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8.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9.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0.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1.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2.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3.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4.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5.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16.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17.xml" ContentType="application/vnd.openxmlformats-officedocument.theme+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18.xml" ContentType="application/vnd.openxmlformats-officedocument.theme+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theme/theme19.xml" ContentType="application/vnd.openxmlformats-officedocument.theme+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theme/theme20.xml" ContentType="application/vnd.openxmlformats-officedocument.theme+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theme/theme21.xml" ContentType="application/vnd.openxmlformats-officedocument.theme+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22.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theme/theme23.xml" ContentType="application/vnd.openxmlformats-officedocument.theme+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theme/theme24.xml" ContentType="application/vnd.openxmlformats-officedocument.theme+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theme/theme25.xml" ContentType="application/vnd.openxmlformats-officedocument.theme+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theme/theme26.xml" ContentType="application/vnd.openxmlformats-officedocument.theme+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theme/theme27.xml" ContentType="application/vnd.openxmlformats-officedocument.theme+xml"/>
  <Override PartName="/ppt/theme/theme2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8" r:id="rId1"/>
    <p:sldMasterId id="2147483910" r:id="rId2"/>
    <p:sldMasterId id="2147483922" r:id="rId3"/>
    <p:sldMasterId id="2147483934" r:id="rId4"/>
    <p:sldMasterId id="2147483946" r:id="rId5"/>
    <p:sldMasterId id="2147484016" r:id="rId6"/>
    <p:sldMasterId id="2147484064" r:id="rId7"/>
    <p:sldMasterId id="2147484100" r:id="rId8"/>
    <p:sldMasterId id="2147484112" r:id="rId9"/>
    <p:sldMasterId id="2147484124" r:id="rId10"/>
    <p:sldMasterId id="2147484136" r:id="rId11"/>
    <p:sldMasterId id="2147484148" r:id="rId12"/>
    <p:sldMasterId id="2147484208" r:id="rId13"/>
    <p:sldMasterId id="2147484220" r:id="rId14"/>
    <p:sldMasterId id="2147484232" r:id="rId15"/>
    <p:sldMasterId id="2147484244" r:id="rId16"/>
    <p:sldMasterId id="2147484256" r:id="rId17"/>
    <p:sldMasterId id="2147484268" r:id="rId18"/>
    <p:sldMasterId id="2147484280" r:id="rId19"/>
    <p:sldMasterId id="2147484292" r:id="rId20"/>
    <p:sldMasterId id="2147484316" r:id="rId21"/>
    <p:sldMasterId id="2147484328" r:id="rId22"/>
    <p:sldMasterId id="2147484352" r:id="rId23"/>
    <p:sldMasterId id="2147484400" r:id="rId24"/>
    <p:sldMasterId id="2147484436" r:id="rId25"/>
    <p:sldMasterId id="2147484448" r:id="rId26"/>
    <p:sldMasterId id="2147484460" r:id="rId27"/>
  </p:sldMasterIdLst>
  <p:notesMasterIdLst>
    <p:notesMasterId r:id="rId72"/>
  </p:notesMasterIdLst>
  <p:sldIdLst>
    <p:sldId id="256" r:id="rId28"/>
    <p:sldId id="257" r:id="rId29"/>
    <p:sldId id="258" r:id="rId30"/>
    <p:sldId id="259" r:id="rId31"/>
    <p:sldId id="260" r:id="rId32"/>
    <p:sldId id="261" r:id="rId33"/>
    <p:sldId id="262" r:id="rId34"/>
    <p:sldId id="263" r:id="rId35"/>
    <p:sldId id="264" r:id="rId36"/>
    <p:sldId id="265" r:id="rId37"/>
    <p:sldId id="266" r:id="rId38"/>
    <p:sldId id="304" r:id="rId39"/>
    <p:sldId id="305" r:id="rId40"/>
    <p:sldId id="267" r:id="rId41"/>
    <p:sldId id="268" r:id="rId42"/>
    <p:sldId id="269" r:id="rId43"/>
    <p:sldId id="270" r:id="rId44"/>
    <p:sldId id="271" r:id="rId45"/>
    <p:sldId id="272" r:id="rId46"/>
    <p:sldId id="275" r:id="rId47"/>
    <p:sldId id="276" r:id="rId48"/>
    <p:sldId id="277" r:id="rId49"/>
    <p:sldId id="278" r:id="rId50"/>
    <p:sldId id="279" r:id="rId51"/>
    <p:sldId id="280" r:id="rId52"/>
    <p:sldId id="281" r:id="rId53"/>
    <p:sldId id="282" r:id="rId54"/>
    <p:sldId id="283" r:id="rId55"/>
    <p:sldId id="284" r:id="rId56"/>
    <p:sldId id="285" r:id="rId57"/>
    <p:sldId id="286" r:id="rId58"/>
    <p:sldId id="287" r:id="rId59"/>
    <p:sldId id="288" r:id="rId60"/>
    <p:sldId id="289" r:id="rId61"/>
    <p:sldId id="290" r:id="rId62"/>
    <p:sldId id="291" r:id="rId63"/>
    <p:sldId id="292" r:id="rId64"/>
    <p:sldId id="293" r:id="rId65"/>
    <p:sldId id="294" r:id="rId66"/>
    <p:sldId id="295" r:id="rId67"/>
    <p:sldId id="297" r:id="rId68"/>
    <p:sldId id="299" r:id="rId69"/>
    <p:sldId id="300" r:id="rId70"/>
    <p:sldId id="303" r:id="rId71"/>
  </p:sldIdLst>
  <p:sldSz cx="9906000" cy="6858000" type="A4"/>
  <p:notesSz cx="6888163" cy="10020300"/>
  <p:defaultTextStyle>
    <a:defPPr>
      <a:defRPr lang="en-US"/>
    </a:defPPr>
    <a:lvl1pPr marL="0" algn="l" defTabSz="914259" rtl="0" eaLnBrk="1" latinLnBrk="0" hangingPunct="1">
      <a:defRPr sz="1800" kern="1200">
        <a:solidFill>
          <a:schemeClr val="tx1"/>
        </a:solidFill>
        <a:latin typeface="+mn-lt"/>
        <a:ea typeface="+mn-ea"/>
        <a:cs typeface="+mn-cs"/>
      </a:defRPr>
    </a:lvl1pPr>
    <a:lvl2pPr marL="457129"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88" algn="l" defTabSz="914259" rtl="0" eaLnBrk="1" latinLnBrk="0" hangingPunct="1">
      <a:defRPr sz="1800" kern="1200">
        <a:solidFill>
          <a:schemeClr val="tx1"/>
        </a:solidFill>
        <a:latin typeface="+mn-lt"/>
        <a:ea typeface="+mn-ea"/>
        <a:cs typeface="+mn-cs"/>
      </a:defRPr>
    </a:lvl4pPr>
    <a:lvl5pPr marL="1828517" algn="l" defTabSz="914259" rtl="0" eaLnBrk="1" latinLnBrk="0" hangingPunct="1">
      <a:defRPr sz="1800" kern="1200">
        <a:solidFill>
          <a:schemeClr val="tx1"/>
        </a:solidFill>
        <a:latin typeface="+mn-lt"/>
        <a:ea typeface="+mn-ea"/>
        <a:cs typeface="+mn-cs"/>
      </a:defRPr>
    </a:lvl5pPr>
    <a:lvl6pPr marL="2285647" algn="l" defTabSz="914259" rtl="0" eaLnBrk="1" latinLnBrk="0" hangingPunct="1">
      <a:defRPr sz="1800" kern="1200">
        <a:solidFill>
          <a:schemeClr val="tx1"/>
        </a:solidFill>
        <a:latin typeface="+mn-lt"/>
        <a:ea typeface="+mn-ea"/>
        <a:cs typeface="+mn-cs"/>
      </a:defRPr>
    </a:lvl6pPr>
    <a:lvl7pPr marL="2742776" algn="l" defTabSz="914259" rtl="0" eaLnBrk="1" latinLnBrk="0" hangingPunct="1">
      <a:defRPr sz="1800" kern="1200">
        <a:solidFill>
          <a:schemeClr val="tx1"/>
        </a:solidFill>
        <a:latin typeface="+mn-lt"/>
        <a:ea typeface="+mn-ea"/>
        <a:cs typeface="+mn-cs"/>
      </a:defRPr>
    </a:lvl7pPr>
    <a:lvl8pPr marL="3199905" algn="l" defTabSz="914259" rtl="0" eaLnBrk="1" latinLnBrk="0" hangingPunct="1">
      <a:defRPr sz="1800" kern="1200">
        <a:solidFill>
          <a:schemeClr val="tx1"/>
        </a:solidFill>
        <a:latin typeface="+mn-lt"/>
        <a:ea typeface="+mn-ea"/>
        <a:cs typeface="+mn-cs"/>
      </a:defRPr>
    </a:lvl8pPr>
    <a:lvl9pPr marL="3657035" algn="l" defTabSz="914259"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C5DD"/>
    <a:srgbClr val="FF6600"/>
    <a:srgbClr val="99FF66"/>
    <a:srgbClr val="FF3399"/>
    <a:srgbClr val="FF6699"/>
    <a:srgbClr val="FF3300"/>
    <a:srgbClr val="FF0066"/>
    <a:srgbClr val="9900CC"/>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7" autoAdjust="0"/>
    <p:restoredTop sz="94624" autoAdjust="0"/>
  </p:normalViewPr>
  <p:slideViewPr>
    <p:cSldViewPr>
      <p:cViewPr>
        <p:scale>
          <a:sx n="66" d="100"/>
          <a:sy n="66" d="100"/>
        </p:scale>
        <p:origin x="-480" y="-72"/>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2.xml"/><Relationship Id="rId21" Type="http://schemas.openxmlformats.org/officeDocument/2006/relationships/slideMaster" Target="slideMasters/slideMaster21.xml"/><Relationship Id="rId34" Type="http://schemas.openxmlformats.org/officeDocument/2006/relationships/slide" Target="slides/slide7.xml"/><Relationship Id="rId42" Type="http://schemas.openxmlformats.org/officeDocument/2006/relationships/slide" Target="slides/slide15.xml"/><Relationship Id="rId47" Type="http://schemas.openxmlformats.org/officeDocument/2006/relationships/slide" Target="slides/slide20.xml"/><Relationship Id="rId50" Type="http://schemas.openxmlformats.org/officeDocument/2006/relationships/slide" Target="slides/slide23.xml"/><Relationship Id="rId55" Type="http://schemas.openxmlformats.org/officeDocument/2006/relationships/slide" Target="slides/slide28.xml"/><Relationship Id="rId63" Type="http://schemas.openxmlformats.org/officeDocument/2006/relationships/slide" Target="slides/slide36.xml"/><Relationship Id="rId68" Type="http://schemas.openxmlformats.org/officeDocument/2006/relationships/slide" Target="slides/slide41.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2.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5.xml"/><Relationship Id="rId37" Type="http://schemas.openxmlformats.org/officeDocument/2006/relationships/slide" Target="slides/slide10.xml"/><Relationship Id="rId40" Type="http://schemas.openxmlformats.org/officeDocument/2006/relationships/slide" Target="slides/slide13.xml"/><Relationship Id="rId45" Type="http://schemas.openxmlformats.org/officeDocument/2006/relationships/slide" Target="slides/slide18.xml"/><Relationship Id="rId53" Type="http://schemas.openxmlformats.org/officeDocument/2006/relationships/slide" Target="slides/slide26.xml"/><Relationship Id="rId58" Type="http://schemas.openxmlformats.org/officeDocument/2006/relationships/slide" Target="slides/slide31.xml"/><Relationship Id="rId66" Type="http://schemas.openxmlformats.org/officeDocument/2006/relationships/slide" Target="slides/slide39.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1.xml"/><Relationship Id="rId36" Type="http://schemas.openxmlformats.org/officeDocument/2006/relationships/slide" Target="slides/slide9.xml"/><Relationship Id="rId49" Type="http://schemas.openxmlformats.org/officeDocument/2006/relationships/slide" Target="slides/slide22.xml"/><Relationship Id="rId57" Type="http://schemas.openxmlformats.org/officeDocument/2006/relationships/slide" Target="slides/slide30.xml"/><Relationship Id="rId61" Type="http://schemas.openxmlformats.org/officeDocument/2006/relationships/slide" Target="slides/slide34.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4.xml"/><Relationship Id="rId44" Type="http://schemas.openxmlformats.org/officeDocument/2006/relationships/slide" Target="slides/slide17.xml"/><Relationship Id="rId52" Type="http://schemas.openxmlformats.org/officeDocument/2006/relationships/slide" Target="slides/slide25.xml"/><Relationship Id="rId60" Type="http://schemas.openxmlformats.org/officeDocument/2006/relationships/slide" Target="slides/slide33.xml"/><Relationship Id="rId65" Type="http://schemas.openxmlformats.org/officeDocument/2006/relationships/slide" Target="slides/slide38.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3.xml"/><Relationship Id="rId35" Type="http://schemas.openxmlformats.org/officeDocument/2006/relationships/slide" Target="slides/slide8.xml"/><Relationship Id="rId43" Type="http://schemas.openxmlformats.org/officeDocument/2006/relationships/slide" Target="slides/slide16.xml"/><Relationship Id="rId48" Type="http://schemas.openxmlformats.org/officeDocument/2006/relationships/slide" Target="slides/slide21.xml"/><Relationship Id="rId56" Type="http://schemas.openxmlformats.org/officeDocument/2006/relationships/slide" Target="slides/slide29.xml"/><Relationship Id="rId64" Type="http://schemas.openxmlformats.org/officeDocument/2006/relationships/slide" Target="slides/slide37.xml"/><Relationship Id="rId69" Type="http://schemas.openxmlformats.org/officeDocument/2006/relationships/slide" Target="slides/slide42.xml"/><Relationship Id="rId8" Type="http://schemas.openxmlformats.org/officeDocument/2006/relationships/slideMaster" Target="slideMasters/slideMaster8.xml"/><Relationship Id="rId51" Type="http://schemas.openxmlformats.org/officeDocument/2006/relationships/slide" Target="slides/slide24.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6.xml"/><Relationship Id="rId38" Type="http://schemas.openxmlformats.org/officeDocument/2006/relationships/slide" Target="slides/slide11.xml"/><Relationship Id="rId46" Type="http://schemas.openxmlformats.org/officeDocument/2006/relationships/slide" Target="slides/slide19.xml"/><Relationship Id="rId59" Type="http://schemas.openxmlformats.org/officeDocument/2006/relationships/slide" Target="slides/slide32.xml"/><Relationship Id="rId67" Type="http://schemas.openxmlformats.org/officeDocument/2006/relationships/slide" Target="slides/slide40.xml"/><Relationship Id="rId20" Type="http://schemas.openxmlformats.org/officeDocument/2006/relationships/slideMaster" Target="slideMasters/slideMaster20.xml"/><Relationship Id="rId41" Type="http://schemas.openxmlformats.org/officeDocument/2006/relationships/slide" Target="slides/slide14.xml"/><Relationship Id="rId54" Type="http://schemas.openxmlformats.org/officeDocument/2006/relationships/slide" Target="slides/slide27.xml"/><Relationship Id="rId62" Type="http://schemas.openxmlformats.org/officeDocument/2006/relationships/slide" Target="slides/slide35.xml"/><Relationship Id="rId70" Type="http://schemas.openxmlformats.org/officeDocument/2006/relationships/slide" Target="slides/slide43.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_rels/data4.xml.rels><?xml version="1.0" encoding="UTF-8" standalone="yes"?>
<Relationships xmlns="http://schemas.openxmlformats.org/package/2006/relationships"><Relationship Id="rId1" Type="http://schemas.openxmlformats.org/officeDocument/2006/relationships/image" Target="../media/image3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3651E0-50F7-4B2A-8D35-6CB00E14F1B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7CDD117-FB70-4F98-B3BB-E98D512F52A6}">
      <dgm:prSet phldrT="[Text]">
        <dgm:style>
          <a:lnRef idx="1">
            <a:schemeClr val="accent2"/>
          </a:lnRef>
          <a:fillRef idx="2">
            <a:schemeClr val="accent2"/>
          </a:fillRef>
          <a:effectRef idx="1">
            <a:schemeClr val="accent2"/>
          </a:effectRef>
          <a:fontRef idx="minor">
            <a:schemeClr val="dk1"/>
          </a:fontRef>
        </dgm:style>
      </dgm:prSet>
      <dgm:spPr>
        <a:ln>
          <a:noFill/>
        </a:ln>
        <a:effectLst>
          <a:glow rad="228600">
            <a:schemeClr val="accent2">
              <a:satMod val="175000"/>
              <a:alpha val="40000"/>
            </a:schemeClr>
          </a:glow>
        </a:effectLst>
        <a:scene3d>
          <a:camera prst="orthographicFront">
            <a:rot lat="0" lon="0" rev="0"/>
          </a:camera>
          <a:lightRig rig="contrasting" dir="t">
            <a:rot lat="0" lon="0" rev="7800000"/>
          </a:lightRig>
        </a:scene3d>
        <a:sp3d>
          <a:bevelT w="139700" h="139700"/>
        </a:sp3d>
      </dgm:spPr>
      <dgm:t>
        <a:bodyPr/>
        <a:lstStyle/>
        <a:p>
          <a:r>
            <a:rPr lang="en-US" dirty="0" smtClean="0">
              <a:solidFill>
                <a:srgbClr val="00B050"/>
              </a:solidFill>
            </a:rPr>
            <a:t>1.</a:t>
          </a:r>
          <a:endParaRPr lang="en-US" dirty="0">
            <a:solidFill>
              <a:srgbClr val="00B050"/>
            </a:solidFill>
          </a:endParaRPr>
        </a:p>
      </dgm:t>
    </dgm:pt>
    <dgm:pt modelId="{3A9E0218-5E9C-453A-BFCD-FB2AF1D76B77}" type="parTrans" cxnId="{6B37B864-60F3-47D8-B14D-D86ACAEFDA91}">
      <dgm:prSet/>
      <dgm:spPr/>
      <dgm:t>
        <a:bodyPr/>
        <a:lstStyle/>
        <a:p>
          <a:endParaRPr lang="en-US"/>
        </a:p>
      </dgm:t>
    </dgm:pt>
    <dgm:pt modelId="{DD2A3387-7BF7-4691-8EE4-6625A52B92D2}" type="sibTrans" cxnId="{6B37B864-60F3-47D8-B14D-D86ACAEFDA91}">
      <dgm:prSet/>
      <dgm:spPr/>
      <dgm:t>
        <a:bodyPr/>
        <a:lstStyle/>
        <a:p>
          <a:endParaRPr lang="en-US"/>
        </a:p>
      </dgm:t>
    </dgm:pt>
    <dgm:pt modelId="{C33A173E-9B73-44D2-B914-7149CFC19763}">
      <dgm:prSet phldrT="[Text]" custT="1">
        <dgm:style>
          <a:lnRef idx="1">
            <a:schemeClr val="accent6"/>
          </a:lnRef>
          <a:fillRef idx="2">
            <a:schemeClr val="accent6"/>
          </a:fillRef>
          <a:effectRef idx="1">
            <a:schemeClr val="accent6"/>
          </a:effectRef>
          <a:fontRef idx="minor">
            <a:schemeClr val="dk1"/>
          </a:fontRef>
        </dgm:style>
      </dgm:prSet>
      <dgm:spPr>
        <a:ln>
          <a:noFill/>
        </a:ln>
        <a:effectLst>
          <a:glow rad="2286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800" dirty="0" smtClean="0">
              <a:latin typeface="Eras Bold ITC" pitchFamily="34" charset="0"/>
            </a:rPr>
            <a:t>Medan </a:t>
          </a:r>
          <a:r>
            <a:rPr lang="en-US" sz="1800" dirty="0" err="1" smtClean="0">
              <a:latin typeface="Eras Bold ITC" pitchFamily="34" charset="0"/>
            </a:rPr>
            <a:t>perjuangan</a:t>
          </a:r>
          <a:r>
            <a:rPr lang="en-US" sz="1800" dirty="0" smtClean="0">
              <a:latin typeface="Eras Bold ITC" pitchFamily="34" charset="0"/>
            </a:rPr>
            <a:t>, </a:t>
          </a:r>
          <a:r>
            <a:rPr lang="en-US" sz="1800" dirty="0" err="1" smtClean="0">
              <a:latin typeface="Eras Bold ITC" pitchFamily="34" charset="0"/>
            </a:rPr>
            <a:t>pengabdian</a:t>
          </a:r>
          <a:r>
            <a:rPr lang="en-US" sz="1800" dirty="0" smtClean="0">
              <a:latin typeface="Eras Bold ITC" pitchFamily="34" charset="0"/>
            </a:rPr>
            <a:t> &amp; </a:t>
          </a:r>
          <a:r>
            <a:rPr lang="en-US" sz="1800" dirty="0" err="1" smtClean="0">
              <a:latin typeface="Eras Bold ITC" pitchFamily="34" charset="0"/>
            </a:rPr>
            <a:t>kekaryaan</a:t>
          </a:r>
          <a:r>
            <a:rPr lang="en-US" sz="1800" dirty="0" smtClean="0">
              <a:latin typeface="Eras Bold ITC" pitchFamily="34" charset="0"/>
            </a:rPr>
            <a:t> </a:t>
          </a:r>
          <a:r>
            <a:rPr lang="en-US" sz="1800" dirty="0" err="1" smtClean="0">
              <a:latin typeface="Eras Bold ITC" pitchFamily="34" charset="0"/>
            </a:rPr>
            <a:t>anggota</a:t>
          </a:r>
          <a:r>
            <a:rPr lang="en-US" sz="1800" dirty="0" smtClean="0">
              <a:latin typeface="Eras Bold ITC" pitchFamily="34" charset="0"/>
            </a:rPr>
            <a:t> PGRI </a:t>
          </a:r>
          <a:r>
            <a:rPr lang="en-US" sz="1800" dirty="0" err="1" smtClean="0">
              <a:latin typeface="Eras Bold ITC" pitchFamily="34" charset="0"/>
            </a:rPr>
            <a:t>dapat</a:t>
          </a:r>
          <a:r>
            <a:rPr lang="en-US" sz="1800" dirty="0" smtClean="0">
              <a:latin typeface="Eras Bold ITC" pitchFamily="34" charset="0"/>
            </a:rPr>
            <a:t> </a:t>
          </a:r>
          <a:r>
            <a:rPr lang="en-US" sz="1800" dirty="0" err="1" smtClean="0">
              <a:latin typeface="Eras Bold ITC" pitchFamily="34" charset="0"/>
            </a:rPr>
            <a:t>makin</a:t>
          </a:r>
          <a:r>
            <a:rPr lang="en-US" sz="1800" dirty="0" smtClean="0">
              <a:latin typeface="Eras Bold ITC" pitchFamily="34" charset="0"/>
            </a:rPr>
            <a:t> </a:t>
          </a:r>
          <a:r>
            <a:rPr lang="en-US" sz="1800" dirty="0" err="1" smtClean="0">
              <a:latin typeface="Eras Bold ITC" pitchFamily="34" charset="0"/>
            </a:rPr>
            <a:t>ditingkatkan</a:t>
          </a:r>
          <a:r>
            <a:rPr lang="en-US" sz="1800" dirty="0" smtClean="0">
              <a:latin typeface="Eras Bold ITC" pitchFamily="34" charset="0"/>
            </a:rPr>
            <a:t> &amp;</a:t>
          </a:r>
          <a:r>
            <a:rPr lang="en-US" sz="1800" dirty="0" err="1" smtClean="0">
              <a:latin typeface="Eras Bold ITC" pitchFamily="34" charset="0"/>
            </a:rPr>
            <a:t>dimantapkan</a:t>
          </a:r>
          <a:endParaRPr lang="en-US" sz="1800" dirty="0">
            <a:latin typeface="Eras Bold ITC" pitchFamily="34" charset="0"/>
          </a:endParaRPr>
        </a:p>
      </dgm:t>
    </dgm:pt>
    <dgm:pt modelId="{ED2884B2-AD96-4701-B4E4-4ACE1AE711EA}" type="parTrans" cxnId="{172BCBA5-AF41-48D9-B3E8-81F430A490F0}">
      <dgm:prSet/>
      <dgm:spPr/>
      <dgm:t>
        <a:bodyPr/>
        <a:lstStyle/>
        <a:p>
          <a:endParaRPr lang="en-US"/>
        </a:p>
      </dgm:t>
    </dgm:pt>
    <dgm:pt modelId="{92F7C5A5-3692-47FE-8817-13C3F74547C4}" type="sibTrans" cxnId="{172BCBA5-AF41-48D9-B3E8-81F430A490F0}">
      <dgm:prSet/>
      <dgm:spPr/>
      <dgm:t>
        <a:bodyPr/>
        <a:lstStyle/>
        <a:p>
          <a:endParaRPr lang="en-US"/>
        </a:p>
      </dgm:t>
    </dgm:pt>
    <dgm:pt modelId="{5B41CDBD-6584-4871-A1CB-5ABB3ED2730C}">
      <dgm:prSet phldrT="[Text]">
        <dgm:style>
          <a:lnRef idx="1">
            <a:schemeClr val="accent6"/>
          </a:lnRef>
          <a:fillRef idx="2">
            <a:schemeClr val="accent6"/>
          </a:fillRef>
          <a:effectRef idx="1">
            <a:schemeClr val="accent6"/>
          </a:effectRef>
          <a:fontRef idx="minor">
            <a:schemeClr val="dk1"/>
          </a:fontRef>
        </dgm:style>
      </dgm:prSet>
      <dgm:spPr>
        <a:effectLst>
          <a:glow rad="228600">
            <a:schemeClr val="accent6">
              <a:satMod val="175000"/>
              <a:alpha val="40000"/>
            </a:schemeClr>
          </a:glow>
        </a:effectLst>
      </dgm:spPr>
      <dgm:t>
        <a:bodyPr/>
        <a:lstStyle/>
        <a:p>
          <a:r>
            <a:rPr lang="en-US" dirty="0" smtClean="0">
              <a:solidFill>
                <a:schemeClr val="accent2">
                  <a:lumMod val="75000"/>
                </a:schemeClr>
              </a:solidFill>
            </a:rPr>
            <a:t>2.</a:t>
          </a:r>
          <a:endParaRPr lang="en-US" dirty="0">
            <a:solidFill>
              <a:schemeClr val="accent2">
                <a:lumMod val="75000"/>
              </a:schemeClr>
            </a:solidFill>
          </a:endParaRPr>
        </a:p>
      </dgm:t>
    </dgm:pt>
    <dgm:pt modelId="{5C5E90E9-38A9-44E7-A73E-D1A496FD5F72}" type="parTrans" cxnId="{19952B77-2864-4126-9864-39437820825F}">
      <dgm:prSet/>
      <dgm:spPr/>
      <dgm:t>
        <a:bodyPr/>
        <a:lstStyle/>
        <a:p>
          <a:endParaRPr lang="en-US"/>
        </a:p>
      </dgm:t>
    </dgm:pt>
    <dgm:pt modelId="{D91D9A6A-80B6-4FFB-ADB7-4C54E96A8B4A}" type="sibTrans" cxnId="{19952B77-2864-4126-9864-39437820825F}">
      <dgm:prSet/>
      <dgm:spPr/>
      <dgm:t>
        <a:bodyPr/>
        <a:lstStyle/>
        <a:p>
          <a:endParaRPr lang="en-US"/>
        </a:p>
      </dgm:t>
    </dgm:pt>
    <dgm:pt modelId="{3B35C3BD-478E-46B9-9EC4-51B6B4DAE8CE}">
      <dgm:prSet phldrT="[Text]" custT="1">
        <dgm:style>
          <a:lnRef idx="1">
            <a:schemeClr val="accent2"/>
          </a:lnRef>
          <a:fillRef idx="2">
            <a:schemeClr val="accent2"/>
          </a:fillRef>
          <a:effectRef idx="1">
            <a:schemeClr val="accent2"/>
          </a:effectRef>
          <a:fontRef idx="minor">
            <a:schemeClr val="dk1"/>
          </a:fontRef>
        </dgm:style>
      </dgm:prSet>
      <dgm:spPr>
        <a:ln>
          <a:noFill/>
        </a:ln>
        <a:effectLst>
          <a:glow rad="139700">
            <a:schemeClr val="accent2">
              <a:satMod val="175000"/>
              <a:alpha val="40000"/>
            </a:schemeClr>
          </a:glow>
        </a:effectLst>
        <a:scene3d>
          <a:camera prst="orthographicFront">
            <a:rot lat="0" lon="0" rev="0"/>
          </a:camera>
          <a:lightRig rig="contrasting" dir="t">
            <a:rot lat="0" lon="0" rev="7800000"/>
          </a:lightRig>
        </a:scene3d>
        <a:sp3d>
          <a:bevelT w="139700" h="139700"/>
        </a:sp3d>
      </dgm:spPr>
      <dgm:t>
        <a:bodyPr/>
        <a:lstStyle/>
        <a:p>
          <a:r>
            <a:rPr lang="en-US" sz="2000" dirty="0" err="1" smtClean="0">
              <a:latin typeface="Eras Bold ITC" pitchFamily="34" charset="0"/>
            </a:rPr>
            <a:t>Upaya</a:t>
          </a:r>
          <a:r>
            <a:rPr lang="en-US" sz="2000" dirty="0" smtClean="0">
              <a:latin typeface="Eras Bold ITC" pitchFamily="34" charset="0"/>
            </a:rPr>
            <a:t> </a:t>
          </a:r>
          <a:r>
            <a:rPr lang="en-US" sz="2000" dirty="0" err="1" smtClean="0">
              <a:latin typeface="Eras Bold ITC" pitchFamily="34" charset="0"/>
            </a:rPr>
            <a:t>peningkatan</a:t>
          </a:r>
          <a:r>
            <a:rPr lang="en-US" sz="2000" dirty="0" smtClean="0">
              <a:latin typeface="Eras Bold ITC" pitchFamily="34" charset="0"/>
            </a:rPr>
            <a:t> </a:t>
          </a:r>
          <a:r>
            <a:rPr lang="en-US" sz="2000" dirty="0" err="1" smtClean="0">
              <a:latin typeface="Eras Bold ITC" pitchFamily="34" charset="0"/>
            </a:rPr>
            <a:t>mutu</a:t>
          </a:r>
          <a:r>
            <a:rPr lang="en-US" sz="2000" dirty="0" smtClean="0">
              <a:latin typeface="Eras Bold ITC" pitchFamily="34" charset="0"/>
            </a:rPr>
            <a:t> </a:t>
          </a:r>
          <a:r>
            <a:rPr lang="en-US" sz="2000" dirty="0" err="1" smtClean="0">
              <a:latin typeface="Eras Bold ITC" pitchFamily="34" charset="0"/>
            </a:rPr>
            <a:t>profesionalisme</a:t>
          </a:r>
          <a:r>
            <a:rPr lang="en-US" sz="2000" dirty="0" smtClean="0">
              <a:latin typeface="Eras Bold ITC" pitchFamily="34" charset="0"/>
            </a:rPr>
            <a:t> </a:t>
          </a:r>
          <a:r>
            <a:rPr lang="en-US" sz="2000" dirty="0" err="1" smtClean="0">
              <a:latin typeface="Eras Bold ITC" pitchFamily="34" charset="0"/>
            </a:rPr>
            <a:t>para</a:t>
          </a:r>
          <a:r>
            <a:rPr lang="en-US" sz="2000" dirty="0" smtClean="0">
              <a:latin typeface="Eras Bold ITC" pitchFamily="34" charset="0"/>
            </a:rPr>
            <a:t> </a:t>
          </a:r>
          <a:r>
            <a:rPr lang="en-US" sz="2000" dirty="0" err="1" smtClean="0">
              <a:latin typeface="Eras Bold ITC" pitchFamily="34" charset="0"/>
            </a:rPr>
            <a:t>anggota</a:t>
          </a:r>
          <a:r>
            <a:rPr lang="en-US" sz="2000" dirty="0" smtClean="0">
              <a:latin typeface="Eras Bold ITC" pitchFamily="34" charset="0"/>
            </a:rPr>
            <a:t> PGRI </a:t>
          </a:r>
          <a:r>
            <a:rPr lang="en-US" sz="2000" dirty="0" err="1" smtClean="0">
              <a:latin typeface="Eras Bold ITC" pitchFamily="34" charset="0"/>
            </a:rPr>
            <a:t>dapat</a:t>
          </a:r>
          <a:r>
            <a:rPr lang="en-US" sz="2000" dirty="0" smtClean="0">
              <a:latin typeface="Eras Bold ITC" pitchFamily="34" charset="0"/>
            </a:rPr>
            <a:t> </a:t>
          </a:r>
          <a:r>
            <a:rPr lang="en-US" sz="2000" dirty="0" err="1" smtClean="0">
              <a:latin typeface="Eras Bold ITC" pitchFamily="34" charset="0"/>
            </a:rPr>
            <a:t>makin</a:t>
          </a:r>
          <a:r>
            <a:rPr lang="en-US" sz="2000" dirty="0" smtClean="0">
              <a:latin typeface="Eras Bold ITC" pitchFamily="34" charset="0"/>
            </a:rPr>
            <a:t> </a:t>
          </a:r>
          <a:r>
            <a:rPr lang="en-US" sz="2000" dirty="0" err="1" smtClean="0">
              <a:latin typeface="Eras Bold ITC" pitchFamily="34" charset="0"/>
            </a:rPr>
            <a:t>diperhatikan</a:t>
          </a:r>
          <a:r>
            <a:rPr lang="en-US" sz="2000" dirty="0" smtClean="0">
              <a:latin typeface="Eras Bold ITC" pitchFamily="34" charset="0"/>
            </a:rPr>
            <a:t> </a:t>
          </a:r>
          <a:r>
            <a:rPr lang="en-US" sz="2000" dirty="0" err="1" smtClean="0">
              <a:latin typeface="Eras Bold ITC" pitchFamily="34" charset="0"/>
            </a:rPr>
            <a:t>selaras</a:t>
          </a:r>
          <a:r>
            <a:rPr lang="en-US" sz="2000" dirty="0" smtClean="0">
              <a:latin typeface="Eras Bold ITC" pitchFamily="34" charset="0"/>
            </a:rPr>
            <a:t> </a:t>
          </a:r>
          <a:r>
            <a:rPr lang="en-US" sz="2000" dirty="0" err="1" smtClean="0">
              <a:latin typeface="Eras Bold ITC" pitchFamily="34" charset="0"/>
            </a:rPr>
            <a:t>dengan</a:t>
          </a:r>
          <a:r>
            <a:rPr lang="en-US" sz="2000" dirty="0" smtClean="0">
              <a:latin typeface="Eras Bold ITC" pitchFamily="34" charset="0"/>
            </a:rPr>
            <a:t> IPTEK</a:t>
          </a:r>
          <a:endParaRPr lang="en-US" sz="2000" dirty="0">
            <a:latin typeface="Eras Bold ITC" pitchFamily="34" charset="0"/>
          </a:endParaRPr>
        </a:p>
      </dgm:t>
    </dgm:pt>
    <dgm:pt modelId="{AECDB6D1-E663-4661-9AC6-D33FCEA405E1}" type="parTrans" cxnId="{937750F4-67A6-4CF9-80C0-3E7437D64A00}">
      <dgm:prSet/>
      <dgm:spPr/>
      <dgm:t>
        <a:bodyPr/>
        <a:lstStyle/>
        <a:p>
          <a:endParaRPr lang="en-US"/>
        </a:p>
      </dgm:t>
    </dgm:pt>
    <dgm:pt modelId="{18A4A4BB-A096-4A6F-A7C0-891DAC588F28}" type="sibTrans" cxnId="{937750F4-67A6-4CF9-80C0-3E7437D64A00}">
      <dgm:prSet/>
      <dgm:spPr/>
      <dgm:t>
        <a:bodyPr/>
        <a:lstStyle/>
        <a:p>
          <a:endParaRPr lang="en-US"/>
        </a:p>
      </dgm:t>
    </dgm:pt>
    <dgm:pt modelId="{1054F9BE-F1B0-4C69-8C42-A1C55CA91F95}">
      <dgm:prSet phldrT="[Text]">
        <dgm:style>
          <a:lnRef idx="1">
            <a:schemeClr val="accent4"/>
          </a:lnRef>
          <a:fillRef idx="2">
            <a:schemeClr val="accent4"/>
          </a:fillRef>
          <a:effectRef idx="1">
            <a:schemeClr val="accent4"/>
          </a:effectRef>
          <a:fontRef idx="minor">
            <a:schemeClr val="dk1"/>
          </a:fontRef>
        </dgm:style>
      </dgm:prSet>
      <dgm:spPr>
        <a:ln>
          <a:noFill/>
        </a:ln>
        <a:effectLst>
          <a:glow rad="228600">
            <a:schemeClr val="accent4">
              <a:satMod val="175000"/>
              <a:alpha val="40000"/>
            </a:schemeClr>
          </a:glow>
        </a:effectLst>
        <a:scene3d>
          <a:camera prst="orthographicFront">
            <a:rot lat="0" lon="0" rev="0"/>
          </a:camera>
          <a:lightRig rig="contrasting" dir="t">
            <a:rot lat="0" lon="0" rev="7800000"/>
          </a:lightRig>
        </a:scene3d>
        <a:sp3d>
          <a:bevelT w="139700" h="139700"/>
        </a:sp3d>
      </dgm:spPr>
      <dgm:t>
        <a:bodyPr/>
        <a:lstStyle/>
        <a:p>
          <a:r>
            <a:rPr lang="en-US" dirty="0" smtClean="0">
              <a:solidFill>
                <a:srgbClr val="FF0000"/>
              </a:solidFill>
            </a:rPr>
            <a:t>3.</a:t>
          </a:r>
          <a:endParaRPr lang="en-US" dirty="0">
            <a:solidFill>
              <a:srgbClr val="FF0000"/>
            </a:solidFill>
          </a:endParaRPr>
        </a:p>
      </dgm:t>
    </dgm:pt>
    <dgm:pt modelId="{2C4DBCD2-6049-4A0F-B34C-8307F7B18F96}" type="parTrans" cxnId="{0D45385C-D981-4E4A-960F-242FC4B952AE}">
      <dgm:prSet/>
      <dgm:spPr/>
      <dgm:t>
        <a:bodyPr/>
        <a:lstStyle/>
        <a:p>
          <a:endParaRPr lang="en-US"/>
        </a:p>
      </dgm:t>
    </dgm:pt>
    <dgm:pt modelId="{D1AF64DB-34F5-46E6-84A9-2E7181F95442}" type="sibTrans" cxnId="{0D45385C-D981-4E4A-960F-242FC4B952AE}">
      <dgm:prSet/>
      <dgm:spPr/>
      <dgm:t>
        <a:bodyPr/>
        <a:lstStyle/>
        <a:p>
          <a:endParaRPr lang="en-US"/>
        </a:p>
      </dgm:t>
    </dgm:pt>
    <dgm:pt modelId="{0ED8B8D4-35BB-4A35-9A33-ABED8868592C}">
      <dgm:prSet phldrT="[Text]" custT="1">
        <dgm:style>
          <a:lnRef idx="1">
            <a:schemeClr val="accent4"/>
          </a:lnRef>
          <a:fillRef idx="2">
            <a:schemeClr val="accent4"/>
          </a:fillRef>
          <a:effectRef idx="1">
            <a:schemeClr val="accent4"/>
          </a:effectRef>
          <a:fontRef idx="minor">
            <a:schemeClr val="dk1"/>
          </a:fontRef>
        </dgm:style>
      </dgm:prSet>
      <dgm:spPr>
        <a:ln>
          <a:noFill/>
        </a:ln>
        <a:effectLst>
          <a:glow rad="228600">
            <a:schemeClr val="accent3">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000" dirty="0" err="1" smtClean="0">
              <a:latin typeface="Eras Bold ITC" pitchFamily="34" charset="0"/>
            </a:rPr>
            <a:t>Dapat</a:t>
          </a:r>
          <a:r>
            <a:rPr lang="en-US" sz="2000" dirty="0" smtClean="0">
              <a:latin typeface="Eras Bold ITC" pitchFamily="34" charset="0"/>
            </a:rPr>
            <a:t> </a:t>
          </a:r>
          <a:r>
            <a:rPr lang="en-US" sz="2000" dirty="0" err="1" smtClean="0">
              <a:latin typeface="Eras Bold ITC" pitchFamily="34" charset="0"/>
            </a:rPr>
            <a:t>dipupuk</a:t>
          </a:r>
          <a:r>
            <a:rPr lang="en-US" sz="2000" dirty="0" smtClean="0">
              <a:latin typeface="Eras Bold ITC" pitchFamily="34" charset="0"/>
            </a:rPr>
            <a:t> rasa </a:t>
          </a:r>
          <a:r>
            <a:rPr lang="en-US" sz="2000" dirty="0" err="1" smtClean="0">
              <a:latin typeface="Eras Bold ITC" pitchFamily="34" charset="0"/>
            </a:rPr>
            <a:t>persatuan</a:t>
          </a:r>
          <a:r>
            <a:rPr lang="en-US" sz="2000" dirty="0" smtClean="0">
              <a:latin typeface="Eras Bold ITC" pitchFamily="34" charset="0"/>
            </a:rPr>
            <a:t> &amp; </a:t>
          </a:r>
          <a:r>
            <a:rPr lang="en-US" sz="2000" dirty="0" err="1" smtClean="0">
              <a:latin typeface="Eras Bold ITC" pitchFamily="34" charset="0"/>
            </a:rPr>
            <a:t>kesatuan</a:t>
          </a:r>
          <a:r>
            <a:rPr lang="en-US" sz="2000" dirty="0" smtClean="0">
              <a:latin typeface="Eras Bold ITC" pitchFamily="34" charset="0"/>
            </a:rPr>
            <a:t> yang </a:t>
          </a:r>
          <a:r>
            <a:rPr lang="en-US" sz="2000" dirty="0" err="1" smtClean="0">
              <a:latin typeface="Eras Bold ITC" pitchFamily="34" charset="0"/>
            </a:rPr>
            <a:t>makin</a:t>
          </a:r>
          <a:r>
            <a:rPr lang="en-US" sz="2000" dirty="0" smtClean="0">
              <a:latin typeface="Eras Bold ITC" pitchFamily="34" charset="0"/>
            </a:rPr>
            <a:t> </a:t>
          </a:r>
          <a:r>
            <a:rPr lang="en-US" sz="2000" dirty="0" err="1" smtClean="0">
              <a:latin typeface="Eras Bold ITC" pitchFamily="34" charset="0"/>
            </a:rPr>
            <a:t>kokoh</a:t>
          </a:r>
          <a:r>
            <a:rPr lang="en-US" sz="2000" dirty="0" smtClean="0">
              <a:latin typeface="Eras Bold ITC" pitchFamily="34" charset="0"/>
            </a:rPr>
            <a:t> </a:t>
          </a:r>
          <a:r>
            <a:rPr lang="en-US" sz="2000" dirty="0" err="1" smtClean="0">
              <a:latin typeface="Eras Bold ITC" pitchFamily="34" charset="0"/>
            </a:rPr>
            <a:t>diantara</a:t>
          </a:r>
          <a:r>
            <a:rPr lang="en-US" sz="2000" dirty="0" smtClean="0">
              <a:latin typeface="Eras Bold ITC" pitchFamily="34" charset="0"/>
            </a:rPr>
            <a:t> </a:t>
          </a:r>
          <a:r>
            <a:rPr lang="en-US" sz="2000" dirty="0" err="1" smtClean="0">
              <a:latin typeface="Eras Bold ITC" pitchFamily="34" charset="0"/>
            </a:rPr>
            <a:t>para</a:t>
          </a:r>
          <a:r>
            <a:rPr lang="en-US" sz="2000" dirty="0" smtClean="0">
              <a:latin typeface="Eras Bold ITC" pitchFamily="34" charset="0"/>
            </a:rPr>
            <a:t> </a:t>
          </a:r>
          <a:r>
            <a:rPr lang="en-US" sz="2000" dirty="0" err="1" smtClean="0">
              <a:latin typeface="Eras Bold ITC" pitchFamily="34" charset="0"/>
            </a:rPr>
            <a:t>anggota</a:t>
          </a:r>
          <a:r>
            <a:rPr lang="en-US" sz="2000" dirty="0" smtClean="0">
              <a:latin typeface="Eras Bold ITC" pitchFamily="34" charset="0"/>
            </a:rPr>
            <a:t> PGRI</a:t>
          </a:r>
          <a:endParaRPr lang="en-US" sz="2000" dirty="0">
            <a:latin typeface="Eras Bold ITC" pitchFamily="34" charset="0"/>
          </a:endParaRPr>
        </a:p>
      </dgm:t>
    </dgm:pt>
    <dgm:pt modelId="{44175D8F-80AD-4119-82D3-77E50E004CEE}" type="parTrans" cxnId="{95F0116D-DBB3-492A-B4AE-684A0261A77C}">
      <dgm:prSet/>
      <dgm:spPr/>
      <dgm:t>
        <a:bodyPr/>
        <a:lstStyle/>
        <a:p>
          <a:endParaRPr lang="en-US"/>
        </a:p>
      </dgm:t>
    </dgm:pt>
    <dgm:pt modelId="{1E291A4C-469E-4F79-AE6B-E91EB6BD0DBD}" type="sibTrans" cxnId="{95F0116D-DBB3-492A-B4AE-684A0261A77C}">
      <dgm:prSet/>
      <dgm:spPr/>
      <dgm:t>
        <a:bodyPr/>
        <a:lstStyle/>
        <a:p>
          <a:endParaRPr lang="en-US"/>
        </a:p>
      </dgm:t>
    </dgm:pt>
    <dgm:pt modelId="{A711E5E1-FDEC-443E-8AA5-561AB0237733}" type="pres">
      <dgm:prSet presAssocID="{923651E0-50F7-4B2A-8D35-6CB00E14F1BC}" presName="Name0" presStyleCnt="0">
        <dgm:presLayoutVars>
          <dgm:dir/>
          <dgm:animLvl val="lvl"/>
          <dgm:resizeHandles val="exact"/>
        </dgm:presLayoutVars>
      </dgm:prSet>
      <dgm:spPr/>
      <dgm:t>
        <a:bodyPr/>
        <a:lstStyle/>
        <a:p>
          <a:endParaRPr lang="en-US"/>
        </a:p>
      </dgm:t>
    </dgm:pt>
    <dgm:pt modelId="{ACFD94C4-3363-437B-9F0A-5EEFEC057B0B}" type="pres">
      <dgm:prSet presAssocID="{17CDD117-FB70-4F98-B3BB-E98D512F52A6}" presName="linNode" presStyleCnt="0"/>
      <dgm:spPr/>
    </dgm:pt>
    <dgm:pt modelId="{FC03D15F-6B86-49E0-A257-A83F2C1441A2}" type="pres">
      <dgm:prSet presAssocID="{17CDD117-FB70-4F98-B3BB-E98D512F52A6}" presName="parentText" presStyleLbl="node1" presStyleIdx="0" presStyleCnt="3" custScaleX="48086" custScaleY="77896" custLinFactNeighborX="0">
        <dgm:presLayoutVars>
          <dgm:chMax val="1"/>
          <dgm:bulletEnabled val="1"/>
        </dgm:presLayoutVars>
      </dgm:prSet>
      <dgm:spPr/>
      <dgm:t>
        <a:bodyPr/>
        <a:lstStyle/>
        <a:p>
          <a:endParaRPr lang="en-US"/>
        </a:p>
      </dgm:t>
    </dgm:pt>
    <dgm:pt modelId="{B1864877-5C69-46D7-8847-A7DC7A4488D0}" type="pres">
      <dgm:prSet presAssocID="{17CDD117-FB70-4F98-B3BB-E98D512F52A6}" presName="descendantText" presStyleLbl="alignAccFollowNode1" presStyleIdx="0" presStyleCnt="3" custLinFactNeighborX="3320">
        <dgm:presLayoutVars>
          <dgm:bulletEnabled val="1"/>
        </dgm:presLayoutVars>
      </dgm:prSet>
      <dgm:spPr/>
      <dgm:t>
        <a:bodyPr/>
        <a:lstStyle/>
        <a:p>
          <a:endParaRPr lang="en-US"/>
        </a:p>
      </dgm:t>
    </dgm:pt>
    <dgm:pt modelId="{AC6E9E7D-F81E-447D-853F-1037EF666389}" type="pres">
      <dgm:prSet presAssocID="{DD2A3387-7BF7-4691-8EE4-6625A52B92D2}" presName="sp" presStyleCnt="0"/>
      <dgm:spPr/>
    </dgm:pt>
    <dgm:pt modelId="{E87A8BB6-B774-4425-99FD-81EC27C110B9}" type="pres">
      <dgm:prSet presAssocID="{5B41CDBD-6584-4871-A1CB-5ABB3ED2730C}" presName="linNode" presStyleCnt="0"/>
      <dgm:spPr/>
    </dgm:pt>
    <dgm:pt modelId="{EB36E09B-DFEA-4BAB-9E91-80BF4DD94C66}" type="pres">
      <dgm:prSet presAssocID="{5B41CDBD-6584-4871-A1CB-5ABB3ED2730C}" presName="parentText" presStyleLbl="node1" presStyleIdx="1" presStyleCnt="3" custScaleX="50009" custScaleY="85015">
        <dgm:presLayoutVars>
          <dgm:chMax val="1"/>
          <dgm:bulletEnabled val="1"/>
        </dgm:presLayoutVars>
      </dgm:prSet>
      <dgm:spPr/>
      <dgm:t>
        <a:bodyPr/>
        <a:lstStyle/>
        <a:p>
          <a:endParaRPr lang="en-US"/>
        </a:p>
      </dgm:t>
    </dgm:pt>
    <dgm:pt modelId="{12BCD103-8BA7-4D28-B585-FCD5C35EA2F7}" type="pres">
      <dgm:prSet presAssocID="{5B41CDBD-6584-4871-A1CB-5ABB3ED2730C}" presName="descendantText" presStyleLbl="alignAccFollowNode1" presStyleIdx="1" presStyleCnt="3" custScaleX="100552" custLinFactNeighborX="2830">
        <dgm:presLayoutVars>
          <dgm:bulletEnabled val="1"/>
        </dgm:presLayoutVars>
      </dgm:prSet>
      <dgm:spPr/>
      <dgm:t>
        <a:bodyPr/>
        <a:lstStyle/>
        <a:p>
          <a:endParaRPr lang="en-US"/>
        </a:p>
      </dgm:t>
    </dgm:pt>
    <dgm:pt modelId="{7DB46A1E-0B40-4AD0-8B6B-633716585B70}" type="pres">
      <dgm:prSet presAssocID="{D91D9A6A-80B6-4FFB-ADB7-4C54E96A8B4A}" presName="sp" presStyleCnt="0"/>
      <dgm:spPr/>
    </dgm:pt>
    <dgm:pt modelId="{4A5D5620-DBFC-4C94-95B0-878DE9C7172E}" type="pres">
      <dgm:prSet presAssocID="{1054F9BE-F1B0-4C69-8C42-A1C55CA91F95}" presName="linNode" presStyleCnt="0"/>
      <dgm:spPr/>
    </dgm:pt>
    <dgm:pt modelId="{E7055C9D-0C61-4181-A6C0-216679544AAF}" type="pres">
      <dgm:prSet presAssocID="{1054F9BE-F1B0-4C69-8C42-A1C55CA91F95}" presName="parentText" presStyleLbl="node1" presStyleIdx="2" presStyleCnt="3" custScaleX="52801" custScaleY="75994">
        <dgm:presLayoutVars>
          <dgm:chMax val="1"/>
          <dgm:bulletEnabled val="1"/>
        </dgm:presLayoutVars>
      </dgm:prSet>
      <dgm:spPr/>
      <dgm:t>
        <a:bodyPr/>
        <a:lstStyle/>
        <a:p>
          <a:endParaRPr lang="en-US"/>
        </a:p>
      </dgm:t>
    </dgm:pt>
    <dgm:pt modelId="{7FB90315-D652-49C9-A3A6-3DF53BBABFF8}" type="pres">
      <dgm:prSet presAssocID="{1054F9BE-F1B0-4C69-8C42-A1C55CA91F95}" presName="descendantText" presStyleLbl="alignAccFollowNode1" presStyleIdx="2" presStyleCnt="3" custLinFactNeighborX="3321">
        <dgm:presLayoutVars>
          <dgm:bulletEnabled val="1"/>
        </dgm:presLayoutVars>
      </dgm:prSet>
      <dgm:spPr/>
      <dgm:t>
        <a:bodyPr/>
        <a:lstStyle/>
        <a:p>
          <a:endParaRPr lang="en-US"/>
        </a:p>
      </dgm:t>
    </dgm:pt>
  </dgm:ptLst>
  <dgm:cxnLst>
    <dgm:cxn modelId="{172BCBA5-AF41-48D9-B3E8-81F430A490F0}" srcId="{17CDD117-FB70-4F98-B3BB-E98D512F52A6}" destId="{C33A173E-9B73-44D2-B914-7149CFC19763}" srcOrd="0" destOrd="0" parTransId="{ED2884B2-AD96-4701-B4E4-4ACE1AE711EA}" sibTransId="{92F7C5A5-3692-47FE-8817-13C3F74547C4}"/>
    <dgm:cxn modelId="{95F0116D-DBB3-492A-B4AE-684A0261A77C}" srcId="{1054F9BE-F1B0-4C69-8C42-A1C55CA91F95}" destId="{0ED8B8D4-35BB-4A35-9A33-ABED8868592C}" srcOrd="0" destOrd="0" parTransId="{44175D8F-80AD-4119-82D3-77E50E004CEE}" sibTransId="{1E291A4C-469E-4F79-AE6B-E91EB6BD0DBD}"/>
    <dgm:cxn modelId="{DCC88E91-968D-4F5C-B7CF-08ADE03386E6}" type="presOf" srcId="{1054F9BE-F1B0-4C69-8C42-A1C55CA91F95}" destId="{E7055C9D-0C61-4181-A6C0-216679544AAF}" srcOrd="0" destOrd="0" presId="urn:microsoft.com/office/officeart/2005/8/layout/vList5"/>
    <dgm:cxn modelId="{4F9E4DDB-63E2-4080-9E30-C61B5B7C0FC4}" type="presOf" srcId="{3B35C3BD-478E-46B9-9EC4-51B6B4DAE8CE}" destId="{12BCD103-8BA7-4D28-B585-FCD5C35EA2F7}" srcOrd="0" destOrd="0" presId="urn:microsoft.com/office/officeart/2005/8/layout/vList5"/>
    <dgm:cxn modelId="{0D45385C-D981-4E4A-960F-242FC4B952AE}" srcId="{923651E0-50F7-4B2A-8D35-6CB00E14F1BC}" destId="{1054F9BE-F1B0-4C69-8C42-A1C55CA91F95}" srcOrd="2" destOrd="0" parTransId="{2C4DBCD2-6049-4A0F-B34C-8307F7B18F96}" sibTransId="{D1AF64DB-34F5-46E6-84A9-2E7181F95442}"/>
    <dgm:cxn modelId="{4E7616DD-9277-4488-9215-C118B0556BD3}" type="presOf" srcId="{923651E0-50F7-4B2A-8D35-6CB00E14F1BC}" destId="{A711E5E1-FDEC-443E-8AA5-561AB0237733}" srcOrd="0" destOrd="0" presId="urn:microsoft.com/office/officeart/2005/8/layout/vList5"/>
    <dgm:cxn modelId="{76413DBE-24D3-4489-9F64-4E8AB50D00BC}" type="presOf" srcId="{0ED8B8D4-35BB-4A35-9A33-ABED8868592C}" destId="{7FB90315-D652-49C9-A3A6-3DF53BBABFF8}" srcOrd="0" destOrd="0" presId="urn:microsoft.com/office/officeart/2005/8/layout/vList5"/>
    <dgm:cxn modelId="{937750F4-67A6-4CF9-80C0-3E7437D64A00}" srcId="{5B41CDBD-6584-4871-A1CB-5ABB3ED2730C}" destId="{3B35C3BD-478E-46B9-9EC4-51B6B4DAE8CE}" srcOrd="0" destOrd="0" parTransId="{AECDB6D1-E663-4661-9AC6-D33FCEA405E1}" sibTransId="{18A4A4BB-A096-4A6F-A7C0-891DAC588F28}"/>
    <dgm:cxn modelId="{F59BF1AF-664E-479A-B7C0-3688E2B3A4CB}" type="presOf" srcId="{C33A173E-9B73-44D2-B914-7149CFC19763}" destId="{B1864877-5C69-46D7-8847-A7DC7A4488D0}" srcOrd="0" destOrd="0" presId="urn:microsoft.com/office/officeart/2005/8/layout/vList5"/>
    <dgm:cxn modelId="{C1172F9F-1BBA-4E74-B203-B13B765DCE12}" type="presOf" srcId="{5B41CDBD-6584-4871-A1CB-5ABB3ED2730C}" destId="{EB36E09B-DFEA-4BAB-9E91-80BF4DD94C66}" srcOrd="0" destOrd="0" presId="urn:microsoft.com/office/officeart/2005/8/layout/vList5"/>
    <dgm:cxn modelId="{43B5128B-EC1B-4A2B-9F56-3146B37FBF65}" type="presOf" srcId="{17CDD117-FB70-4F98-B3BB-E98D512F52A6}" destId="{FC03D15F-6B86-49E0-A257-A83F2C1441A2}" srcOrd="0" destOrd="0" presId="urn:microsoft.com/office/officeart/2005/8/layout/vList5"/>
    <dgm:cxn modelId="{19952B77-2864-4126-9864-39437820825F}" srcId="{923651E0-50F7-4B2A-8D35-6CB00E14F1BC}" destId="{5B41CDBD-6584-4871-A1CB-5ABB3ED2730C}" srcOrd="1" destOrd="0" parTransId="{5C5E90E9-38A9-44E7-A73E-D1A496FD5F72}" sibTransId="{D91D9A6A-80B6-4FFB-ADB7-4C54E96A8B4A}"/>
    <dgm:cxn modelId="{6B37B864-60F3-47D8-B14D-D86ACAEFDA91}" srcId="{923651E0-50F7-4B2A-8D35-6CB00E14F1BC}" destId="{17CDD117-FB70-4F98-B3BB-E98D512F52A6}" srcOrd="0" destOrd="0" parTransId="{3A9E0218-5E9C-453A-BFCD-FB2AF1D76B77}" sibTransId="{DD2A3387-7BF7-4691-8EE4-6625A52B92D2}"/>
    <dgm:cxn modelId="{C963AC27-CCF1-42B9-81F0-0FF87EAB2817}" type="presParOf" srcId="{A711E5E1-FDEC-443E-8AA5-561AB0237733}" destId="{ACFD94C4-3363-437B-9F0A-5EEFEC057B0B}" srcOrd="0" destOrd="0" presId="urn:microsoft.com/office/officeart/2005/8/layout/vList5"/>
    <dgm:cxn modelId="{E43F740D-8DF2-44EB-96E3-EBD21C2DCD46}" type="presParOf" srcId="{ACFD94C4-3363-437B-9F0A-5EEFEC057B0B}" destId="{FC03D15F-6B86-49E0-A257-A83F2C1441A2}" srcOrd="0" destOrd="0" presId="urn:microsoft.com/office/officeart/2005/8/layout/vList5"/>
    <dgm:cxn modelId="{77923270-6521-4F29-923C-6903C446F015}" type="presParOf" srcId="{ACFD94C4-3363-437B-9F0A-5EEFEC057B0B}" destId="{B1864877-5C69-46D7-8847-A7DC7A4488D0}" srcOrd="1" destOrd="0" presId="urn:microsoft.com/office/officeart/2005/8/layout/vList5"/>
    <dgm:cxn modelId="{5C21FE90-A62C-4E6D-8726-A15E6C97CE04}" type="presParOf" srcId="{A711E5E1-FDEC-443E-8AA5-561AB0237733}" destId="{AC6E9E7D-F81E-447D-853F-1037EF666389}" srcOrd="1" destOrd="0" presId="urn:microsoft.com/office/officeart/2005/8/layout/vList5"/>
    <dgm:cxn modelId="{45EA5FD6-DFAB-40AE-8A25-333F1DC5CEE9}" type="presParOf" srcId="{A711E5E1-FDEC-443E-8AA5-561AB0237733}" destId="{E87A8BB6-B774-4425-99FD-81EC27C110B9}" srcOrd="2" destOrd="0" presId="urn:microsoft.com/office/officeart/2005/8/layout/vList5"/>
    <dgm:cxn modelId="{22B45802-3C82-493D-A1C7-0CEDE48BF756}" type="presParOf" srcId="{E87A8BB6-B774-4425-99FD-81EC27C110B9}" destId="{EB36E09B-DFEA-4BAB-9E91-80BF4DD94C66}" srcOrd="0" destOrd="0" presId="urn:microsoft.com/office/officeart/2005/8/layout/vList5"/>
    <dgm:cxn modelId="{7A0D6780-6BD0-41C1-98E3-D7BB22A839A8}" type="presParOf" srcId="{E87A8BB6-B774-4425-99FD-81EC27C110B9}" destId="{12BCD103-8BA7-4D28-B585-FCD5C35EA2F7}" srcOrd="1" destOrd="0" presId="urn:microsoft.com/office/officeart/2005/8/layout/vList5"/>
    <dgm:cxn modelId="{870E5B1C-CD9F-40BC-B049-5F8B970FDE11}" type="presParOf" srcId="{A711E5E1-FDEC-443E-8AA5-561AB0237733}" destId="{7DB46A1E-0B40-4AD0-8B6B-633716585B70}" srcOrd="3" destOrd="0" presId="urn:microsoft.com/office/officeart/2005/8/layout/vList5"/>
    <dgm:cxn modelId="{777244FC-63A1-4C1D-BAED-E792A8EF1AF0}" type="presParOf" srcId="{A711E5E1-FDEC-443E-8AA5-561AB0237733}" destId="{4A5D5620-DBFC-4C94-95B0-878DE9C7172E}" srcOrd="4" destOrd="0" presId="urn:microsoft.com/office/officeart/2005/8/layout/vList5"/>
    <dgm:cxn modelId="{B93AB41E-5B97-4CDF-AD8E-95B7A359B780}" type="presParOf" srcId="{4A5D5620-DBFC-4C94-95B0-878DE9C7172E}" destId="{E7055C9D-0C61-4181-A6C0-216679544AAF}" srcOrd="0" destOrd="0" presId="urn:microsoft.com/office/officeart/2005/8/layout/vList5"/>
    <dgm:cxn modelId="{0179A1BA-6EB1-408C-BAFB-14405CC50150}" type="presParOf" srcId="{4A5D5620-DBFC-4C94-95B0-878DE9C7172E}" destId="{7FB90315-D652-49C9-A3A6-3DF53BBABFF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51ED15-3E0E-42E6-8114-195BD246928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7A77FDD4-EA91-4564-B282-DA92C199A5BD}">
      <dgm:prSet>
        <dgm:style>
          <a:lnRef idx="0">
            <a:schemeClr val="dk1"/>
          </a:lnRef>
          <a:fillRef idx="3">
            <a:schemeClr val="dk1"/>
          </a:fillRef>
          <a:effectRef idx="3">
            <a:schemeClr val="dk1"/>
          </a:effectRef>
          <a:fontRef idx="minor">
            <a:schemeClr val="lt1"/>
          </a:fontRef>
        </dgm:style>
      </dgm:prSet>
      <dgm:spPr>
        <a:ln w="34925">
          <a:no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dgm:spPr>
      <dgm:t>
        <a:bodyPr/>
        <a:lstStyle/>
        <a:p>
          <a:pPr rtl="0"/>
          <a:r>
            <a:rPr lang="en-US" b="1" i="1" dirty="0" err="1" smtClean="0">
              <a:solidFill>
                <a:srgbClr val="FFFF00"/>
              </a:solidFill>
            </a:rPr>
            <a:t>Hikmah</a:t>
          </a:r>
          <a:r>
            <a:rPr lang="en-US" b="1" i="1" dirty="0" smtClean="0">
              <a:solidFill>
                <a:srgbClr val="FFFF00"/>
              </a:solidFill>
            </a:rPr>
            <a:t> &amp; </a:t>
          </a:r>
          <a:r>
            <a:rPr lang="en-US" b="1" i="1" dirty="0" err="1" smtClean="0">
              <a:solidFill>
                <a:srgbClr val="FFFF00"/>
              </a:solidFill>
            </a:rPr>
            <a:t>Manfaat</a:t>
          </a:r>
          <a:r>
            <a:rPr lang="en-US" b="1" i="1" dirty="0" smtClean="0">
              <a:solidFill>
                <a:srgbClr val="FFFF00"/>
              </a:solidFill>
            </a:rPr>
            <a:t> </a:t>
          </a:r>
          <a:r>
            <a:rPr lang="en-US" b="1" i="1" dirty="0" err="1" smtClean="0">
              <a:solidFill>
                <a:srgbClr val="FFFF00"/>
              </a:solidFill>
            </a:rPr>
            <a:t>ketetapan</a:t>
          </a:r>
          <a:r>
            <a:rPr lang="en-US" b="1" i="1" dirty="0" smtClean="0">
              <a:solidFill>
                <a:srgbClr val="FFFF00"/>
              </a:solidFill>
            </a:rPr>
            <a:t> PGRI </a:t>
          </a:r>
          <a:endParaRPr lang="en-US" b="1" i="1" dirty="0">
            <a:solidFill>
              <a:srgbClr val="FFFF00"/>
            </a:solidFill>
          </a:endParaRPr>
        </a:p>
      </dgm:t>
    </dgm:pt>
    <dgm:pt modelId="{FBC23399-9CBB-4B25-BE7C-628BAF2A0182}" type="parTrans" cxnId="{DBC67657-D980-46B8-A799-B11746EA550C}">
      <dgm:prSet/>
      <dgm:spPr/>
      <dgm:t>
        <a:bodyPr/>
        <a:lstStyle/>
        <a:p>
          <a:endParaRPr lang="en-US"/>
        </a:p>
      </dgm:t>
    </dgm:pt>
    <dgm:pt modelId="{DDB5B1CD-EA9A-40CA-87F1-4E84C85598C6}" type="sibTrans" cxnId="{DBC67657-D980-46B8-A799-B11746EA550C}">
      <dgm:prSet/>
      <dgm:spPr/>
      <dgm:t>
        <a:bodyPr/>
        <a:lstStyle/>
        <a:p>
          <a:endParaRPr lang="en-US"/>
        </a:p>
      </dgm:t>
    </dgm:pt>
    <dgm:pt modelId="{814B0882-DC7E-4E36-8B5B-719E021D51C2}" type="pres">
      <dgm:prSet presAssocID="{DB51ED15-3E0E-42E6-8114-195BD246928B}" presName="Name0" presStyleCnt="0">
        <dgm:presLayoutVars>
          <dgm:chPref val="3"/>
          <dgm:dir/>
          <dgm:animLvl val="lvl"/>
          <dgm:resizeHandles/>
        </dgm:presLayoutVars>
      </dgm:prSet>
      <dgm:spPr/>
      <dgm:t>
        <a:bodyPr/>
        <a:lstStyle/>
        <a:p>
          <a:endParaRPr lang="en-US"/>
        </a:p>
      </dgm:t>
    </dgm:pt>
    <dgm:pt modelId="{F8558E0D-3F0D-40D5-B254-DEF9DF8C9192}" type="pres">
      <dgm:prSet presAssocID="{7A77FDD4-EA91-4564-B282-DA92C199A5BD}" presName="horFlow" presStyleCnt="0"/>
      <dgm:spPr/>
    </dgm:pt>
    <dgm:pt modelId="{1FD7BF15-E814-49B2-872B-472C9277DDD1}" type="pres">
      <dgm:prSet presAssocID="{7A77FDD4-EA91-4564-B282-DA92C199A5BD}" presName="bigChev" presStyleLbl="node1" presStyleIdx="0" presStyleCnt="1" custAng="19594381" custScaleX="104490" custScaleY="100099" custLinFactNeighborX="13096" custLinFactNeighborY="32422"/>
      <dgm:spPr/>
      <dgm:t>
        <a:bodyPr/>
        <a:lstStyle/>
        <a:p>
          <a:endParaRPr lang="en-US"/>
        </a:p>
      </dgm:t>
    </dgm:pt>
  </dgm:ptLst>
  <dgm:cxnLst>
    <dgm:cxn modelId="{21E9B26C-10EB-42E5-94BA-9CE3AD36D3F1}" type="presOf" srcId="{7A77FDD4-EA91-4564-B282-DA92C199A5BD}" destId="{1FD7BF15-E814-49B2-872B-472C9277DDD1}" srcOrd="0" destOrd="0" presId="urn:microsoft.com/office/officeart/2005/8/layout/lProcess3"/>
    <dgm:cxn modelId="{DBC67657-D980-46B8-A799-B11746EA550C}" srcId="{DB51ED15-3E0E-42E6-8114-195BD246928B}" destId="{7A77FDD4-EA91-4564-B282-DA92C199A5BD}" srcOrd="0" destOrd="0" parTransId="{FBC23399-9CBB-4B25-BE7C-628BAF2A0182}" sibTransId="{DDB5B1CD-EA9A-40CA-87F1-4E84C85598C6}"/>
    <dgm:cxn modelId="{E067CD2B-42D5-4E98-8728-E77A8E6394B1}" type="presOf" srcId="{DB51ED15-3E0E-42E6-8114-195BD246928B}" destId="{814B0882-DC7E-4E36-8B5B-719E021D51C2}" srcOrd="0" destOrd="0" presId="urn:microsoft.com/office/officeart/2005/8/layout/lProcess3"/>
    <dgm:cxn modelId="{7A76356D-7DD2-4F29-BBC5-4FEDCFE48BE3}" type="presParOf" srcId="{814B0882-DC7E-4E36-8B5B-719E021D51C2}" destId="{F8558E0D-3F0D-40D5-B254-DEF9DF8C9192}" srcOrd="0" destOrd="0" presId="urn:microsoft.com/office/officeart/2005/8/layout/lProcess3"/>
    <dgm:cxn modelId="{3DDADEED-7ADC-4C71-8DFE-37190FA0CE4F}" type="presParOf" srcId="{F8558E0D-3F0D-40D5-B254-DEF9DF8C9192}" destId="{1FD7BF15-E814-49B2-872B-472C9277DDD1}" srcOrd="0" destOrd="0" presId="urn:microsoft.com/office/officeart/2005/8/layout/l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321084-DDA3-4CB2-A759-8FC93386E1B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616B4C79-1C69-423C-ADFA-CAFC6DD1F6D7}">
      <dgm:prSet phldrT="[Text]">
        <dgm:style>
          <a:lnRef idx="0">
            <a:schemeClr val="accent6"/>
          </a:lnRef>
          <a:fillRef idx="3">
            <a:schemeClr val="accent6"/>
          </a:fillRef>
          <a:effectRef idx="3">
            <a:schemeClr val="accent6"/>
          </a:effectRef>
          <a:fontRef idx="minor">
            <a:schemeClr val="lt1"/>
          </a:fontRef>
        </dgm:style>
      </dgm:prSet>
      <dgm:spPr>
        <a:ln>
          <a:noFill/>
        </a:ln>
        <a:effectLst>
          <a:glow rad="228600">
            <a:schemeClr val="accent1">
              <a:satMod val="175000"/>
              <a:alpha val="40000"/>
            </a:schemeClr>
          </a:glow>
          <a:outerShdw blurRad="57785" dist="33020" dir="3180000" algn="ctr">
            <a:srgbClr val="000000">
              <a:alpha val="30000"/>
            </a:srgbClr>
          </a:outerShdw>
        </a:effectLst>
        <a:scene3d>
          <a:camera prst="orthographicFront">
            <a:rot lat="0" lon="0" rev="0"/>
          </a:camera>
          <a:lightRig rig="brightRoom" dir="tl">
            <a:rot lat="0" lon="0" rev="600000"/>
          </a:lightRig>
        </a:scene3d>
        <a:sp3d prstMaterial="metal">
          <a:bevelT w="38100" h="57150" prst="angle"/>
        </a:sp3d>
      </dgm:spPr>
      <dgm:t>
        <a:bodyPr/>
        <a:lstStyle/>
        <a:p>
          <a:r>
            <a:rPr lang="en-US" dirty="0" smtClean="0"/>
            <a:t>1</a:t>
          </a:r>
          <a:endParaRPr lang="en-US" dirty="0"/>
        </a:p>
      </dgm:t>
    </dgm:pt>
    <dgm:pt modelId="{4FD05975-C212-4843-B5CF-512C935C635A}" type="parTrans" cxnId="{03B60579-F240-43CE-9236-C850006390C6}">
      <dgm:prSet/>
      <dgm:spPr/>
      <dgm:t>
        <a:bodyPr/>
        <a:lstStyle/>
        <a:p>
          <a:endParaRPr lang="en-US"/>
        </a:p>
      </dgm:t>
    </dgm:pt>
    <dgm:pt modelId="{D2345426-721B-4402-B829-DDA1E256DA35}" type="sibTrans" cxnId="{03B60579-F240-43CE-9236-C850006390C6}">
      <dgm:prSet/>
      <dgm:spPr/>
      <dgm:t>
        <a:bodyPr/>
        <a:lstStyle/>
        <a:p>
          <a:endParaRPr lang="en-US"/>
        </a:p>
      </dgm:t>
    </dgm:pt>
    <dgm:pt modelId="{4AE80801-5762-4619-8A7A-C7ED58C00F93}">
      <dgm:prSet phldrT="[Text]" custT="1">
        <dgm:style>
          <a:lnRef idx="1">
            <a:schemeClr val="accent3"/>
          </a:lnRef>
          <a:fillRef idx="2">
            <a:schemeClr val="accent3"/>
          </a:fillRef>
          <a:effectRef idx="1">
            <a:schemeClr val="accent3"/>
          </a:effectRef>
          <a:fontRef idx="minor">
            <a:schemeClr val="dk1"/>
          </a:fontRef>
        </dgm:style>
      </dgm:prSet>
      <dgm:spPr>
        <a:ln>
          <a:noFill/>
        </a:ln>
        <a:effectLst>
          <a:glow rad="2286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2400" dirty="0" err="1" smtClean="0"/>
            <a:t>Perjuangan</a:t>
          </a:r>
          <a:r>
            <a:rPr lang="en-US" sz="2400" dirty="0" smtClean="0"/>
            <a:t> </a:t>
          </a:r>
          <a:r>
            <a:rPr lang="en-US" sz="2400" dirty="0" err="1" smtClean="0"/>
            <a:t>dalam</a:t>
          </a:r>
          <a:r>
            <a:rPr lang="en-US" sz="2400" dirty="0" smtClean="0"/>
            <a:t> </a:t>
          </a:r>
          <a:r>
            <a:rPr lang="en-US" sz="2400" dirty="0" err="1" smtClean="0"/>
            <a:t>bentuk</a:t>
          </a:r>
          <a:r>
            <a:rPr lang="en-US" sz="2400" dirty="0" smtClean="0"/>
            <a:t> </a:t>
          </a:r>
          <a:r>
            <a:rPr lang="en-US" sz="2400" dirty="0" err="1" smtClean="0"/>
            <a:t>gagasan</a:t>
          </a:r>
          <a:r>
            <a:rPr lang="en-US" sz="2400" dirty="0" smtClean="0"/>
            <a:t>, </a:t>
          </a:r>
          <a:r>
            <a:rPr lang="en-US" sz="2400" dirty="0" err="1" smtClean="0"/>
            <a:t>nilai</a:t>
          </a:r>
          <a:r>
            <a:rPr lang="en-US" sz="2400" dirty="0" smtClean="0"/>
            <a:t>, no</a:t>
          </a:r>
          <a:r>
            <a:rPr lang="id-ID" sz="2400" dirty="0" smtClean="0"/>
            <a:t>r</a:t>
          </a:r>
          <a:r>
            <a:rPr lang="en-US" sz="2400" dirty="0" smtClean="0"/>
            <a:t>ma, </a:t>
          </a:r>
          <a:r>
            <a:rPr lang="en-US" sz="2400" dirty="0" err="1" smtClean="0"/>
            <a:t>peraturan</a:t>
          </a:r>
          <a:r>
            <a:rPr lang="en-US" sz="2400" dirty="0" smtClean="0"/>
            <a:t> </a:t>
          </a:r>
          <a:r>
            <a:rPr lang="en-US" sz="2400" dirty="0" err="1" smtClean="0"/>
            <a:t>dan</a:t>
          </a:r>
          <a:r>
            <a:rPr lang="en-US" sz="2400" dirty="0" smtClean="0"/>
            <a:t> </a:t>
          </a:r>
          <a:r>
            <a:rPr lang="en-US" sz="2400" dirty="0" err="1" smtClean="0"/>
            <a:t>sejenisnya</a:t>
          </a:r>
          <a:endParaRPr lang="en-US" sz="2400" dirty="0"/>
        </a:p>
      </dgm:t>
    </dgm:pt>
    <dgm:pt modelId="{4BF70C68-FC83-4A06-9900-9EE8812FA5AC}" type="parTrans" cxnId="{1230806E-574D-4596-98C8-70B60EBC2B48}">
      <dgm:prSet/>
      <dgm:spPr/>
      <dgm:t>
        <a:bodyPr/>
        <a:lstStyle/>
        <a:p>
          <a:endParaRPr lang="en-US"/>
        </a:p>
      </dgm:t>
    </dgm:pt>
    <dgm:pt modelId="{6B1015F5-B98C-402E-9619-D91CD8DABF8A}" type="sibTrans" cxnId="{1230806E-574D-4596-98C8-70B60EBC2B48}">
      <dgm:prSet/>
      <dgm:spPr/>
      <dgm:t>
        <a:bodyPr/>
        <a:lstStyle/>
        <a:p>
          <a:endParaRPr lang="en-US"/>
        </a:p>
      </dgm:t>
    </dgm:pt>
    <dgm:pt modelId="{D7F3B6BD-1723-442E-8CD7-EFF14D25029D}">
      <dgm:prSet phldrT="[Text]">
        <dgm:style>
          <a:lnRef idx="1">
            <a:schemeClr val="accent4"/>
          </a:lnRef>
          <a:fillRef idx="2">
            <a:schemeClr val="accent4"/>
          </a:fillRef>
          <a:effectRef idx="1">
            <a:schemeClr val="accent4"/>
          </a:effectRef>
          <a:fontRef idx="minor">
            <a:schemeClr val="dk1"/>
          </a:fontRef>
        </dgm:style>
      </dgm:prSet>
      <dgm:spPr>
        <a:ln>
          <a:noFill/>
        </a:ln>
        <a:effectLst>
          <a:glow rad="228600">
            <a:schemeClr val="accent2">
              <a:satMod val="175000"/>
              <a:alpha val="40000"/>
            </a:schemeClr>
          </a:glow>
        </a:effectLst>
        <a:scene3d>
          <a:camera prst="orthographicFront">
            <a:rot lat="0" lon="0" rev="0"/>
          </a:camera>
          <a:lightRig rig="contrasting" dir="t">
            <a:rot lat="0" lon="0" rev="7800000"/>
          </a:lightRig>
        </a:scene3d>
        <a:sp3d>
          <a:bevelT w="139700" h="139700"/>
        </a:sp3d>
      </dgm:spPr>
      <dgm:t>
        <a:bodyPr/>
        <a:lstStyle/>
        <a:p>
          <a:r>
            <a:rPr lang="en-US" dirty="0" smtClean="0"/>
            <a:t>2</a:t>
          </a:r>
          <a:endParaRPr lang="en-US" dirty="0"/>
        </a:p>
      </dgm:t>
    </dgm:pt>
    <dgm:pt modelId="{CADFD5F7-152E-423B-8A58-E21B2C7279EE}" type="parTrans" cxnId="{A76E5CBD-E78C-43F8-B5F7-C4EBA7D660F0}">
      <dgm:prSet/>
      <dgm:spPr/>
      <dgm:t>
        <a:bodyPr/>
        <a:lstStyle/>
        <a:p>
          <a:endParaRPr lang="en-US"/>
        </a:p>
      </dgm:t>
    </dgm:pt>
    <dgm:pt modelId="{B7DC33B8-A445-4CD2-9892-2DB59D7233BD}" type="sibTrans" cxnId="{A76E5CBD-E78C-43F8-B5F7-C4EBA7D660F0}">
      <dgm:prSet/>
      <dgm:spPr/>
      <dgm:t>
        <a:bodyPr/>
        <a:lstStyle/>
        <a:p>
          <a:endParaRPr lang="en-US"/>
        </a:p>
      </dgm:t>
    </dgm:pt>
    <dgm:pt modelId="{FD9E82FB-D168-4A81-8814-97E48AF5D85B}">
      <dgm:prSet phldrT="[Text]" custT="1">
        <dgm:style>
          <a:lnRef idx="1">
            <a:schemeClr val="dk1"/>
          </a:lnRef>
          <a:fillRef idx="2">
            <a:schemeClr val="dk1"/>
          </a:fillRef>
          <a:effectRef idx="1">
            <a:schemeClr val="dk1"/>
          </a:effectRef>
          <a:fontRef idx="minor">
            <a:schemeClr val="dk1"/>
          </a:fontRef>
        </dgm:style>
      </dgm:prSet>
      <dgm:spPr>
        <a:ln>
          <a:noFill/>
        </a:ln>
        <a:effectLst>
          <a:glow rad="139700">
            <a:schemeClr val="accent2">
              <a:satMod val="175000"/>
              <a:alpha val="40000"/>
            </a:schemeClr>
          </a:glow>
        </a:effectLst>
        <a:scene3d>
          <a:camera prst="orthographicFront">
            <a:rot lat="0" lon="0" rev="0"/>
          </a:camera>
          <a:lightRig rig="glow" dir="t">
            <a:rot lat="0" lon="0" rev="14100000"/>
          </a:lightRig>
        </a:scene3d>
        <a:sp3d prstMaterial="softEdge">
          <a:bevelT w="127000" prst="artDeco"/>
        </a:sp3d>
      </dgm:spPr>
      <dgm:t>
        <a:bodyPr/>
        <a:lstStyle/>
        <a:p>
          <a:r>
            <a:rPr lang="en-US" sz="2400" dirty="0" smtClean="0"/>
            <a:t>Yang </a:t>
          </a:r>
          <a:r>
            <a:rPr lang="en-US" sz="2400" dirty="0" err="1" smtClean="0"/>
            <a:t>berwujud</a:t>
          </a:r>
          <a:r>
            <a:rPr lang="en-US" sz="2400" dirty="0" smtClean="0"/>
            <a:t> </a:t>
          </a:r>
          <a:r>
            <a:rPr lang="en-US" sz="2400" dirty="0" err="1" smtClean="0"/>
            <a:t>dalam</a:t>
          </a:r>
          <a:r>
            <a:rPr lang="en-US" sz="2400" dirty="0" smtClean="0"/>
            <a:t> </a:t>
          </a:r>
          <a:r>
            <a:rPr lang="en-US" sz="2400" dirty="0" err="1" smtClean="0"/>
            <a:t>berbagai</a:t>
          </a:r>
          <a:r>
            <a:rPr lang="en-US" sz="2400" dirty="0" smtClean="0"/>
            <a:t> </a:t>
          </a:r>
          <a:r>
            <a:rPr lang="en-US" sz="2400" dirty="0" err="1" smtClean="0"/>
            <a:t>pola</a:t>
          </a:r>
          <a:r>
            <a:rPr lang="en-US" sz="2400" dirty="0" smtClean="0"/>
            <a:t> </a:t>
          </a:r>
          <a:r>
            <a:rPr lang="en-US" sz="2400" dirty="0" err="1" smtClean="0"/>
            <a:t>tindakan</a:t>
          </a:r>
          <a:r>
            <a:rPr lang="en-US" sz="2400" dirty="0" smtClean="0"/>
            <a:t> </a:t>
          </a:r>
          <a:r>
            <a:rPr lang="en-US" sz="2400" dirty="0" err="1" smtClean="0"/>
            <a:t>sesuai</a:t>
          </a:r>
          <a:r>
            <a:rPr lang="en-US" sz="2400" dirty="0" smtClean="0"/>
            <a:t> </a:t>
          </a:r>
          <a:r>
            <a:rPr lang="en-US" sz="2400" dirty="0" err="1" smtClean="0"/>
            <a:t>dengan</a:t>
          </a:r>
          <a:r>
            <a:rPr lang="en-US" sz="2400" dirty="0" smtClean="0"/>
            <a:t> </a:t>
          </a:r>
          <a:r>
            <a:rPr lang="en-US" sz="2400" dirty="0" err="1" smtClean="0"/>
            <a:t>tantangan</a:t>
          </a:r>
          <a:r>
            <a:rPr lang="en-US" sz="2400" dirty="0" smtClean="0"/>
            <a:t> </a:t>
          </a:r>
          <a:r>
            <a:rPr lang="en-US" sz="2400" dirty="0" err="1" smtClean="0"/>
            <a:t>zamannya</a:t>
          </a:r>
          <a:endParaRPr lang="en-US" sz="2400" dirty="0"/>
        </a:p>
      </dgm:t>
    </dgm:pt>
    <dgm:pt modelId="{E73D3CC5-1122-495A-BC81-2369D3FB5FE6}" type="parTrans" cxnId="{2209B20D-D1FC-46ED-92AB-B1DF365F78DF}">
      <dgm:prSet/>
      <dgm:spPr/>
      <dgm:t>
        <a:bodyPr/>
        <a:lstStyle/>
        <a:p>
          <a:endParaRPr lang="en-US"/>
        </a:p>
      </dgm:t>
    </dgm:pt>
    <dgm:pt modelId="{269C60F6-23A2-429F-9194-D0EE650FE57D}" type="sibTrans" cxnId="{2209B20D-D1FC-46ED-92AB-B1DF365F78DF}">
      <dgm:prSet/>
      <dgm:spPr/>
      <dgm:t>
        <a:bodyPr/>
        <a:lstStyle/>
        <a:p>
          <a:endParaRPr lang="en-US"/>
        </a:p>
      </dgm:t>
    </dgm:pt>
    <dgm:pt modelId="{F6E327EB-87BC-4BE0-950C-B8A9E10EA797}">
      <dgm:prSet phldrT="[Text]">
        <dgm:style>
          <a:lnRef idx="1">
            <a:schemeClr val="dk1"/>
          </a:lnRef>
          <a:fillRef idx="3">
            <a:schemeClr val="dk1"/>
          </a:fillRef>
          <a:effectRef idx="2">
            <a:schemeClr val="dk1"/>
          </a:effectRef>
          <a:fontRef idx="minor">
            <a:schemeClr val="lt1"/>
          </a:fontRef>
        </dgm:style>
      </dgm:prSet>
      <dgm:spPr>
        <a:effectLst>
          <a:glow rad="228600">
            <a:schemeClr val="accent4">
              <a:satMod val="175000"/>
              <a:alpha val="40000"/>
            </a:schemeClr>
          </a:glow>
        </a:effectLst>
      </dgm:spPr>
      <dgm:t>
        <a:bodyPr/>
        <a:lstStyle/>
        <a:p>
          <a:r>
            <a:rPr lang="en-US" dirty="0" smtClean="0"/>
            <a:t>3</a:t>
          </a:r>
          <a:endParaRPr lang="en-US" dirty="0"/>
        </a:p>
      </dgm:t>
    </dgm:pt>
    <dgm:pt modelId="{ACB13C01-9D17-4FC9-92E4-17474B599568}" type="parTrans" cxnId="{404EFA89-F7D7-4ABF-876D-FF2B8894F47B}">
      <dgm:prSet/>
      <dgm:spPr/>
      <dgm:t>
        <a:bodyPr/>
        <a:lstStyle/>
        <a:p>
          <a:endParaRPr lang="en-US"/>
        </a:p>
      </dgm:t>
    </dgm:pt>
    <dgm:pt modelId="{36A8BDAD-818C-4126-A5D9-C67981DF6319}" type="sibTrans" cxnId="{404EFA89-F7D7-4ABF-876D-FF2B8894F47B}">
      <dgm:prSet/>
      <dgm:spPr/>
      <dgm:t>
        <a:bodyPr/>
        <a:lstStyle/>
        <a:p>
          <a:endParaRPr lang="en-US"/>
        </a:p>
      </dgm:t>
    </dgm:pt>
    <dgm:pt modelId="{B0F7C625-8CAF-4095-ABE2-C8406DF52334}">
      <dgm:prSet phldrT="[Text]" custT="1">
        <dgm:style>
          <a:lnRef idx="0">
            <a:schemeClr val="accent6"/>
          </a:lnRef>
          <a:fillRef idx="3">
            <a:schemeClr val="accent6"/>
          </a:fillRef>
          <a:effectRef idx="3">
            <a:schemeClr val="accent6"/>
          </a:effectRef>
          <a:fontRef idx="minor">
            <a:schemeClr val="lt1"/>
          </a:fontRef>
        </dgm:style>
      </dgm:prSet>
      <dgm:spPr>
        <a:ln>
          <a:noFill/>
        </a:ln>
        <a:effectLst>
          <a:glow rad="228600">
            <a:schemeClr val="accent1">
              <a:satMod val="175000"/>
              <a:alpha val="40000"/>
            </a:schemeClr>
          </a:glow>
          <a:outerShdw blurRad="149987" dist="250190" dir="8460000" algn="ctr">
            <a:srgbClr val="000000">
              <a:alpha val="28000"/>
            </a:srgbClr>
          </a:outerShdw>
        </a:effectLst>
        <a:scene3d>
          <a:camera prst="orthographicFront">
            <a:rot lat="0" lon="0" rev="0"/>
          </a:camera>
          <a:lightRig rig="contrasting" dir="tl">
            <a:rot lat="0" lon="0" rev="1500000"/>
          </a:lightRig>
        </a:scene3d>
        <a:sp3d prstMaterial="metal">
          <a:bevelT w="88900" h="88900"/>
        </a:sp3d>
      </dgm:spPr>
      <dgm:t>
        <a:bodyPr/>
        <a:lstStyle/>
        <a:p>
          <a:r>
            <a:rPr lang="en-US" sz="2400" dirty="0" err="1" smtClean="0"/>
            <a:t>Wujud</a:t>
          </a:r>
          <a:r>
            <a:rPr lang="en-US" sz="2400" dirty="0" smtClean="0"/>
            <a:t> </a:t>
          </a:r>
          <a:r>
            <a:rPr lang="en-US" sz="2400" dirty="0" err="1" smtClean="0"/>
            <a:t>perjuangan</a:t>
          </a:r>
          <a:r>
            <a:rPr lang="en-US" sz="2400" dirty="0" smtClean="0"/>
            <a:t> </a:t>
          </a:r>
          <a:r>
            <a:rPr lang="en-US" sz="2400" dirty="0" err="1" smtClean="0"/>
            <a:t>profesional</a:t>
          </a:r>
          <a:r>
            <a:rPr lang="en-US" sz="2400" dirty="0" smtClean="0"/>
            <a:t> </a:t>
          </a:r>
          <a:r>
            <a:rPr lang="en-US" sz="2400" dirty="0" err="1" smtClean="0"/>
            <a:t>sebagai</a:t>
          </a:r>
          <a:r>
            <a:rPr lang="en-US" sz="2400" dirty="0" smtClean="0"/>
            <a:t> </a:t>
          </a:r>
          <a:r>
            <a:rPr lang="en-US" sz="2400" dirty="0" err="1" smtClean="0"/>
            <a:t>identitas</a:t>
          </a:r>
          <a:r>
            <a:rPr lang="en-US" sz="2400" dirty="0" smtClean="0"/>
            <a:t> PGRI yang </a:t>
          </a:r>
          <a:r>
            <a:rPr lang="en-US" sz="2400" dirty="0" err="1" smtClean="0"/>
            <a:t>teruji</a:t>
          </a:r>
          <a:r>
            <a:rPr lang="en-US" sz="2400" dirty="0" smtClean="0"/>
            <a:t> </a:t>
          </a:r>
          <a:r>
            <a:rPr lang="en-US" sz="2400" dirty="0" err="1" smtClean="0"/>
            <a:t>dalam</a:t>
          </a:r>
          <a:r>
            <a:rPr lang="en-US" sz="2400" dirty="0" smtClean="0"/>
            <a:t> </a:t>
          </a:r>
          <a:r>
            <a:rPr lang="en-US" sz="2400" dirty="0" err="1" smtClean="0"/>
            <a:t>pasang</a:t>
          </a:r>
          <a:r>
            <a:rPr lang="en-US" sz="2400" dirty="0" smtClean="0"/>
            <a:t> </a:t>
          </a:r>
          <a:r>
            <a:rPr lang="en-US" sz="2400" dirty="0" err="1" smtClean="0"/>
            <a:t>surut</a:t>
          </a:r>
          <a:r>
            <a:rPr lang="en-US" sz="2400" dirty="0" smtClean="0"/>
            <a:t> yang </a:t>
          </a:r>
          <a:r>
            <a:rPr lang="en-US" sz="2400" dirty="0" err="1" smtClean="0"/>
            <a:t>diembannya</a:t>
          </a:r>
          <a:r>
            <a:rPr lang="en-US" sz="2400" dirty="0" smtClean="0"/>
            <a:t> </a:t>
          </a:r>
          <a:r>
            <a:rPr lang="en-US" sz="2400" dirty="0" err="1" smtClean="0"/>
            <a:t>dalam</a:t>
          </a:r>
          <a:r>
            <a:rPr lang="en-US" sz="2400" dirty="0" smtClean="0"/>
            <a:t> </a:t>
          </a:r>
          <a:r>
            <a:rPr lang="en-US" sz="2400" dirty="0" err="1" smtClean="0"/>
            <a:t>panggung</a:t>
          </a:r>
          <a:r>
            <a:rPr lang="en-US" sz="2400" dirty="0" smtClean="0"/>
            <a:t> </a:t>
          </a:r>
          <a:r>
            <a:rPr lang="en-US" sz="2400" dirty="0" err="1" smtClean="0"/>
            <a:t>sejarah</a:t>
          </a:r>
          <a:r>
            <a:rPr lang="en-US" sz="2400" dirty="0" smtClean="0"/>
            <a:t> Indonesia </a:t>
          </a:r>
          <a:r>
            <a:rPr lang="en-US" sz="2400" dirty="0" err="1" smtClean="0"/>
            <a:t>sejak</a:t>
          </a:r>
          <a:r>
            <a:rPr lang="en-US" sz="2400" dirty="0" smtClean="0"/>
            <a:t> </a:t>
          </a:r>
          <a:r>
            <a:rPr lang="en-US" sz="2400" dirty="0" err="1" smtClean="0"/>
            <a:t>tahun</a:t>
          </a:r>
          <a:r>
            <a:rPr lang="en-US" sz="2400" dirty="0" smtClean="0"/>
            <a:t> 1945</a:t>
          </a:r>
          <a:endParaRPr lang="en-US" sz="2400" dirty="0"/>
        </a:p>
      </dgm:t>
    </dgm:pt>
    <dgm:pt modelId="{2965F4CD-2A57-4937-A52F-DD0C85B43DAF}" type="parTrans" cxnId="{F58DA97A-1534-460B-9A1B-0217065B932F}">
      <dgm:prSet/>
      <dgm:spPr/>
      <dgm:t>
        <a:bodyPr/>
        <a:lstStyle/>
        <a:p>
          <a:endParaRPr lang="en-US"/>
        </a:p>
      </dgm:t>
    </dgm:pt>
    <dgm:pt modelId="{C48E3B4A-B2F5-47D0-8315-F650E9D6B833}" type="sibTrans" cxnId="{F58DA97A-1534-460B-9A1B-0217065B932F}">
      <dgm:prSet/>
      <dgm:spPr/>
      <dgm:t>
        <a:bodyPr/>
        <a:lstStyle/>
        <a:p>
          <a:endParaRPr lang="en-US"/>
        </a:p>
      </dgm:t>
    </dgm:pt>
    <dgm:pt modelId="{2B7AB161-B24F-4E92-8B75-EE50DDCE7C5D}">
      <dgm:prSet phldrT="[Text]" custT="1">
        <dgm:style>
          <a:lnRef idx="0">
            <a:schemeClr val="accent6"/>
          </a:lnRef>
          <a:fillRef idx="3">
            <a:schemeClr val="accent6"/>
          </a:fillRef>
          <a:effectRef idx="3">
            <a:schemeClr val="accent6"/>
          </a:effectRef>
          <a:fontRef idx="minor">
            <a:schemeClr val="lt1"/>
          </a:fontRef>
        </dgm:style>
      </dgm:prSet>
      <dgm:spPr>
        <a:ln>
          <a:noFill/>
        </a:ln>
        <a:effectLst>
          <a:glow rad="228600">
            <a:schemeClr val="accent1">
              <a:satMod val="175000"/>
              <a:alpha val="40000"/>
            </a:schemeClr>
          </a:glow>
          <a:outerShdw blurRad="149987" dist="250190" dir="8460000" algn="ctr">
            <a:srgbClr val="000000">
              <a:alpha val="28000"/>
            </a:srgbClr>
          </a:outerShdw>
        </a:effectLst>
        <a:scene3d>
          <a:camera prst="orthographicFront">
            <a:rot lat="0" lon="0" rev="0"/>
          </a:camera>
          <a:lightRig rig="contrasting" dir="tl">
            <a:rot lat="0" lon="0" rev="1500000"/>
          </a:lightRig>
        </a:scene3d>
        <a:sp3d prstMaterial="metal">
          <a:bevelT w="88900" h="88900"/>
        </a:sp3d>
      </dgm:spPr>
      <dgm:t>
        <a:bodyPr/>
        <a:lstStyle/>
        <a:p>
          <a:endParaRPr lang="en-US" sz="2400" dirty="0"/>
        </a:p>
      </dgm:t>
    </dgm:pt>
    <dgm:pt modelId="{F617AD6F-6DBF-48C5-BFDB-07E973C8F878}" type="parTrans" cxnId="{A921196C-F5F5-4DF0-A8DF-FEFBC588158F}">
      <dgm:prSet/>
      <dgm:spPr/>
      <dgm:t>
        <a:bodyPr/>
        <a:lstStyle/>
        <a:p>
          <a:endParaRPr lang="en-US"/>
        </a:p>
      </dgm:t>
    </dgm:pt>
    <dgm:pt modelId="{37FFCE93-9E2F-4742-9170-3008EE18FB94}" type="sibTrans" cxnId="{A921196C-F5F5-4DF0-A8DF-FEFBC588158F}">
      <dgm:prSet/>
      <dgm:spPr/>
      <dgm:t>
        <a:bodyPr/>
        <a:lstStyle/>
        <a:p>
          <a:endParaRPr lang="en-US"/>
        </a:p>
      </dgm:t>
    </dgm:pt>
    <dgm:pt modelId="{FAE2A364-391E-44CB-9695-5A5CF1352FD5}" type="pres">
      <dgm:prSet presAssocID="{11321084-DDA3-4CB2-A759-8FC93386E1B2}" presName="linearFlow" presStyleCnt="0">
        <dgm:presLayoutVars>
          <dgm:dir/>
          <dgm:animLvl val="lvl"/>
          <dgm:resizeHandles val="exact"/>
        </dgm:presLayoutVars>
      </dgm:prSet>
      <dgm:spPr/>
      <dgm:t>
        <a:bodyPr/>
        <a:lstStyle/>
        <a:p>
          <a:endParaRPr lang="en-US"/>
        </a:p>
      </dgm:t>
    </dgm:pt>
    <dgm:pt modelId="{1D53DBF7-C598-4F7E-8DC2-6A9E9C3084B8}" type="pres">
      <dgm:prSet presAssocID="{616B4C79-1C69-423C-ADFA-CAFC6DD1F6D7}" presName="composite" presStyleCnt="0"/>
      <dgm:spPr/>
    </dgm:pt>
    <dgm:pt modelId="{CB4BE33C-26F8-4164-AE80-D6B12191A16E}" type="pres">
      <dgm:prSet presAssocID="{616B4C79-1C69-423C-ADFA-CAFC6DD1F6D7}" presName="parentText" presStyleLbl="alignNode1" presStyleIdx="0" presStyleCnt="3">
        <dgm:presLayoutVars>
          <dgm:chMax val="1"/>
          <dgm:bulletEnabled val="1"/>
        </dgm:presLayoutVars>
      </dgm:prSet>
      <dgm:spPr/>
      <dgm:t>
        <a:bodyPr/>
        <a:lstStyle/>
        <a:p>
          <a:endParaRPr lang="en-US"/>
        </a:p>
      </dgm:t>
    </dgm:pt>
    <dgm:pt modelId="{2D23A01D-8310-405A-AC22-45CE6BF1AFCF}" type="pres">
      <dgm:prSet presAssocID="{616B4C79-1C69-423C-ADFA-CAFC6DD1F6D7}" presName="descendantText" presStyleLbl="alignAcc1" presStyleIdx="0" presStyleCnt="3">
        <dgm:presLayoutVars>
          <dgm:bulletEnabled val="1"/>
        </dgm:presLayoutVars>
      </dgm:prSet>
      <dgm:spPr/>
      <dgm:t>
        <a:bodyPr/>
        <a:lstStyle/>
        <a:p>
          <a:endParaRPr lang="en-US"/>
        </a:p>
      </dgm:t>
    </dgm:pt>
    <dgm:pt modelId="{4AC6561C-2E51-480B-A369-BF40FB876CC3}" type="pres">
      <dgm:prSet presAssocID="{D2345426-721B-4402-B829-DDA1E256DA35}" presName="sp" presStyleCnt="0"/>
      <dgm:spPr/>
    </dgm:pt>
    <dgm:pt modelId="{57FF75C1-09FB-4110-9DE5-6CF58C5C0216}" type="pres">
      <dgm:prSet presAssocID="{D7F3B6BD-1723-442E-8CD7-EFF14D25029D}" presName="composite" presStyleCnt="0"/>
      <dgm:spPr/>
    </dgm:pt>
    <dgm:pt modelId="{6EAB9E2E-6AC9-455A-A7B4-C97F55E17EFD}" type="pres">
      <dgm:prSet presAssocID="{D7F3B6BD-1723-442E-8CD7-EFF14D25029D}" presName="parentText" presStyleLbl="alignNode1" presStyleIdx="1" presStyleCnt="3">
        <dgm:presLayoutVars>
          <dgm:chMax val="1"/>
          <dgm:bulletEnabled val="1"/>
        </dgm:presLayoutVars>
      </dgm:prSet>
      <dgm:spPr/>
      <dgm:t>
        <a:bodyPr/>
        <a:lstStyle/>
        <a:p>
          <a:endParaRPr lang="en-US"/>
        </a:p>
      </dgm:t>
    </dgm:pt>
    <dgm:pt modelId="{E731EBFF-09D4-4273-B2DB-6C65A9C6F72E}" type="pres">
      <dgm:prSet presAssocID="{D7F3B6BD-1723-442E-8CD7-EFF14D25029D}" presName="descendantText" presStyleLbl="alignAcc1" presStyleIdx="1" presStyleCnt="3" custLinFactNeighborY="-14014">
        <dgm:presLayoutVars>
          <dgm:bulletEnabled val="1"/>
        </dgm:presLayoutVars>
      </dgm:prSet>
      <dgm:spPr/>
      <dgm:t>
        <a:bodyPr/>
        <a:lstStyle/>
        <a:p>
          <a:endParaRPr lang="en-US"/>
        </a:p>
      </dgm:t>
    </dgm:pt>
    <dgm:pt modelId="{6A2E65A6-0599-4952-B779-F6644C7F5870}" type="pres">
      <dgm:prSet presAssocID="{B7DC33B8-A445-4CD2-9892-2DB59D7233BD}" presName="sp" presStyleCnt="0"/>
      <dgm:spPr/>
    </dgm:pt>
    <dgm:pt modelId="{C3D5A05C-EA5D-4F6F-807C-F3489605F73D}" type="pres">
      <dgm:prSet presAssocID="{F6E327EB-87BC-4BE0-950C-B8A9E10EA797}" presName="composite" presStyleCnt="0"/>
      <dgm:spPr/>
    </dgm:pt>
    <dgm:pt modelId="{DE9A9919-C780-40A2-B5D1-54143B971EEB}" type="pres">
      <dgm:prSet presAssocID="{F6E327EB-87BC-4BE0-950C-B8A9E10EA797}" presName="parentText" presStyleLbl="alignNode1" presStyleIdx="2" presStyleCnt="3">
        <dgm:presLayoutVars>
          <dgm:chMax val="1"/>
          <dgm:bulletEnabled val="1"/>
        </dgm:presLayoutVars>
      </dgm:prSet>
      <dgm:spPr/>
      <dgm:t>
        <a:bodyPr/>
        <a:lstStyle/>
        <a:p>
          <a:endParaRPr lang="en-US"/>
        </a:p>
      </dgm:t>
    </dgm:pt>
    <dgm:pt modelId="{5A3A1305-BD76-4A9B-9BA6-EAC7DC9BB5B9}" type="pres">
      <dgm:prSet presAssocID="{F6E327EB-87BC-4BE0-950C-B8A9E10EA797}" presName="descendantText" presStyleLbl="alignAcc1" presStyleIdx="2" presStyleCnt="3" custScaleY="180511" custLinFactNeighborY="-27576">
        <dgm:presLayoutVars>
          <dgm:bulletEnabled val="1"/>
        </dgm:presLayoutVars>
      </dgm:prSet>
      <dgm:spPr/>
      <dgm:t>
        <a:bodyPr/>
        <a:lstStyle/>
        <a:p>
          <a:endParaRPr lang="en-US"/>
        </a:p>
      </dgm:t>
    </dgm:pt>
  </dgm:ptLst>
  <dgm:cxnLst>
    <dgm:cxn modelId="{15C28DC2-9C5B-455A-AD48-C2A81D5D1353}" type="presOf" srcId="{D7F3B6BD-1723-442E-8CD7-EFF14D25029D}" destId="{6EAB9E2E-6AC9-455A-A7B4-C97F55E17EFD}" srcOrd="0" destOrd="0" presId="urn:microsoft.com/office/officeart/2005/8/layout/chevron2"/>
    <dgm:cxn modelId="{A76E5CBD-E78C-43F8-B5F7-C4EBA7D660F0}" srcId="{11321084-DDA3-4CB2-A759-8FC93386E1B2}" destId="{D7F3B6BD-1723-442E-8CD7-EFF14D25029D}" srcOrd="1" destOrd="0" parTransId="{CADFD5F7-152E-423B-8A58-E21B2C7279EE}" sibTransId="{B7DC33B8-A445-4CD2-9892-2DB59D7233BD}"/>
    <dgm:cxn modelId="{690CF22A-CF59-4DD0-9857-16C3D7125B7F}" type="presOf" srcId="{FD9E82FB-D168-4A81-8814-97E48AF5D85B}" destId="{E731EBFF-09D4-4273-B2DB-6C65A9C6F72E}" srcOrd="0" destOrd="0" presId="urn:microsoft.com/office/officeart/2005/8/layout/chevron2"/>
    <dgm:cxn modelId="{E827B5B7-DC3B-402B-84FC-C1C704B96276}" type="presOf" srcId="{B0F7C625-8CAF-4095-ABE2-C8406DF52334}" destId="{5A3A1305-BD76-4A9B-9BA6-EAC7DC9BB5B9}" srcOrd="0" destOrd="0" presId="urn:microsoft.com/office/officeart/2005/8/layout/chevron2"/>
    <dgm:cxn modelId="{2D2D9C29-593D-4818-A4A8-D24563F0960B}" type="presOf" srcId="{2B7AB161-B24F-4E92-8B75-EE50DDCE7C5D}" destId="{5A3A1305-BD76-4A9B-9BA6-EAC7DC9BB5B9}" srcOrd="0" destOrd="1" presId="urn:microsoft.com/office/officeart/2005/8/layout/chevron2"/>
    <dgm:cxn modelId="{F58DA97A-1534-460B-9A1B-0217065B932F}" srcId="{F6E327EB-87BC-4BE0-950C-B8A9E10EA797}" destId="{B0F7C625-8CAF-4095-ABE2-C8406DF52334}" srcOrd="0" destOrd="0" parTransId="{2965F4CD-2A57-4937-A52F-DD0C85B43DAF}" sibTransId="{C48E3B4A-B2F5-47D0-8315-F650E9D6B833}"/>
    <dgm:cxn modelId="{2209B20D-D1FC-46ED-92AB-B1DF365F78DF}" srcId="{D7F3B6BD-1723-442E-8CD7-EFF14D25029D}" destId="{FD9E82FB-D168-4A81-8814-97E48AF5D85B}" srcOrd="0" destOrd="0" parTransId="{E73D3CC5-1122-495A-BC81-2369D3FB5FE6}" sibTransId="{269C60F6-23A2-429F-9194-D0EE650FE57D}"/>
    <dgm:cxn modelId="{68ADA210-3609-4F62-93C6-1A9366F8F541}" type="presOf" srcId="{4AE80801-5762-4619-8A7A-C7ED58C00F93}" destId="{2D23A01D-8310-405A-AC22-45CE6BF1AFCF}" srcOrd="0" destOrd="0" presId="urn:microsoft.com/office/officeart/2005/8/layout/chevron2"/>
    <dgm:cxn modelId="{1230806E-574D-4596-98C8-70B60EBC2B48}" srcId="{616B4C79-1C69-423C-ADFA-CAFC6DD1F6D7}" destId="{4AE80801-5762-4619-8A7A-C7ED58C00F93}" srcOrd="0" destOrd="0" parTransId="{4BF70C68-FC83-4A06-9900-9EE8812FA5AC}" sibTransId="{6B1015F5-B98C-402E-9619-D91CD8DABF8A}"/>
    <dgm:cxn modelId="{B7E924FD-4E8D-49CC-8E07-1006E8E77D55}" type="presOf" srcId="{F6E327EB-87BC-4BE0-950C-B8A9E10EA797}" destId="{DE9A9919-C780-40A2-B5D1-54143B971EEB}" srcOrd="0" destOrd="0" presId="urn:microsoft.com/office/officeart/2005/8/layout/chevron2"/>
    <dgm:cxn modelId="{59910405-84AF-47FD-AFA0-3A9AEB85C492}" type="presOf" srcId="{11321084-DDA3-4CB2-A759-8FC93386E1B2}" destId="{FAE2A364-391E-44CB-9695-5A5CF1352FD5}" srcOrd="0" destOrd="0" presId="urn:microsoft.com/office/officeart/2005/8/layout/chevron2"/>
    <dgm:cxn modelId="{404EFA89-F7D7-4ABF-876D-FF2B8894F47B}" srcId="{11321084-DDA3-4CB2-A759-8FC93386E1B2}" destId="{F6E327EB-87BC-4BE0-950C-B8A9E10EA797}" srcOrd="2" destOrd="0" parTransId="{ACB13C01-9D17-4FC9-92E4-17474B599568}" sibTransId="{36A8BDAD-818C-4126-A5D9-C67981DF6319}"/>
    <dgm:cxn modelId="{03B60579-F240-43CE-9236-C850006390C6}" srcId="{11321084-DDA3-4CB2-A759-8FC93386E1B2}" destId="{616B4C79-1C69-423C-ADFA-CAFC6DD1F6D7}" srcOrd="0" destOrd="0" parTransId="{4FD05975-C212-4843-B5CF-512C935C635A}" sibTransId="{D2345426-721B-4402-B829-DDA1E256DA35}"/>
    <dgm:cxn modelId="{352518C2-CB9E-4AE1-BB92-0E996FB6684F}" type="presOf" srcId="{616B4C79-1C69-423C-ADFA-CAFC6DD1F6D7}" destId="{CB4BE33C-26F8-4164-AE80-D6B12191A16E}" srcOrd="0" destOrd="0" presId="urn:microsoft.com/office/officeart/2005/8/layout/chevron2"/>
    <dgm:cxn modelId="{A921196C-F5F5-4DF0-A8DF-FEFBC588158F}" srcId="{F6E327EB-87BC-4BE0-950C-B8A9E10EA797}" destId="{2B7AB161-B24F-4E92-8B75-EE50DDCE7C5D}" srcOrd="1" destOrd="0" parTransId="{F617AD6F-6DBF-48C5-BFDB-07E973C8F878}" sibTransId="{37FFCE93-9E2F-4742-9170-3008EE18FB94}"/>
    <dgm:cxn modelId="{A1E06E8C-16B6-4562-9E8D-FC66FBFE894A}" type="presParOf" srcId="{FAE2A364-391E-44CB-9695-5A5CF1352FD5}" destId="{1D53DBF7-C598-4F7E-8DC2-6A9E9C3084B8}" srcOrd="0" destOrd="0" presId="urn:microsoft.com/office/officeart/2005/8/layout/chevron2"/>
    <dgm:cxn modelId="{2EA16E09-8DF3-468B-A8BE-56AFDE2351DA}" type="presParOf" srcId="{1D53DBF7-C598-4F7E-8DC2-6A9E9C3084B8}" destId="{CB4BE33C-26F8-4164-AE80-D6B12191A16E}" srcOrd="0" destOrd="0" presId="urn:microsoft.com/office/officeart/2005/8/layout/chevron2"/>
    <dgm:cxn modelId="{20E1D400-651C-4BFA-A0E7-31FF72C0C8C3}" type="presParOf" srcId="{1D53DBF7-C598-4F7E-8DC2-6A9E9C3084B8}" destId="{2D23A01D-8310-405A-AC22-45CE6BF1AFCF}" srcOrd="1" destOrd="0" presId="urn:microsoft.com/office/officeart/2005/8/layout/chevron2"/>
    <dgm:cxn modelId="{231199B5-FA14-4129-8C9C-338DB5277291}" type="presParOf" srcId="{FAE2A364-391E-44CB-9695-5A5CF1352FD5}" destId="{4AC6561C-2E51-480B-A369-BF40FB876CC3}" srcOrd="1" destOrd="0" presId="urn:microsoft.com/office/officeart/2005/8/layout/chevron2"/>
    <dgm:cxn modelId="{14DE2A9B-D09E-4B0E-81B2-D43925A0FE92}" type="presParOf" srcId="{FAE2A364-391E-44CB-9695-5A5CF1352FD5}" destId="{57FF75C1-09FB-4110-9DE5-6CF58C5C0216}" srcOrd="2" destOrd="0" presId="urn:microsoft.com/office/officeart/2005/8/layout/chevron2"/>
    <dgm:cxn modelId="{F90327AE-49CA-4F91-AFE3-9AFB9F12AC08}" type="presParOf" srcId="{57FF75C1-09FB-4110-9DE5-6CF58C5C0216}" destId="{6EAB9E2E-6AC9-455A-A7B4-C97F55E17EFD}" srcOrd="0" destOrd="0" presId="urn:microsoft.com/office/officeart/2005/8/layout/chevron2"/>
    <dgm:cxn modelId="{DB28062E-2020-43A0-A367-C3C1C5729751}" type="presParOf" srcId="{57FF75C1-09FB-4110-9DE5-6CF58C5C0216}" destId="{E731EBFF-09D4-4273-B2DB-6C65A9C6F72E}" srcOrd="1" destOrd="0" presId="urn:microsoft.com/office/officeart/2005/8/layout/chevron2"/>
    <dgm:cxn modelId="{901E6821-A905-4D30-BC96-9283A28B86E1}" type="presParOf" srcId="{FAE2A364-391E-44CB-9695-5A5CF1352FD5}" destId="{6A2E65A6-0599-4952-B779-F6644C7F5870}" srcOrd="3" destOrd="0" presId="urn:microsoft.com/office/officeart/2005/8/layout/chevron2"/>
    <dgm:cxn modelId="{3F3F2B79-4203-4091-BE81-59F738FA95E8}" type="presParOf" srcId="{FAE2A364-391E-44CB-9695-5A5CF1352FD5}" destId="{C3D5A05C-EA5D-4F6F-807C-F3489605F73D}" srcOrd="4" destOrd="0" presId="urn:microsoft.com/office/officeart/2005/8/layout/chevron2"/>
    <dgm:cxn modelId="{76C59055-678F-48FD-B7F8-DF4DD7672E5B}" type="presParOf" srcId="{C3D5A05C-EA5D-4F6F-807C-F3489605F73D}" destId="{DE9A9919-C780-40A2-B5D1-54143B971EEB}" srcOrd="0" destOrd="0" presId="urn:microsoft.com/office/officeart/2005/8/layout/chevron2"/>
    <dgm:cxn modelId="{0D153920-26CD-4829-89C6-2D671653B619}" type="presParOf" srcId="{C3D5A05C-EA5D-4F6F-807C-F3489605F73D}" destId="{5A3A1305-BD76-4A9B-9BA6-EAC7DC9BB5B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481E27-086A-4341-8DC3-8E3E79919C6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0A4D8A8-74AD-4357-B84A-609F82A51CF8}">
      <dgm:prSet phldrT="[Text]" custT="1">
        <dgm:style>
          <a:lnRef idx="0">
            <a:schemeClr val="dk1"/>
          </a:lnRef>
          <a:fillRef idx="3">
            <a:schemeClr val="dk1"/>
          </a:fillRef>
          <a:effectRef idx="3">
            <a:schemeClr val="dk1"/>
          </a:effectRef>
          <a:fontRef idx="minor">
            <a:schemeClr val="lt1"/>
          </a:fontRef>
        </dgm:style>
      </dgm:prSet>
      <dgm:spPr>
        <a:blipFill rotWithShape="0">
          <a:blip xmlns:r="http://schemas.openxmlformats.org/officeDocument/2006/relationships" r:embed="rId1"/>
          <a:tile tx="0" ty="0" sx="100000" sy="100000" flip="none" algn="tl"/>
        </a:blipFill>
        <a:effectLst>
          <a:glow rad="228600">
            <a:schemeClr val="accent1">
              <a:satMod val="175000"/>
              <a:alpha val="40000"/>
            </a:schemeClr>
          </a:glow>
        </a:effectLst>
        <a:scene3d>
          <a:camera prst="orthographicFront" fov="0">
            <a:rot lat="0" lon="0" rev="0"/>
          </a:camera>
          <a:lightRig rig="soft" dir="tl">
            <a:rot lat="0" lon="0" rev="20100000"/>
          </a:lightRig>
        </a:scene3d>
        <a:sp3d>
          <a:bevelT w="50800" h="50800" prst="relaxedInset"/>
        </a:sp3d>
      </dgm:spPr>
      <dgm:t>
        <a:bodyPr/>
        <a:lstStyle/>
        <a:p>
          <a:r>
            <a:rPr lang="en-US" sz="3200" dirty="0" smtClean="0">
              <a:solidFill>
                <a:schemeClr val="bg1"/>
              </a:solidFill>
              <a:latin typeface="Eras Bold ITC" pitchFamily="34" charset="0"/>
            </a:rPr>
            <a:t>4. </a:t>
          </a:r>
          <a:r>
            <a:rPr lang="en-US" sz="3200" dirty="0" err="1" smtClean="0">
              <a:solidFill>
                <a:schemeClr val="bg1"/>
              </a:solidFill>
              <a:latin typeface="Eras Bold ITC" pitchFamily="34" charset="0"/>
            </a:rPr>
            <a:t>Perlengkapan</a:t>
          </a:r>
          <a:endParaRPr lang="en-US" sz="3200" dirty="0">
            <a:solidFill>
              <a:schemeClr val="bg1"/>
            </a:solidFill>
            <a:latin typeface="Eras Bold ITC" pitchFamily="34" charset="0"/>
          </a:endParaRPr>
        </a:p>
      </dgm:t>
    </dgm:pt>
    <dgm:pt modelId="{ADF79453-B9B2-4459-92B0-CEA51EAD3128}" type="parTrans" cxnId="{C37DBD92-DE07-45D8-AAAD-BFF9386B2EF8}">
      <dgm:prSet/>
      <dgm:spPr/>
      <dgm:t>
        <a:bodyPr/>
        <a:lstStyle/>
        <a:p>
          <a:endParaRPr lang="en-US"/>
        </a:p>
      </dgm:t>
    </dgm:pt>
    <dgm:pt modelId="{DDAB1BAB-659E-42A8-B219-8281AC41C718}" type="sibTrans" cxnId="{C37DBD92-DE07-45D8-AAAD-BFF9386B2EF8}">
      <dgm:prSet/>
      <dgm:spPr/>
      <dgm:t>
        <a:bodyPr/>
        <a:lstStyle/>
        <a:p>
          <a:endParaRPr lang="en-US"/>
        </a:p>
      </dgm:t>
    </dgm:pt>
    <dgm:pt modelId="{73211DB6-F3CC-4235-ABB2-EDFA136F6E22}">
      <dgm:prSet phldrT="[Text]"/>
      <dgm:spPr/>
      <dgm:t>
        <a:bodyPr/>
        <a:lstStyle/>
        <a:p>
          <a:r>
            <a:rPr lang="en-US" dirty="0" smtClean="0">
              <a:solidFill>
                <a:srgbClr val="FFFF00"/>
              </a:solidFill>
            </a:rPr>
            <a:t>PPLP PGRI </a:t>
          </a:r>
          <a:r>
            <a:rPr lang="en-US" dirty="0" err="1" smtClean="0">
              <a:solidFill>
                <a:srgbClr val="FFFF00"/>
              </a:solidFill>
            </a:rPr>
            <a:t>Pusat</a:t>
          </a:r>
          <a:r>
            <a:rPr lang="en-US" dirty="0" smtClean="0">
              <a:solidFill>
                <a:srgbClr val="FFFF00"/>
              </a:solidFill>
            </a:rPr>
            <a:t> </a:t>
          </a:r>
          <a:r>
            <a:rPr lang="en-US" dirty="0" err="1" smtClean="0">
              <a:solidFill>
                <a:srgbClr val="FFFF00"/>
              </a:solidFill>
            </a:rPr>
            <a:t>masih</a:t>
          </a:r>
          <a:r>
            <a:rPr lang="en-US" dirty="0" smtClean="0">
              <a:solidFill>
                <a:srgbClr val="FFFF00"/>
              </a:solidFill>
            </a:rPr>
            <a:t> </a:t>
          </a:r>
          <a:r>
            <a:rPr lang="en-US" dirty="0" err="1" smtClean="0">
              <a:solidFill>
                <a:srgbClr val="FFFF00"/>
              </a:solidFill>
            </a:rPr>
            <a:t>menggunakan</a:t>
          </a:r>
          <a:r>
            <a:rPr lang="en-US" dirty="0" smtClean="0">
              <a:solidFill>
                <a:srgbClr val="FFFF00"/>
              </a:solidFill>
            </a:rPr>
            <a:t> </a:t>
          </a:r>
          <a:r>
            <a:rPr lang="en-US" dirty="0" err="1" smtClean="0">
              <a:solidFill>
                <a:srgbClr val="FFFF00"/>
              </a:solidFill>
            </a:rPr>
            <a:t>alat</a:t>
          </a:r>
          <a:r>
            <a:rPr lang="en-US" dirty="0" smtClean="0">
              <a:solidFill>
                <a:srgbClr val="FFFF00"/>
              </a:solidFill>
            </a:rPr>
            <a:t> </a:t>
          </a:r>
          <a:r>
            <a:rPr lang="en-US" dirty="0" err="1" smtClean="0">
              <a:solidFill>
                <a:srgbClr val="FFFF00"/>
              </a:solidFill>
            </a:rPr>
            <a:t>perlengkapan</a:t>
          </a:r>
          <a:r>
            <a:rPr lang="en-US" dirty="0" smtClean="0">
              <a:solidFill>
                <a:srgbClr val="FFFF00"/>
              </a:solidFill>
            </a:rPr>
            <a:t> </a:t>
          </a:r>
          <a:r>
            <a:rPr lang="en-US" dirty="0" err="1" smtClean="0">
              <a:solidFill>
                <a:srgbClr val="FFFF00"/>
              </a:solidFill>
            </a:rPr>
            <a:t>inventaris</a:t>
          </a:r>
          <a:r>
            <a:rPr lang="en-US" dirty="0" smtClean="0">
              <a:solidFill>
                <a:srgbClr val="FFFF00"/>
              </a:solidFill>
            </a:rPr>
            <a:t> yang lama.</a:t>
          </a:r>
          <a:endParaRPr lang="en-US" dirty="0">
            <a:solidFill>
              <a:srgbClr val="FFFF00"/>
            </a:solidFill>
          </a:endParaRPr>
        </a:p>
      </dgm:t>
    </dgm:pt>
    <dgm:pt modelId="{D3A81E76-05E9-472A-A2D4-1A57CD2A712F}" type="parTrans" cxnId="{45B30C15-48D0-43D5-B6ED-E84EB666F708}">
      <dgm:prSet/>
      <dgm:spPr/>
      <dgm:t>
        <a:bodyPr/>
        <a:lstStyle/>
        <a:p>
          <a:endParaRPr lang="en-US"/>
        </a:p>
      </dgm:t>
    </dgm:pt>
    <dgm:pt modelId="{EC8F42DD-53D6-4606-8833-08CD7C2D1A2F}" type="sibTrans" cxnId="{45B30C15-48D0-43D5-B6ED-E84EB666F708}">
      <dgm:prSet/>
      <dgm:spPr/>
      <dgm:t>
        <a:bodyPr/>
        <a:lstStyle/>
        <a:p>
          <a:endParaRPr lang="en-US"/>
        </a:p>
      </dgm:t>
    </dgm:pt>
    <dgm:pt modelId="{1A0863C2-39A8-43F5-BD65-9FDBA996F680}">
      <dgm:prSet phldrT="[Text]" custT="1">
        <dgm:style>
          <a:lnRef idx="0">
            <a:schemeClr val="accent4"/>
          </a:lnRef>
          <a:fillRef idx="3">
            <a:schemeClr val="accent4"/>
          </a:fillRef>
          <a:effectRef idx="3">
            <a:schemeClr val="accent4"/>
          </a:effectRef>
          <a:fontRef idx="minor">
            <a:schemeClr val="lt1"/>
          </a:fontRef>
        </dgm:style>
      </dgm:prSet>
      <dgm:spPr>
        <a:solidFill>
          <a:srgbClr val="92D050"/>
        </a:solidFill>
        <a:effectLst>
          <a:glow rad="228600">
            <a:schemeClr val="accent3">
              <a:satMod val="175000"/>
              <a:alpha val="40000"/>
            </a:schemeClr>
          </a:glow>
        </a:effectLst>
        <a:scene3d>
          <a:camera prst="orthographicFront" fov="0">
            <a:rot lat="0" lon="0" rev="0"/>
          </a:camera>
          <a:lightRig rig="soft" dir="tl">
            <a:rot lat="0" lon="0" rev="20100000"/>
          </a:lightRig>
        </a:scene3d>
        <a:sp3d>
          <a:bevelT w="50800" h="50800" prst="relaxedInset"/>
        </a:sp3d>
      </dgm:spPr>
      <dgm:t>
        <a:bodyPr/>
        <a:lstStyle/>
        <a:p>
          <a:r>
            <a:rPr lang="en-US" sz="2800" dirty="0" smtClean="0">
              <a:solidFill>
                <a:srgbClr val="FF3399"/>
              </a:solidFill>
              <a:latin typeface="Eras Bold ITC" pitchFamily="34" charset="0"/>
            </a:rPr>
            <a:t>5. </a:t>
          </a:r>
          <a:r>
            <a:rPr lang="en-US" sz="2800" dirty="0" err="1" smtClean="0">
              <a:solidFill>
                <a:srgbClr val="FF3399"/>
              </a:solidFill>
              <a:latin typeface="Eras Bold ITC" pitchFamily="34" charset="0"/>
            </a:rPr>
            <a:t>Keuangan</a:t>
          </a:r>
          <a:endParaRPr lang="en-US" sz="2800" dirty="0">
            <a:solidFill>
              <a:srgbClr val="FF3399"/>
            </a:solidFill>
            <a:latin typeface="Eras Bold ITC" pitchFamily="34" charset="0"/>
          </a:endParaRPr>
        </a:p>
      </dgm:t>
    </dgm:pt>
    <dgm:pt modelId="{F4D7F663-913A-4E37-ADE7-93EB7862EED6}" type="parTrans" cxnId="{9B8AB6FC-FA00-4401-AC0D-7980125E9598}">
      <dgm:prSet/>
      <dgm:spPr/>
      <dgm:t>
        <a:bodyPr/>
        <a:lstStyle/>
        <a:p>
          <a:endParaRPr lang="en-US"/>
        </a:p>
      </dgm:t>
    </dgm:pt>
    <dgm:pt modelId="{891E0DAB-3A8B-491D-B20D-9DC884E7FF63}" type="sibTrans" cxnId="{9B8AB6FC-FA00-4401-AC0D-7980125E9598}">
      <dgm:prSet/>
      <dgm:spPr/>
      <dgm:t>
        <a:bodyPr/>
        <a:lstStyle/>
        <a:p>
          <a:endParaRPr lang="en-US"/>
        </a:p>
      </dgm:t>
    </dgm:pt>
    <dgm:pt modelId="{2BDA9394-6F38-4EBB-8057-9B80D564D4B5}">
      <dgm:prSet phldrT="[Text]"/>
      <dgm:spPr/>
      <dgm:t>
        <a:bodyPr/>
        <a:lstStyle/>
        <a:p>
          <a:r>
            <a:rPr lang="en-US" dirty="0" err="1" smtClean="0">
              <a:solidFill>
                <a:schemeClr val="bg1"/>
              </a:solidFill>
            </a:rPr>
            <a:t>Keadaan</a:t>
          </a:r>
          <a:r>
            <a:rPr lang="en-US" dirty="0" smtClean="0">
              <a:solidFill>
                <a:schemeClr val="bg1"/>
              </a:solidFill>
            </a:rPr>
            <a:t> </a:t>
          </a:r>
          <a:r>
            <a:rPr lang="en-US" dirty="0" err="1" smtClean="0">
              <a:solidFill>
                <a:schemeClr val="bg1"/>
              </a:solidFill>
            </a:rPr>
            <a:t>keuangan</a:t>
          </a:r>
          <a:r>
            <a:rPr lang="en-US" dirty="0" smtClean="0">
              <a:solidFill>
                <a:schemeClr val="bg1"/>
              </a:solidFill>
            </a:rPr>
            <a:t> PPLP PGRI </a:t>
          </a:r>
          <a:r>
            <a:rPr lang="en-US" dirty="0" err="1" smtClean="0">
              <a:solidFill>
                <a:schemeClr val="bg1"/>
              </a:solidFill>
            </a:rPr>
            <a:t>Pusat</a:t>
          </a:r>
          <a:r>
            <a:rPr lang="en-US" dirty="0" smtClean="0">
              <a:solidFill>
                <a:schemeClr val="bg1"/>
              </a:solidFill>
            </a:rPr>
            <a:t> </a:t>
          </a:r>
          <a:r>
            <a:rPr lang="en-US" dirty="0" err="1" smtClean="0">
              <a:solidFill>
                <a:schemeClr val="bg1"/>
              </a:solidFill>
            </a:rPr>
            <a:t>cukup</a:t>
          </a:r>
          <a:r>
            <a:rPr lang="en-US" dirty="0" smtClean="0">
              <a:solidFill>
                <a:schemeClr val="bg1"/>
              </a:solidFill>
            </a:rPr>
            <a:t> </a:t>
          </a:r>
          <a:r>
            <a:rPr lang="en-US" dirty="0" err="1" smtClean="0">
              <a:solidFill>
                <a:schemeClr val="bg1"/>
              </a:solidFill>
            </a:rPr>
            <a:t>memperhatinkan</a:t>
          </a:r>
          <a:r>
            <a:rPr lang="en-US" dirty="0" smtClean="0">
              <a:solidFill>
                <a:schemeClr val="bg1"/>
              </a:solidFill>
            </a:rPr>
            <a:t>.</a:t>
          </a:r>
          <a:endParaRPr lang="en-US" dirty="0">
            <a:solidFill>
              <a:schemeClr val="bg1"/>
            </a:solidFill>
          </a:endParaRPr>
        </a:p>
      </dgm:t>
    </dgm:pt>
    <dgm:pt modelId="{CCFD5892-0619-4093-A455-CEF4B52D3376}" type="parTrans" cxnId="{9497540D-AB9B-4B1C-BEF6-E6B8832190FA}">
      <dgm:prSet/>
      <dgm:spPr/>
      <dgm:t>
        <a:bodyPr/>
        <a:lstStyle/>
        <a:p>
          <a:endParaRPr lang="en-US"/>
        </a:p>
      </dgm:t>
    </dgm:pt>
    <dgm:pt modelId="{4A478A08-A354-4BDF-A6C7-49577C381C1B}" type="sibTrans" cxnId="{9497540D-AB9B-4B1C-BEF6-E6B8832190FA}">
      <dgm:prSet/>
      <dgm:spPr/>
      <dgm:t>
        <a:bodyPr/>
        <a:lstStyle/>
        <a:p>
          <a:endParaRPr lang="en-US"/>
        </a:p>
      </dgm:t>
    </dgm:pt>
    <dgm:pt modelId="{495D0159-775A-4186-B216-F440CE6FA12F}">
      <dgm:prSet phldrT="[Text]"/>
      <dgm:spPr/>
      <dgm:t>
        <a:bodyPr/>
        <a:lstStyle/>
        <a:p>
          <a:r>
            <a:rPr lang="en-US" dirty="0" err="1" smtClean="0">
              <a:solidFill>
                <a:srgbClr val="FFFF00"/>
              </a:solidFill>
            </a:rPr>
            <a:t>Belum</a:t>
          </a:r>
          <a:r>
            <a:rPr lang="en-US" dirty="0" smtClean="0">
              <a:solidFill>
                <a:srgbClr val="FFFF00"/>
              </a:solidFill>
            </a:rPr>
            <a:t> </a:t>
          </a:r>
          <a:r>
            <a:rPr lang="en-US" dirty="0" err="1" smtClean="0">
              <a:solidFill>
                <a:srgbClr val="FFFF00"/>
              </a:solidFill>
            </a:rPr>
            <a:t>ada</a:t>
          </a:r>
          <a:r>
            <a:rPr lang="en-US" dirty="0" smtClean="0">
              <a:solidFill>
                <a:srgbClr val="FFFF00"/>
              </a:solidFill>
            </a:rPr>
            <a:t> </a:t>
          </a:r>
          <a:r>
            <a:rPr lang="en-US" dirty="0" err="1" smtClean="0">
              <a:solidFill>
                <a:srgbClr val="FFFF00"/>
              </a:solidFill>
            </a:rPr>
            <a:t>tambahan</a:t>
          </a:r>
          <a:r>
            <a:rPr lang="en-US" dirty="0" smtClean="0">
              <a:solidFill>
                <a:srgbClr val="FFFF00"/>
              </a:solidFill>
            </a:rPr>
            <a:t> </a:t>
          </a:r>
          <a:r>
            <a:rPr lang="en-US" dirty="0" err="1" smtClean="0">
              <a:solidFill>
                <a:srgbClr val="FFFF00"/>
              </a:solidFill>
            </a:rPr>
            <a:t>perlengkapan</a:t>
          </a:r>
          <a:r>
            <a:rPr lang="en-US" dirty="0" smtClean="0">
              <a:solidFill>
                <a:srgbClr val="FFFF00"/>
              </a:solidFill>
            </a:rPr>
            <a:t> yang </a:t>
          </a:r>
          <a:r>
            <a:rPr lang="en-US" dirty="0" err="1" smtClean="0">
              <a:solidFill>
                <a:srgbClr val="FFFF00"/>
              </a:solidFill>
            </a:rPr>
            <a:t>baru</a:t>
          </a:r>
          <a:r>
            <a:rPr lang="en-US" dirty="0" smtClean="0">
              <a:solidFill>
                <a:srgbClr val="FFFF00"/>
              </a:solidFill>
            </a:rPr>
            <a:t>.</a:t>
          </a:r>
          <a:endParaRPr lang="en-US" dirty="0">
            <a:solidFill>
              <a:srgbClr val="FFFF00"/>
            </a:solidFill>
          </a:endParaRPr>
        </a:p>
      </dgm:t>
    </dgm:pt>
    <dgm:pt modelId="{3FF35598-2B49-4214-87A3-F163D1DD848B}" type="parTrans" cxnId="{92FEF25F-163A-409F-97A4-7D5C5B946E2B}">
      <dgm:prSet/>
      <dgm:spPr/>
      <dgm:t>
        <a:bodyPr/>
        <a:lstStyle/>
        <a:p>
          <a:endParaRPr lang="en-US"/>
        </a:p>
      </dgm:t>
    </dgm:pt>
    <dgm:pt modelId="{6DF03D85-1390-4A30-8322-63455BD02353}" type="sibTrans" cxnId="{92FEF25F-163A-409F-97A4-7D5C5B946E2B}">
      <dgm:prSet/>
      <dgm:spPr/>
      <dgm:t>
        <a:bodyPr/>
        <a:lstStyle/>
        <a:p>
          <a:endParaRPr lang="en-US"/>
        </a:p>
      </dgm:t>
    </dgm:pt>
    <dgm:pt modelId="{3FB3C7C3-1615-4358-9D93-10508ECC3D00}">
      <dgm:prSet phldrT="[Text]"/>
      <dgm:spPr/>
      <dgm:t>
        <a:bodyPr/>
        <a:lstStyle/>
        <a:p>
          <a:r>
            <a:rPr lang="en-US" dirty="0" err="1" smtClean="0">
              <a:solidFill>
                <a:srgbClr val="FFFF00"/>
              </a:solidFill>
            </a:rPr>
            <a:t>Mesin</a:t>
          </a:r>
          <a:r>
            <a:rPr lang="en-US" dirty="0" smtClean="0">
              <a:solidFill>
                <a:srgbClr val="FFFF00"/>
              </a:solidFill>
            </a:rPr>
            <a:t> </a:t>
          </a:r>
          <a:r>
            <a:rPr lang="en-US" dirty="0" err="1" smtClean="0">
              <a:solidFill>
                <a:srgbClr val="FFFF00"/>
              </a:solidFill>
            </a:rPr>
            <a:t>fotocopy</a:t>
          </a:r>
          <a:r>
            <a:rPr lang="en-US" dirty="0" smtClean="0">
              <a:solidFill>
                <a:srgbClr val="FFFF00"/>
              </a:solidFill>
            </a:rPr>
            <a:t> yang </a:t>
          </a:r>
          <a:r>
            <a:rPr lang="en-US" dirty="0" err="1" smtClean="0">
              <a:solidFill>
                <a:srgbClr val="FFFF00"/>
              </a:solidFill>
            </a:rPr>
            <a:t>sudah</a:t>
          </a:r>
          <a:r>
            <a:rPr lang="en-US" dirty="0" smtClean="0">
              <a:solidFill>
                <a:srgbClr val="FFFF00"/>
              </a:solidFill>
            </a:rPr>
            <a:t> </a:t>
          </a:r>
          <a:r>
            <a:rPr lang="en-US" dirty="0" err="1" smtClean="0">
              <a:solidFill>
                <a:srgbClr val="FFFF00"/>
              </a:solidFill>
            </a:rPr>
            <a:t>rusak</a:t>
          </a:r>
          <a:r>
            <a:rPr lang="en-US" dirty="0" smtClean="0">
              <a:solidFill>
                <a:srgbClr val="FFFF00"/>
              </a:solidFill>
            </a:rPr>
            <a:t> 3 </a:t>
          </a:r>
          <a:r>
            <a:rPr lang="en-US" dirty="0" err="1" smtClean="0">
              <a:solidFill>
                <a:srgbClr val="FFFF00"/>
              </a:solidFill>
            </a:rPr>
            <a:t>thn</a:t>
          </a:r>
          <a:r>
            <a:rPr lang="en-US" dirty="0" smtClean="0">
              <a:solidFill>
                <a:srgbClr val="FFFF00"/>
              </a:solidFill>
            </a:rPr>
            <a:t>, </a:t>
          </a:r>
          <a:r>
            <a:rPr lang="en-US" dirty="0" err="1" smtClean="0">
              <a:solidFill>
                <a:srgbClr val="FFFF00"/>
              </a:solidFill>
            </a:rPr>
            <a:t>karena</a:t>
          </a:r>
          <a:r>
            <a:rPr lang="en-US" dirty="0" smtClean="0">
              <a:solidFill>
                <a:srgbClr val="FFFF00"/>
              </a:solidFill>
            </a:rPr>
            <a:t> </a:t>
          </a:r>
          <a:r>
            <a:rPr lang="en-US" dirty="0" err="1" smtClean="0">
              <a:solidFill>
                <a:srgbClr val="FFFF00"/>
              </a:solidFill>
            </a:rPr>
            <a:t>biaya</a:t>
          </a:r>
          <a:r>
            <a:rPr lang="en-US" dirty="0" smtClean="0">
              <a:solidFill>
                <a:srgbClr val="FFFF00"/>
              </a:solidFill>
            </a:rPr>
            <a:t> </a:t>
          </a:r>
          <a:r>
            <a:rPr lang="en-US" dirty="0" err="1" smtClean="0">
              <a:solidFill>
                <a:srgbClr val="FFFF00"/>
              </a:solidFill>
            </a:rPr>
            <a:t>perbaikannya</a:t>
          </a:r>
          <a:r>
            <a:rPr lang="en-US" dirty="0" smtClean="0">
              <a:solidFill>
                <a:srgbClr val="FFFF00"/>
              </a:solidFill>
            </a:rPr>
            <a:t> </a:t>
          </a:r>
          <a:r>
            <a:rPr lang="en-US" dirty="0" err="1" smtClean="0">
              <a:solidFill>
                <a:srgbClr val="FFFF00"/>
              </a:solidFill>
            </a:rPr>
            <a:t>cukup</a:t>
          </a:r>
          <a:r>
            <a:rPr lang="en-US" dirty="0" smtClean="0">
              <a:solidFill>
                <a:srgbClr val="FFFF00"/>
              </a:solidFill>
            </a:rPr>
            <a:t> </a:t>
          </a:r>
          <a:r>
            <a:rPr lang="en-US" dirty="0" err="1" smtClean="0">
              <a:solidFill>
                <a:srgbClr val="FFFF00"/>
              </a:solidFill>
            </a:rPr>
            <a:t>tinggi</a:t>
          </a:r>
          <a:r>
            <a:rPr lang="en-US" dirty="0" smtClean="0">
              <a:solidFill>
                <a:srgbClr val="FFFF00"/>
              </a:solidFill>
            </a:rPr>
            <a:t> </a:t>
          </a:r>
          <a:r>
            <a:rPr lang="en-US" dirty="0" err="1" smtClean="0">
              <a:solidFill>
                <a:srgbClr val="FFFF00"/>
              </a:solidFill>
            </a:rPr>
            <a:t>dan</a:t>
          </a:r>
          <a:r>
            <a:rPr lang="en-US" dirty="0" smtClean="0">
              <a:solidFill>
                <a:srgbClr val="FFFF00"/>
              </a:solidFill>
            </a:rPr>
            <a:t> </a:t>
          </a:r>
          <a:r>
            <a:rPr lang="en-US" dirty="0" err="1" smtClean="0">
              <a:solidFill>
                <a:srgbClr val="FFFF00"/>
              </a:solidFill>
            </a:rPr>
            <a:t>belum</a:t>
          </a:r>
          <a:r>
            <a:rPr lang="en-US" dirty="0" smtClean="0">
              <a:solidFill>
                <a:srgbClr val="FFFF00"/>
              </a:solidFill>
            </a:rPr>
            <a:t> </a:t>
          </a:r>
          <a:r>
            <a:rPr lang="en-US" dirty="0" err="1" smtClean="0">
              <a:solidFill>
                <a:srgbClr val="FFFF00"/>
              </a:solidFill>
            </a:rPr>
            <a:t>ada</a:t>
          </a:r>
          <a:r>
            <a:rPr lang="en-US" dirty="0" smtClean="0">
              <a:solidFill>
                <a:srgbClr val="FFFF00"/>
              </a:solidFill>
            </a:rPr>
            <a:t> </a:t>
          </a:r>
          <a:r>
            <a:rPr lang="en-US" dirty="0" err="1" smtClean="0">
              <a:solidFill>
                <a:srgbClr val="FFFF00"/>
              </a:solidFill>
            </a:rPr>
            <a:t>dana</a:t>
          </a:r>
          <a:r>
            <a:rPr lang="en-US" dirty="0" smtClean="0">
              <a:solidFill>
                <a:srgbClr val="FFFF00"/>
              </a:solidFill>
            </a:rPr>
            <a:t>.</a:t>
          </a:r>
          <a:endParaRPr lang="en-US" dirty="0">
            <a:solidFill>
              <a:srgbClr val="FFFF00"/>
            </a:solidFill>
          </a:endParaRPr>
        </a:p>
      </dgm:t>
    </dgm:pt>
    <dgm:pt modelId="{90ECB5C2-51D5-4487-BE77-E1F38CAF3F01}" type="parTrans" cxnId="{D01DBF8B-32A4-46CA-851E-670A2827ED38}">
      <dgm:prSet/>
      <dgm:spPr/>
      <dgm:t>
        <a:bodyPr/>
        <a:lstStyle/>
        <a:p>
          <a:endParaRPr lang="en-US"/>
        </a:p>
      </dgm:t>
    </dgm:pt>
    <dgm:pt modelId="{2BDB06BD-B1FE-466A-BF08-80EB3E2A2351}" type="sibTrans" cxnId="{D01DBF8B-32A4-46CA-851E-670A2827ED38}">
      <dgm:prSet/>
      <dgm:spPr/>
      <dgm:t>
        <a:bodyPr/>
        <a:lstStyle/>
        <a:p>
          <a:endParaRPr lang="en-US"/>
        </a:p>
      </dgm:t>
    </dgm:pt>
    <dgm:pt modelId="{CF0FFB44-3309-4A29-93AB-B5A34C62F6F7}">
      <dgm:prSet phldrT="[Text]"/>
      <dgm:spPr/>
      <dgm:t>
        <a:bodyPr/>
        <a:lstStyle/>
        <a:p>
          <a:r>
            <a:rPr lang="en-US" dirty="0" err="1" smtClean="0">
              <a:solidFill>
                <a:schemeClr val="bg1"/>
              </a:solidFill>
            </a:rPr>
            <a:t>Seandainya</a:t>
          </a:r>
          <a:r>
            <a:rPr lang="en-US" dirty="0" smtClean="0">
              <a:solidFill>
                <a:schemeClr val="bg1"/>
              </a:solidFill>
            </a:rPr>
            <a:t> </a:t>
          </a:r>
          <a:r>
            <a:rPr lang="en-US" dirty="0" err="1" smtClean="0">
              <a:solidFill>
                <a:schemeClr val="bg1"/>
              </a:solidFill>
            </a:rPr>
            <a:t>iuran</a:t>
          </a:r>
          <a:r>
            <a:rPr lang="en-US" dirty="0" smtClean="0">
              <a:solidFill>
                <a:schemeClr val="bg1"/>
              </a:solidFill>
            </a:rPr>
            <a:t> </a:t>
          </a:r>
          <a:r>
            <a:rPr lang="en-US" dirty="0" err="1" smtClean="0">
              <a:solidFill>
                <a:schemeClr val="bg1"/>
              </a:solidFill>
            </a:rPr>
            <a:t>wajib</a:t>
          </a:r>
          <a:r>
            <a:rPr lang="en-US" dirty="0" smtClean="0">
              <a:solidFill>
                <a:schemeClr val="bg1"/>
              </a:solidFill>
            </a:rPr>
            <a:t> </a:t>
          </a:r>
          <a:r>
            <a:rPr lang="en-US" dirty="0" err="1" smtClean="0">
              <a:solidFill>
                <a:schemeClr val="bg1"/>
              </a:solidFill>
            </a:rPr>
            <a:t>dari</a:t>
          </a:r>
          <a:r>
            <a:rPr lang="en-US" dirty="0" smtClean="0">
              <a:solidFill>
                <a:schemeClr val="bg1"/>
              </a:solidFill>
            </a:rPr>
            <a:t> </a:t>
          </a:r>
          <a:r>
            <a:rPr lang="en-US" dirty="0" err="1" smtClean="0">
              <a:solidFill>
                <a:schemeClr val="bg1"/>
              </a:solidFill>
            </a:rPr>
            <a:t>seluruh</a:t>
          </a:r>
          <a:r>
            <a:rPr lang="en-US" dirty="0" smtClean="0">
              <a:solidFill>
                <a:schemeClr val="bg1"/>
              </a:solidFill>
            </a:rPr>
            <a:t> PPLP </a:t>
          </a:r>
          <a:r>
            <a:rPr lang="en-US" dirty="0" err="1" smtClean="0">
              <a:solidFill>
                <a:schemeClr val="bg1"/>
              </a:solidFill>
            </a:rPr>
            <a:t>Dikdasmen</a:t>
          </a:r>
          <a:r>
            <a:rPr lang="en-US" dirty="0" smtClean="0">
              <a:solidFill>
                <a:schemeClr val="bg1"/>
              </a:solidFill>
            </a:rPr>
            <a:t> PGRI </a:t>
          </a:r>
          <a:r>
            <a:rPr lang="en-US" dirty="0" err="1" smtClean="0">
              <a:solidFill>
                <a:schemeClr val="bg1"/>
              </a:solidFill>
            </a:rPr>
            <a:t>Provinsi</a:t>
          </a:r>
          <a:r>
            <a:rPr lang="en-US" dirty="0" smtClean="0">
              <a:solidFill>
                <a:schemeClr val="bg1"/>
              </a:solidFill>
            </a:rPr>
            <a:t> </a:t>
          </a:r>
          <a:r>
            <a:rPr lang="en-US" dirty="0" err="1" smtClean="0">
              <a:solidFill>
                <a:schemeClr val="bg1"/>
              </a:solidFill>
            </a:rPr>
            <a:t>dan</a:t>
          </a:r>
          <a:r>
            <a:rPr lang="en-US" dirty="0" smtClean="0">
              <a:solidFill>
                <a:schemeClr val="bg1"/>
              </a:solidFill>
            </a:rPr>
            <a:t> PPLP  PT  PGRI  (yang </a:t>
          </a:r>
          <a:r>
            <a:rPr lang="en-US" dirty="0" err="1" smtClean="0">
              <a:solidFill>
                <a:schemeClr val="bg1"/>
              </a:solidFill>
            </a:rPr>
            <a:t>ditetapkan</a:t>
          </a:r>
          <a:r>
            <a:rPr lang="en-US" dirty="0" smtClean="0">
              <a:solidFill>
                <a:schemeClr val="bg1"/>
              </a:solidFill>
            </a:rPr>
            <a:t> d</a:t>
          </a:r>
          <a:r>
            <a:rPr lang="id-ID" dirty="0" smtClean="0">
              <a:solidFill>
                <a:schemeClr val="bg1"/>
              </a:solidFill>
            </a:rPr>
            <a:t>a</a:t>
          </a:r>
          <a:r>
            <a:rPr lang="en-US" dirty="0" smtClean="0">
              <a:solidFill>
                <a:schemeClr val="bg1"/>
              </a:solidFill>
            </a:rPr>
            <a:t>l</a:t>
          </a:r>
          <a:r>
            <a:rPr lang="id-ID" dirty="0" smtClean="0">
              <a:solidFill>
                <a:schemeClr val="bg1"/>
              </a:solidFill>
            </a:rPr>
            <a:t>a</a:t>
          </a:r>
          <a:r>
            <a:rPr lang="en-US" dirty="0" smtClean="0">
              <a:solidFill>
                <a:schemeClr val="bg1"/>
              </a:solidFill>
            </a:rPr>
            <a:t>m AD/ART PPLIP PGRI ) </a:t>
          </a:r>
          <a:r>
            <a:rPr lang="en-US" dirty="0" err="1" smtClean="0">
              <a:solidFill>
                <a:schemeClr val="bg1"/>
              </a:solidFill>
            </a:rPr>
            <a:t>terkumpul</a:t>
          </a:r>
          <a:r>
            <a:rPr lang="en-US" dirty="0" smtClean="0">
              <a:solidFill>
                <a:schemeClr val="bg1"/>
              </a:solidFill>
            </a:rPr>
            <a:t> , </a:t>
          </a:r>
          <a:r>
            <a:rPr lang="en-US" dirty="0" err="1" smtClean="0">
              <a:solidFill>
                <a:schemeClr val="bg1"/>
              </a:solidFill>
            </a:rPr>
            <a:t>belum</a:t>
          </a:r>
          <a:r>
            <a:rPr lang="en-US" dirty="0" smtClean="0">
              <a:solidFill>
                <a:schemeClr val="bg1"/>
              </a:solidFill>
            </a:rPr>
            <a:t> </a:t>
          </a:r>
          <a:r>
            <a:rPr lang="en-US" dirty="0" err="1" smtClean="0">
              <a:solidFill>
                <a:schemeClr val="bg1"/>
              </a:solidFill>
            </a:rPr>
            <a:t>mencukupi</a:t>
          </a:r>
          <a:r>
            <a:rPr lang="en-US" dirty="0" smtClean="0">
              <a:solidFill>
                <a:schemeClr val="bg1"/>
              </a:solidFill>
            </a:rPr>
            <a:t> </a:t>
          </a:r>
          <a:r>
            <a:rPr lang="en-US" dirty="0" err="1" smtClean="0">
              <a:solidFill>
                <a:schemeClr val="bg1"/>
              </a:solidFill>
            </a:rPr>
            <a:t>menutupi</a:t>
          </a:r>
          <a:r>
            <a:rPr lang="en-US" dirty="0" smtClean="0">
              <a:solidFill>
                <a:schemeClr val="bg1"/>
              </a:solidFill>
            </a:rPr>
            <a:t> </a:t>
          </a:r>
          <a:r>
            <a:rPr lang="en-US" dirty="0" err="1" smtClean="0">
              <a:solidFill>
                <a:schemeClr val="bg1"/>
              </a:solidFill>
            </a:rPr>
            <a:t>biaya</a:t>
          </a:r>
          <a:r>
            <a:rPr lang="en-US" dirty="0" smtClean="0">
              <a:solidFill>
                <a:schemeClr val="bg1"/>
              </a:solidFill>
            </a:rPr>
            <a:t> </a:t>
          </a:r>
          <a:r>
            <a:rPr lang="en-US" dirty="0" err="1" smtClean="0">
              <a:solidFill>
                <a:schemeClr val="bg1"/>
              </a:solidFill>
            </a:rPr>
            <a:t>tahunan</a:t>
          </a:r>
          <a:r>
            <a:rPr lang="en-US" dirty="0" smtClean="0">
              <a:solidFill>
                <a:schemeClr val="bg1"/>
              </a:solidFill>
            </a:rPr>
            <a:t>/</a:t>
          </a:r>
          <a:r>
            <a:rPr lang="en-US" dirty="0" err="1" smtClean="0">
              <a:solidFill>
                <a:schemeClr val="bg1"/>
              </a:solidFill>
            </a:rPr>
            <a:t>bulanan</a:t>
          </a:r>
          <a:r>
            <a:rPr lang="en-US" dirty="0" smtClean="0">
              <a:solidFill>
                <a:schemeClr val="bg1"/>
              </a:solidFill>
            </a:rPr>
            <a:t> </a:t>
          </a:r>
          <a:r>
            <a:rPr lang="en-US" dirty="0" err="1" smtClean="0">
              <a:solidFill>
                <a:schemeClr val="bg1"/>
              </a:solidFill>
            </a:rPr>
            <a:t>kegiatan</a:t>
          </a:r>
          <a:r>
            <a:rPr lang="en-US" dirty="0" smtClean="0">
              <a:solidFill>
                <a:schemeClr val="bg1"/>
              </a:solidFill>
            </a:rPr>
            <a:t> </a:t>
          </a:r>
          <a:r>
            <a:rPr lang="en-US" dirty="0" err="1" smtClean="0">
              <a:solidFill>
                <a:schemeClr val="bg1"/>
              </a:solidFill>
            </a:rPr>
            <a:t>operasional</a:t>
          </a:r>
          <a:r>
            <a:rPr lang="en-US" dirty="0" smtClean="0">
              <a:solidFill>
                <a:schemeClr val="bg1"/>
              </a:solidFill>
            </a:rPr>
            <a:t> </a:t>
          </a:r>
          <a:r>
            <a:rPr lang="en-US" dirty="0" err="1" smtClean="0">
              <a:solidFill>
                <a:schemeClr val="bg1"/>
              </a:solidFill>
            </a:rPr>
            <a:t>rutin</a:t>
          </a:r>
          <a:r>
            <a:rPr lang="en-US" dirty="0" smtClean="0">
              <a:solidFill>
                <a:schemeClr val="bg1"/>
              </a:solidFill>
            </a:rPr>
            <a:t> </a:t>
          </a:r>
          <a:r>
            <a:rPr lang="id-ID" dirty="0" smtClean="0">
              <a:solidFill>
                <a:schemeClr val="bg1"/>
              </a:solidFill>
            </a:rPr>
            <a:t>dan</a:t>
          </a:r>
          <a:r>
            <a:rPr lang="en-US" dirty="0" smtClean="0">
              <a:solidFill>
                <a:schemeClr val="bg1"/>
              </a:solidFill>
            </a:rPr>
            <a:t> program </a:t>
          </a:r>
          <a:r>
            <a:rPr lang="en-US" dirty="0" err="1" smtClean="0">
              <a:solidFill>
                <a:schemeClr val="bg1"/>
              </a:solidFill>
            </a:rPr>
            <a:t>pembinaan</a:t>
          </a:r>
          <a:r>
            <a:rPr lang="en-US" dirty="0" smtClean="0">
              <a:solidFill>
                <a:schemeClr val="bg1"/>
              </a:solidFill>
            </a:rPr>
            <a:t>  PPLP PGRI </a:t>
          </a:r>
          <a:r>
            <a:rPr lang="en-US" dirty="0" err="1" smtClean="0">
              <a:solidFill>
                <a:schemeClr val="bg1"/>
              </a:solidFill>
            </a:rPr>
            <a:t>Pusat</a:t>
          </a:r>
          <a:r>
            <a:rPr lang="en-US" dirty="0" smtClean="0">
              <a:solidFill>
                <a:schemeClr val="bg1"/>
              </a:solidFill>
            </a:rPr>
            <a:t>.</a:t>
          </a:r>
          <a:endParaRPr lang="en-US" dirty="0">
            <a:solidFill>
              <a:schemeClr val="bg1"/>
            </a:solidFill>
          </a:endParaRPr>
        </a:p>
      </dgm:t>
    </dgm:pt>
    <dgm:pt modelId="{BB4F4E00-1E36-4AB0-A9FA-55B21893DA9E}" type="parTrans" cxnId="{EB6D777E-74B3-4490-B267-C892BE1E3ECA}">
      <dgm:prSet/>
      <dgm:spPr/>
      <dgm:t>
        <a:bodyPr/>
        <a:lstStyle/>
        <a:p>
          <a:endParaRPr lang="en-US"/>
        </a:p>
      </dgm:t>
    </dgm:pt>
    <dgm:pt modelId="{DBEE4B73-F398-4D82-9394-16B0AAEC55E3}" type="sibTrans" cxnId="{EB6D777E-74B3-4490-B267-C892BE1E3ECA}">
      <dgm:prSet/>
      <dgm:spPr/>
      <dgm:t>
        <a:bodyPr/>
        <a:lstStyle/>
        <a:p>
          <a:endParaRPr lang="en-US"/>
        </a:p>
      </dgm:t>
    </dgm:pt>
    <dgm:pt modelId="{296D18F6-8F17-430A-94F0-E96250F5F38B}">
      <dgm:prSet phldrT="[Text]"/>
      <dgm:spPr/>
      <dgm:t>
        <a:bodyPr/>
        <a:lstStyle/>
        <a:p>
          <a:endParaRPr lang="en-US" dirty="0"/>
        </a:p>
      </dgm:t>
    </dgm:pt>
    <dgm:pt modelId="{FE1C8CF0-C2DC-4B2B-B123-36945DB5AF1A}" type="parTrans" cxnId="{F363D117-B5DE-4C38-98E3-6422030A3F60}">
      <dgm:prSet/>
      <dgm:spPr/>
      <dgm:t>
        <a:bodyPr/>
        <a:lstStyle/>
        <a:p>
          <a:endParaRPr lang="en-US"/>
        </a:p>
      </dgm:t>
    </dgm:pt>
    <dgm:pt modelId="{AFFCD9B6-280A-4C6C-98F8-DD7B9B4746AA}" type="sibTrans" cxnId="{F363D117-B5DE-4C38-98E3-6422030A3F60}">
      <dgm:prSet/>
      <dgm:spPr/>
      <dgm:t>
        <a:bodyPr/>
        <a:lstStyle/>
        <a:p>
          <a:endParaRPr lang="en-US"/>
        </a:p>
      </dgm:t>
    </dgm:pt>
    <dgm:pt modelId="{BDC14400-62DF-4308-B484-5DEC4E6EE2DE}">
      <dgm:prSet phldrT="[Text]"/>
      <dgm:spPr/>
      <dgm:t>
        <a:bodyPr/>
        <a:lstStyle/>
        <a:p>
          <a:r>
            <a:rPr lang="en-US" dirty="0" err="1" smtClean="0">
              <a:solidFill>
                <a:schemeClr val="bg1"/>
              </a:solidFill>
            </a:rPr>
            <a:t>Upaya</a:t>
          </a:r>
          <a:r>
            <a:rPr lang="en-US" dirty="0" smtClean="0">
              <a:solidFill>
                <a:schemeClr val="bg1"/>
              </a:solidFill>
            </a:rPr>
            <a:t> </a:t>
          </a:r>
          <a:r>
            <a:rPr lang="en-US" dirty="0" err="1" smtClean="0">
              <a:solidFill>
                <a:schemeClr val="bg1"/>
              </a:solidFill>
            </a:rPr>
            <a:t>Intensifikasi</a:t>
          </a:r>
          <a:r>
            <a:rPr lang="en-US" dirty="0" smtClean="0">
              <a:solidFill>
                <a:schemeClr val="bg1"/>
              </a:solidFill>
            </a:rPr>
            <a:t>  </a:t>
          </a:r>
          <a:r>
            <a:rPr lang="en-US" dirty="0" err="1" smtClean="0">
              <a:solidFill>
                <a:schemeClr val="bg1"/>
              </a:solidFill>
            </a:rPr>
            <a:t>iuran</a:t>
          </a:r>
          <a:r>
            <a:rPr lang="en-US" dirty="0" smtClean="0">
              <a:solidFill>
                <a:schemeClr val="bg1"/>
              </a:solidFill>
            </a:rPr>
            <a:t> </a:t>
          </a:r>
          <a:r>
            <a:rPr lang="en-US" dirty="0" err="1" smtClean="0">
              <a:solidFill>
                <a:schemeClr val="bg1"/>
              </a:solidFill>
            </a:rPr>
            <a:t>wajib</a:t>
          </a:r>
          <a:r>
            <a:rPr lang="en-US" dirty="0" smtClean="0">
              <a:solidFill>
                <a:schemeClr val="bg1"/>
              </a:solidFill>
            </a:rPr>
            <a:t> </a:t>
          </a:r>
          <a:r>
            <a:rPr lang="en-US" dirty="0" err="1" smtClean="0">
              <a:solidFill>
                <a:schemeClr val="bg1"/>
              </a:solidFill>
            </a:rPr>
            <a:t>maka</a:t>
          </a:r>
          <a:r>
            <a:rPr lang="en-US" dirty="0" smtClean="0">
              <a:solidFill>
                <a:schemeClr val="bg1"/>
              </a:solidFill>
            </a:rPr>
            <a:t> </a:t>
          </a:r>
          <a:r>
            <a:rPr lang="en-US" dirty="0" err="1" smtClean="0">
              <a:solidFill>
                <a:schemeClr val="bg1"/>
              </a:solidFill>
            </a:rPr>
            <a:t>untuk</a:t>
          </a:r>
          <a:r>
            <a:rPr lang="en-US" dirty="0" smtClean="0">
              <a:solidFill>
                <a:schemeClr val="bg1"/>
              </a:solidFill>
            </a:rPr>
            <a:t> </a:t>
          </a:r>
          <a:r>
            <a:rPr lang="en-US" dirty="0" err="1" smtClean="0">
              <a:solidFill>
                <a:schemeClr val="bg1"/>
              </a:solidFill>
            </a:rPr>
            <a:t>meningkatkan</a:t>
          </a:r>
          <a:r>
            <a:rPr lang="en-US" dirty="0" smtClean="0">
              <a:solidFill>
                <a:schemeClr val="bg1"/>
              </a:solidFill>
            </a:rPr>
            <a:t> </a:t>
          </a:r>
          <a:r>
            <a:rPr lang="en-US" dirty="0" err="1" smtClean="0">
              <a:solidFill>
                <a:schemeClr val="bg1"/>
              </a:solidFill>
            </a:rPr>
            <a:t>pendapatan</a:t>
          </a:r>
          <a:r>
            <a:rPr lang="en-US" dirty="0" smtClean="0">
              <a:solidFill>
                <a:schemeClr val="bg1"/>
              </a:solidFill>
            </a:rPr>
            <a:t> PPLP </a:t>
          </a:r>
          <a:r>
            <a:rPr lang="en-US" dirty="0" err="1" smtClean="0">
              <a:solidFill>
                <a:schemeClr val="bg1"/>
              </a:solidFill>
            </a:rPr>
            <a:t>Pusat</a:t>
          </a:r>
          <a:r>
            <a:rPr lang="en-US" dirty="0" smtClean="0">
              <a:solidFill>
                <a:schemeClr val="bg1"/>
              </a:solidFill>
            </a:rPr>
            <a:t> </a:t>
          </a:r>
          <a:r>
            <a:rPr lang="en-US" dirty="0" err="1" smtClean="0">
              <a:solidFill>
                <a:schemeClr val="bg1"/>
              </a:solidFill>
            </a:rPr>
            <a:t>telah</a:t>
          </a:r>
          <a:r>
            <a:rPr lang="en-US" dirty="0" smtClean="0">
              <a:solidFill>
                <a:schemeClr val="bg1"/>
              </a:solidFill>
            </a:rPr>
            <a:t> </a:t>
          </a:r>
          <a:r>
            <a:rPr lang="en-US" dirty="0" err="1" smtClean="0">
              <a:solidFill>
                <a:schemeClr val="bg1"/>
              </a:solidFill>
            </a:rPr>
            <a:t>disepakati</a:t>
          </a:r>
          <a:r>
            <a:rPr lang="en-US" dirty="0" smtClean="0">
              <a:solidFill>
                <a:schemeClr val="bg1"/>
              </a:solidFill>
            </a:rPr>
            <a:t>  </a:t>
          </a:r>
          <a:r>
            <a:rPr lang="en-US" dirty="0" err="1" smtClean="0">
              <a:solidFill>
                <a:schemeClr val="bg1"/>
              </a:solidFill>
            </a:rPr>
            <a:t>bers</a:t>
          </a:r>
          <a:r>
            <a:rPr lang="id-ID" dirty="0" smtClean="0">
              <a:solidFill>
                <a:schemeClr val="bg1"/>
              </a:solidFill>
            </a:rPr>
            <a:t>a</a:t>
          </a:r>
          <a:r>
            <a:rPr lang="en-US" dirty="0" smtClean="0">
              <a:solidFill>
                <a:schemeClr val="bg1"/>
              </a:solidFill>
            </a:rPr>
            <a:t>ma PPLP </a:t>
          </a:r>
          <a:r>
            <a:rPr lang="en-US" dirty="0" err="1" smtClean="0">
              <a:solidFill>
                <a:schemeClr val="bg1"/>
              </a:solidFill>
            </a:rPr>
            <a:t>Dikdasmen</a:t>
          </a:r>
          <a:r>
            <a:rPr lang="en-US" dirty="0" smtClean="0">
              <a:solidFill>
                <a:schemeClr val="bg1"/>
              </a:solidFill>
            </a:rPr>
            <a:t> PGRI </a:t>
          </a:r>
          <a:r>
            <a:rPr lang="en-US" dirty="0" err="1" smtClean="0">
              <a:solidFill>
                <a:schemeClr val="bg1"/>
              </a:solidFill>
            </a:rPr>
            <a:t>Provinsi</a:t>
          </a:r>
          <a:r>
            <a:rPr lang="en-US" dirty="0" smtClean="0">
              <a:solidFill>
                <a:schemeClr val="bg1"/>
              </a:solidFill>
            </a:rPr>
            <a:t> </a:t>
          </a:r>
          <a:r>
            <a:rPr lang="id-ID" dirty="0" smtClean="0">
              <a:solidFill>
                <a:schemeClr val="bg1"/>
              </a:solidFill>
            </a:rPr>
            <a:t>dan </a:t>
          </a:r>
          <a:r>
            <a:rPr lang="en-US" dirty="0" smtClean="0">
              <a:solidFill>
                <a:schemeClr val="bg1"/>
              </a:solidFill>
            </a:rPr>
            <a:t>PP</a:t>
          </a:r>
          <a:r>
            <a:rPr lang="id-ID" dirty="0" smtClean="0">
              <a:solidFill>
                <a:schemeClr val="bg1"/>
              </a:solidFill>
            </a:rPr>
            <a:t>L</a:t>
          </a:r>
          <a:r>
            <a:rPr lang="en-US" dirty="0" smtClean="0">
              <a:solidFill>
                <a:schemeClr val="bg1"/>
              </a:solidFill>
            </a:rPr>
            <a:t>P PT PGRI </a:t>
          </a:r>
          <a:r>
            <a:rPr lang="en-US" dirty="0" err="1" smtClean="0">
              <a:solidFill>
                <a:schemeClr val="bg1"/>
              </a:solidFill>
            </a:rPr>
            <a:t>adanya</a:t>
          </a:r>
          <a:r>
            <a:rPr lang="en-US" dirty="0" smtClean="0">
              <a:solidFill>
                <a:schemeClr val="bg1"/>
              </a:solidFill>
            </a:rPr>
            <a:t> </a:t>
          </a:r>
          <a:r>
            <a:rPr lang="en-US" dirty="0" err="1" smtClean="0">
              <a:solidFill>
                <a:schemeClr val="bg1"/>
              </a:solidFill>
            </a:rPr>
            <a:t>sumbangan</a:t>
          </a:r>
          <a:r>
            <a:rPr lang="en-US" dirty="0" smtClean="0">
              <a:solidFill>
                <a:schemeClr val="bg1"/>
              </a:solidFill>
            </a:rPr>
            <a:t> </a:t>
          </a:r>
          <a:r>
            <a:rPr lang="en-US" dirty="0" err="1" smtClean="0">
              <a:solidFill>
                <a:schemeClr val="bg1"/>
              </a:solidFill>
            </a:rPr>
            <a:t>dan</a:t>
          </a:r>
          <a:r>
            <a:rPr lang="en-US" dirty="0" smtClean="0">
              <a:solidFill>
                <a:schemeClr val="bg1"/>
              </a:solidFill>
            </a:rPr>
            <a:t> </a:t>
          </a:r>
          <a:r>
            <a:rPr lang="en-US" dirty="0" err="1" smtClean="0">
              <a:solidFill>
                <a:schemeClr val="bg1"/>
              </a:solidFill>
            </a:rPr>
            <a:t>partisi</a:t>
          </a:r>
          <a:r>
            <a:rPr lang="id-ID" dirty="0" smtClean="0">
              <a:solidFill>
                <a:schemeClr val="bg1"/>
              </a:solidFill>
            </a:rPr>
            <a:t>p</a:t>
          </a:r>
          <a:r>
            <a:rPr lang="en-US" dirty="0" err="1" smtClean="0">
              <a:solidFill>
                <a:schemeClr val="bg1"/>
              </a:solidFill>
            </a:rPr>
            <a:t>asi</a:t>
          </a:r>
          <a:r>
            <a:rPr lang="en-US" dirty="0" smtClean="0">
              <a:solidFill>
                <a:schemeClr val="bg1"/>
              </a:solidFill>
            </a:rPr>
            <a:t> </a:t>
          </a:r>
          <a:r>
            <a:rPr lang="en-US" dirty="0" err="1" smtClean="0">
              <a:solidFill>
                <a:schemeClr val="bg1"/>
              </a:solidFill>
            </a:rPr>
            <a:t>dari</a:t>
          </a:r>
          <a:r>
            <a:rPr lang="en-US" dirty="0" smtClean="0">
              <a:solidFill>
                <a:schemeClr val="bg1"/>
              </a:solidFill>
            </a:rPr>
            <a:t> </a:t>
          </a:r>
          <a:r>
            <a:rPr lang="en-US" dirty="0" err="1" smtClean="0">
              <a:solidFill>
                <a:schemeClr val="bg1"/>
              </a:solidFill>
            </a:rPr>
            <a:t>penerimaan</a:t>
          </a:r>
          <a:r>
            <a:rPr lang="en-US" dirty="0" smtClean="0">
              <a:solidFill>
                <a:schemeClr val="bg1"/>
              </a:solidFill>
            </a:rPr>
            <a:t> </a:t>
          </a:r>
          <a:r>
            <a:rPr lang="en-US" dirty="0" err="1" smtClean="0">
              <a:solidFill>
                <a:schemeClr val="bg1"/>
              </a:solidFill>
            </a:rPr>
            <a:t>siswa</a:t>
          </a:r>
          <a:r>
            <a:rPr lang="en-US" dirty="0" smtClean="0">
              <a:solidFill>
                <a:schemeClr val="bg1"/>
              </a:solidFill>
            </a:rPr>
            <a:t> </a:t>
          </a:r>
          <a:r>
            <a:rPr lang="en-US" dirty="0" err="1" smtClean="0">
              <a:solidFill>
                <a:schemeClr val="bg1"/>
              </a:solidFill>
            </a:rPr>
            <a:t>baru</a:t>
          </a:r>
          <a:r>
            <a:rPr lang="id-ID" dirty="0" smtClean="0">
              <a:solidFill>
                <a:schemeClr val="bg1"/>
              </a:solidFill>
            </a:rPr>
            <a:t>/</a:t>
          </a:r>
          <a:r>
            <a:rPr lang="en-US" dirty="0" err="1" smtClean="0">
              <a:solidFill>
                <a:schemeClr val="bg1"/>
              </a:solidFill>
            </a:rPr>
            <a:t>siswa</a:t>
          </a:r>
          <a:r>
            <a:rPr lang="en-US" dirty="0" smtClean="0">
              <a:solidFill>
                <a:schemeClr val="bg1"/>
              </a:solidFill>
            </a:rPr>
            <a:t> </a:t>
          </a:r>
          <a:r>
            <a:rPr lang="en-US" dirty="0" err="1" smtClean="0">
              <a:solidFill>
                <a:schemeClr val="bg1"/>
              </a:solidFill>
            </a:rPr>
            <a:t>tamat</a:t>
          </a:r>
          <a:r>
            <a:rPr lang="en-US" dirty="0" smtClean="0">
              <a:solidFill>
                <a:schemeClr val="bg1"/>
              </a:solidFill>
            </a:rPr>
            <a:t> </a:t>
          </a:r>
          <a:r>
            <a:rPr lang="en-US" dirty="0" err="1" smtClean="0">
              <a:solidFill>
                <a:schemeClr val="bg1"/>
              </a:solidFill>
            </a:rPr>
            <a:t>dari</a:t>
          </a:r>
          <a:r>
            <a:rPr lang="en-US" dirty="0" smtClean="0">
              <a:solidFill>
                <a:schemeClr val="bg1"/>
              </a:solidFill>
            </a:rPr>
            <a:t> </a:t>
          </a:r>
          <a:r>
            <a:rPr lang="en-US" dirty="0" err="1" smtClean="0">
              <a:solidFill>
                <a:schemeClr val="bg1"/>
              </a:solidFill>
            </a:rPr>
            <a:t>sekolah</a:t>
          </a:r>
          <a:r>
            <a:rPr lang="en-US" dirty="0" smtClean="0">
              <a:solidFill>
                <a:schemeClr val="bg1"/>
              </a:solidFill>
            </a:rPr>
            <a:t> PGRI.</a:t>
          </a:r>
          <a:endParaRPr lang="en-US" dirty="0">
            <a:solidFill>
              <a:schemeClr val="bg1"/>
            </a:solidFill>
          </a:endParaRPr>
        </a:p>
      </dgm:t>
    </dgm:pt>
    <dgm:pt modelId="{DD23CD1A-0A73-4D78-8528-E3345EB585DA}" type="parTrans" cxnId="{346A24F2-7C0C-4BDE-A4AF-D05C6ED67C6C}">
      <dgm:prSet/>
      <dgm:spPr/>
      <dgm:t>
        <a:bodyPr/>
        <a:lstStyle/>
        <a:p>
          <a:endParaRPr lang="en-US"/>
        </a:p>
      </dgm:t>
    </dgm:pt>
    <dgm:pt modelId="{F1D5D6A6-2D2B-4C2B-B400-80A1AC86D81B}" type="sibTrans" cxnId="{346A24F2-7C0C-4BDE-A4AF-D05C6ED67C6C}">
      <dgm:prSet/>
      <dgm:spPr/>
      <dgm:t>
        <a:bodyPr/>
        <a:lstStyle/>
        <a:p>
          <a:endParaRPr lang="en-US"/>
        </a:p>
      </dgm:t>
    </dgm:pt>
    <dgm:pt modelId="{42CCCA75-68B4-4890-B6F5-6D21D4400508}" type="pres">
      <dgm:prSet presAssocID="{88481E27-086A-4341-8DC3-8E3E79919C6E}" presName="linear" presStyleCnt="0">
        <dgm:presLayoutVars>
          <dgm:animLvl val="lvl"/>
          <dgm:resizeHandles val="exact"/>
        </dgm:presLayoutVars>
      </dgm:prSet>
      <dgm:spPr/>
      <dgm:t>
        <a:bodyPr/>
        <a:lstStyle/>
        <a:p>
          <a:endParaRPr lang="en-US"/>
        </a:p>
      </dgm:t>
    </dgm:pt>
    <dgm:pt modelId="{D3367577-0C63-410D-ABB2-8D10E9D0B364}" type="pres">
      <dgm:prSet presAssocID="{50A4D8A8-74AD-4357-B84A-609F82A51CF8}" presName="parentText" presStyleLbl="node1" presStyleIdx="0" presStyleCnt="2" custLinFactNeighborX="-17593" custLinFactNeighborY="-14674">
        <dgm:presLayoutVars>
          <dgm:chMax val="0"/>
          <dgm:bulletEnabled val="1"/>
        </dgm:presLayoutVars>
      </dgm:prSet>
      <dgm:spPr/>
      <dgm:t>
        <a:bodyPr/>
        <a:lstStyle/>
        <a:p>
          <a:endParaRPr lang="en-US"/>
        </a:p>
      </dgm:t>
    </dgm:pt>
    <dgm:pt modelId="{3AFC1907-C003-4CD4-8FA5-CC1B772620CF}" type="pres">
      <dgm:prSet presAssocID="{50A4D8A8-74AD-4357-B84A-609F82A51CF8}" presName="childText" presStyleLbl="revTx" presStyleIdx="0" presStyleCnt="2" custScaleY="91326" custLinFactNeighborY="-8607">
        <dgm:presLayoutVars>
          <dgm:bulletEnabled val="1"/>
        </dgm:presLayoutVars>
      </dgm:prSet>
      <dgm:spPr/>
      <dgm:t>
        <a:bodyPr/>
        <a:lstStyle/>
        <a:p>
          <a:endParaRPr lang="en-US"/>
        </a:p>
      </dgm:t>
    </dgm:pt>
    <dgm:pt modelId="{CA904048-414A-47B4-9B51-1521588EAFBC}" type="pres">
      <dgm:prSet presAssocID="{1A0863C2-39A8-43F5-BD65-9FDBA996F680}" presName="parentText" presStyleLbl="node1" presStyleIdx="1" presStyleCnt="2" custLinFactNeighborY="-541">
        <dgm:presLayoutVars>
          <dgm:chMax val="0"/>
          <dgm:bulletEnabled val="1"/>
        </dgm:presLayoutVars>
      </dgm:prSet>
      <dgm:spPr/>
      <dgm:t>
        <a:bodyPr/>
        <a:lstStyle/>
        <a:p>
          <a:endParaRPr lang="en-US"/>
        </a:p>
      </dgm:t>
    </dgm:pt>
    <dgm:pt modelId="{77161BCE-290E-4F5C-81AE-4D6CD9841BB4}" type="pres">
      <dgm:prSet presAssocID="{1A0863C2-39A8-43F5-BD65-9FDBA996F680}" presName="childText" presStyleLbl="revTx" presStyleIdx="1" presStyleCnt="2">
        <dgm:presLayoutVars>
          <dgm:bulletEnabled val="1"/>
        </dgm:presLayoutVars>
      </dgm:prSet>
      <dgm:spPr/>
      <dgm:t>
        <a:bodyPr/>
        <a:lstStyle/>
        <a:p>
          <a:endParaRPr lang="en-US"/>
        </a:p>
      </dgm:t>
    </dgm:pt>
  </dgm:ptLst>
  <dgm:cxnLst>
    <dgm:cxn modelId="{BC44E3B8-A2C1-4F87-8C70-CCB12BF1743B}" type="presOf" srcId="{495D0159-775A-4186-B216-F440CE6FA12F}" destId="{3AFC1907-C003-4CD4-8FA5-CC1B772620CF}" srcOrd="0" destOrd="1" presId="urn:microsoft.com/office/officeart/2005/8/layout/vList2"/>
    <dgm:cxn modelId="{73D60B85-D558-4A31-A2A7-2B140D0E12B0}" type="presOf" srcId="{3FB3C7C3-1615-4358-9D93-10508ECC3D00}" destId="{3AFC1907-C003-4CD4-8FA5-CC1B772620CF}" srcOrd="0" destOrd="2" presId="urn:microsoft.com/office/officeart/2005/8/layout/vList2"/>
    <dgm:cxn modelId="{346A24F2-7C0C-4BDE-A4AF-D05C6ED67C6C}" srcId="{1A0863C2-39A8-43F5-BD65-9FDBA996F680}" destId="{BDC14400-62DF-4308-B484-5DEC4E6EE2DE}" srcOrd="2" destOrd="0" parTransId="{DD23CD1A-0A73-4D78-8528-E3345EB585DA}" sibTransId="{F1D5D6A6-2D2B-4C2B-B400-80A1AC86D81B}"/>
    <dgm:cxn modelId="{F05A9EFB-1DC2-4AC6-B6AF-EAC657A4D76F}" type="presOf" srcId="{2BDA9394-6F38-4EBB-8057-9B80D564D4B5}" destId="{77161BCE-290E-4F5C-81AE-4D6CD9841BB4}" srcOrd="0" destOrd="0" presId="urn:microsoft.com/office/officeart/2005/8/layout/vList2"/>
    <dgm:cxn modelId="{D01DBF8B-32A4-46CA-851E-670A2827ED38}" srcId="{50A4D8A8-74AD-4357-B84A-609F82A51CF8}" destId="{3FB3C7C3-1615-4358-9D93-10508ECC3D00}" srcOrd="2" destOrd="0" parTransId="{90ECB5C2-51D5-4487-BE77-E1F38CAF3F01}" sibTransId="{2BDB06BD-B1FE-466A-BF08-80EB3E2A2351}"/>
    <dgm:cxn modelId="{9B8AB6FC-FA00-4401-AC0D-7980125E9598}" srcId="{88481E27-086A-4341-8DC3-8E3E79919C6E}" destId="{1A0863C2-39A8-43F5-BD65-9FDBA996F680}" srcOrd="1" destOrd="0" parTransId="{F4D7F663-913A-4E37-ADE7-93EB7862EED6}" sibTransId="{891E0DAB-3A8B-491D-B20D-9DC884E7FF63}"/>
    <dgm:cxn modelId="{92FEF25F-163A-409F-97A4-7D5C5B946E2B}" srcId="{50A4D8A8-74AD-4357-B84A-609F82A51CF8}" destId="{495D0159-775A-4186-B216-F440CE6FA12F}" srcOrd="1" destOrd="0" parTransId="{3FF35598-2B49-4214-87A3-F163D1DD848B}" sibTransId="{6DF03D85-1390-4A30-8322-63455BD02353}"/>
    <dgm:cxn modelId="{C410CFB2-8D65-4680-96E7-67EEFEFEAF70}" type="presOf" srcId="{BDC14400-62DF-4308-B484-5DEC4E6EE2DE}" destId="{77161BCE-290E-4F5C-81AE-4D6CD9841BB4}" srcOrd="0" destOrd="2" presId="urn:microsoft.com/office/officeart/2005/8/layout/vList2"/>
    <dgm:cxn modelId="{0ED6E95C-841C-4B29-84A3-DB9FEA19998E}" type="presOf" srcId="{CF0FFB44-3309-4A29-93AB-B5A34C62F6F7}" destId="{77161BCE-290E-4F5C-81AE-4D6CD9841BB4}" srcOrd="0" destOrd="1" presId="urn:microsoft.com/office/officeart/2005/8/layout/vList2"/>
    <dgm:cxn modelId="{AC9AE986-CE57-4820-825B-4EA40F07B24C}" type="presOf" srcId="{1A0863C2-39A8-43F5-BD65-9FDBA996F680}" destId="{CA904048-414A-47B4-9B51-1521588EAFBC}" srcOrd="0" destOrd="0" presId="urn:microsoft.com/office/officeart/2005/8/layout/vList2"/>
    <dgm:cxn modelId="{E7A49333-17D2-4B7C-8AF4-582AC533CDF4}" type="presOf" srcId="{50A4D8A8-74AD-4357-B84A-609F82A51CF8}" destId="{D3367577-0C63-410D-ABB2-8D10E9D0B364}" srcOrd="0" destOrd="0" presId="urn:microsoft.com/office/officeart/2005/8/layout/vList2"/>
    <dgm:cxn modelId="{FECF29C6-C354-4F77-82ED-5B625A37B254}" type="presOf" srcId="{88481E27-086A-4341-8DC3-8E3E79919C6E}" destId="{42CCCA75-68B4-4890-B6F5-6D21D4400508}" srcOrd="0" destOrd="0" presId="urn:microsoft.com/office/officeart/2005/8/layout/vList2"/>
    <dgm:cxn modelId="{A4E662BE-C931-4FD5-A0B6-B162D92E1335}" type="presOf" srcId="{296D18F6-8F17-430A-94F0-E96250F5F38B}" destId="{77161BCE-290E-4F5C-81AE-4D6CD9841BB4}" srcOrd="0" destOrd="3" presId="urn:microsoft.com/office/officeart/2005/8/layout/vList2"/>
    <dgm:cxn modelId="{45B30C15-48D0-43D5-B6ED-E84EB666F708}" srcId="{50A4D8A8-74AD-4357-B84A-609F82A51CF8}" destId="{73211DB6-F3CC-4235-ABB2-EDFA136F6E22}" srcOrd="0" destOrd="0" parTransId="{D3A81E76-05E9-472A-A2D4-1A57CD2A712F}" sibTransId="{EC8F42DD-53D6-4606-8833-08CD7C2D1A2F}"/>
    <dgm:cxn modelId="{F363D117-B5DE-4C38-98E3-6422030A3F60}" srcId="{1A0863C2-39A8-43F5-BD65-9FDBA996F680}" destId="{296D18F6-8F17-430A-94F0-E96250F5F38B}" srcOrd="3" destOrd="0" parTransId="{FE1C8CF0-C2DC-4B2B-B123-36945DB5AF1A}" sibTransId="{AFFCD9B6-280A-4C6C-98F8-DD7B9B4746AA}"/>
    <dgm:cxn modelId="{EB6D777E-74B3-4490-B267-C892BE1E3ECA}" srcId="{1A0863C2-39A8-43F5-BD65-9FDBA996F680}" destId="{CF0FFB44-3309-4A29-93AB-B5A34C62F6F7}" srcOrd="1" destOrd="0" parTransId="{BB4F4E00-1E36-4AB0-A9FA-55B21893DA9E}" sibTransId="{DBEE4B73-F398-4D82-9394-16B0AAEC55E3}"/>
    <dgm:cxn modelId="{9497540D-AB9B-4B1C-BEF6-E6B8832190FA}" srcId="{1A0863C2-39A8-43F5-BD65-9FDBA996F680}" destId="{2BDA9394-6F38-4EBB-8057-9B80D564D4B5}" srcOrd="0" destOrd="0" parTransId="{CCFD5892-0619-4093-A455-CEF4B52D3376}" sibTransId="{4A478A08-A354-4BDF-A6C7-49577C381C1B}"/>
    <dgm:cxn modelId="{C37DBD92-DE07-45D8-AAAD-BFF9386B2EF8}" srcId="{88481E27-086A-4341-8DC3-8E3E79919C6E}" destId="{50A4D8A8-74AD-4357-B84A-609F82A51CF8}" srcOrd="0" destOrd="0" parTransId="{ADF79453-B9B2-4459-92B0-CEA51EAD3128}" sibTransId="{DDAB1BAB-659E-42A8-B219-8281AC41C718}"/>
    <dgm:cxn modelId="{40BBF2F7-3A73-4DC6-95C3-A36EF8D900FF}" type="presOf" srcId="{73211DB6-F3CC-4235-ABB2-EDFA136F6E22}" destId="{3AFC1907-C003-4CD4-8FA5-CC1B772620CF}" srcOrd="0" destOrd="0" presId="urn:microsoft.com/office/officeart/2005/8/layout/vList2"/>
    <dgm:cxn modelId="{00D3B2AF-7107-42FC-8A0E-FA1ED546DD2D}" type="presParOf" srcId="{42CCCA75-68B4-4890-B6F5-6D21D4400508}" destId="{D3367577-0C63-410D-ABB2-8D10E9D0B364}" srcOrd="0" destOrd="0" presId="urn:microsoft.com/office/officeart/2005/8/layout/vList2"/>
    <dgm:cxn modelId="{87B82C2B-5332-44BE-8768-9D1592AD9806}" type="presParOf" srcId="{42CCCA75-68B4-4890-B6F5-6D21D4400508}" destId="{3AFC1907-C003-4CD4-8FA5-CC1B772620CF}" srcOrd="1" destOrd="0" presId="urn:microsoft.com/office/officeart/2005/8/layout/vList2"/>
    <dgm:cxn modelId="{198E2F88-156E-4A78-A31C-225A89B95A5C}" type="presParOf" srcId="{42CCCA75-68B4-4890-B6F5-6D21D4400508}" destId="{CA904048-414A-47B4-9B51-1521588EAFBC}" srcOrd="2" destOrd="0" presId="urn:microsoft.com/office/officeart/2005/8/layout/vList2"/>
    <dgm:cxn modelId="{27614077-F75C-41F2-BE4A-A24D0567B264}" type="presParOf" srcId="{42CCCA75-68B4-4890-B6F5-6D21D4400508}" destId="{77161BCE-290E-4F5C-81AE-4D6CD9841BB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7C1367-62DF-46F8-8BD1-8DF56B5D8000}" type="doc">
      <dgm:prSet loTypeId="urn:microsoft.com/office/officeart/2005/8/layout/vProcess5" loCatId="process" qsTypeId="urn:microsoft.com/office/officeart/2005/8/quickstyle/3d3" qsCatId="3D" csTypeId="urn:microsoft.com/office/officeart/2005/8/colors/accent1_2" csCatId="accent1" phldr="1"/>
      <dgm:spPr/>
      <dgm:t>
        <a:bodyPr/>
        <a:lstStyle/>
        <a:p>
          <a:endParaRPr lang="en-US"/>
        </a:p>
      </dgm:t>
    </dgm:pt>
    <dgm:pt modelId="{EA11451D-4251-4FF2-B5B2-3849AACF712A}">
      <dgm:prSet phldrT="[Text]"/>
      <dgm:spPr/>
      <dgm:t>
        <a:bodyPr/>
        <a:lstStyle/>
        <a:p>
          <a:r>
            <a:rPr lang="en-US" dirty="0" smtClean="0">
              <a:solidFill>
                <a:srgbClr val="FFFF00"/>
              </a:solidFill>
              <a:latin typeface="Comic Sans MS" pitchFamily="66" charset="0"/>
            </a:rPr>
            <a:t>1. </a:t>
          </a:r>
          <a:r>
            <a:rPr lang="en-US" dirty="0" err="1" smtClean="0">
              <a:solidFill>
                <a:srgbClr val="FFFF00"/>
              </a:solidFill>
              <a:latin typeface="Comic Sans MS" pitchFamily="66" charset="0"/>
            </a:rPr>
            <a:t>Jumlah</a:t>
          </a:r>
          <a:r>
            <a:rPr lang="en-US" dirty="0" smtClean="0">
              <a:solidFill>
                <a:srgbClr val="FFFF00"/>
              </a:solidFill>
              <a:latin typeface="Comic Sans MS" pitchFamily="66" charset="0"/>
            </a:rPr>
            <a:t> PP</a:t>
          </a:r>
          <a:r>
            <a:rPr lang="id-ID" dirty="0" smtClean="0">
              <a:solidFill>
                <a:srgbClr val="FFFF00"/>
              </a:solidFill>
              <a:latin typeface="Comic Sans MS" pitchFamily="66" charset="0"/>
            </a:rPr>
            <a:t>L</a:t>
          </a:r>
          <a:r>
            <a:rPr lang="en-US" dirty="0" smtClean="0">
              <a:solidFill>
                <a:srgbClr val="FFFF00"/>
              </a:solidFill>
              <a:latin typeface="Comic Sans MS" pitchFamily="66" charset="0"/>
            </a:rPr>
            <a:t>P </a:t>
          </a:r>
          <a:r>
            <a:rPr lang="en-US" dirty="0" err="1" smtClean="0">
              <a:solidFill>
                <a:srgbClr val="FFFF00"/>
              </a:solidFill>
              <a:latin typeface="Comic Sans MS" pitchFamily="66" charset="0"/>
            </a:rPr>
            <a:t>Dikdasmen</a:t>
          </a:r>
          <a:r>
            <a:rPr lang="en-US" dirty="0" smtClean="0">
              <a:solidFill>
                <a:srgbClr val="FFFF00"/>
              </a:solidFill>
              <a:latin typeface="Comic Sans MS" pitchFamily="66" charset="0"/>
            </a:rPr>
            <a:t> PGRI </a:t>
          </a:r>
          <a:r>
            <a:rPr lang="en-US" dirty="0" err="1" smtClean="0">
              <a:solidFill>
                <a:srgbClr val="FFFF00"/>
              </a:solidFill>
              <a:latin typeface="Comic Sans MS" pitchFamily="66" charset="0"/>
            </a:rPr>
            <a:t>Provinsi</a:t>
          </a:r>
          <a:r>
            <a:rPr lang="en-US" dirty="0" smtClean="0">
              <a:solidFill>
                <a:srgbClr val="FFFF00"/>
              </a:solidFill>
              <a:latin typeface="Comic Sans MS" pitchFamily="66" charset="0"/>
            </a:rPr>
            <a:t>  </a:t>
          </a:r>
        </a:p>
        <a:p>
          <a:r>
            <a:rPr lang="en-US" dirty="0" smtClean="0">
              <a:solidFill>
                <a:srgbClr val="FFFF00"/>
              </a:solidFill>
              <a:latin typeface="Comic Sans MS" pitchFamily="66" charset="0"/>
            </a:rPr>
            <a:t>    </a:t>
          </a:r>
          <a:r>
            <a:rPr lang="en-US" dirty="0" err="1" smtClean="0">
              <a:solidFill>
                <a:srgbClr val="FFFF00"/>
              </a:solidFill>
              <a:latin typeface="Comic Sans MS" pitchFamily="66" charset="0"/>
            </a:rPr>
            <a:t>di</a:t>
          </a:r>
          <a:r>
            <a:rPr lang="en-US" dirty="0" smtClean="0">
              <a:solidFill>
                <a:srgbClr val="FFFF00"/>
              </a:solidFill>
              <a:latin typeface="Comic Sans MS" pitchFamily="66" charset="0"/>
            </a:rPr>
            <a:t> </a:t>
          </a:r>
          <a:r>
            <a:rPr lang="en-US" dirty="0" err="1" smtClean="0">
              <a:solidFill>
                <a:srgbClr val="FFFF00"/>
              </a:solidFill>
              <a:latin typeface="Comic Sans MS" pitchFamily="66" charset="0"/>
            </a:rPr>
            <a:t>seluruh</a:t>
          </a:r>
          <a:r>
            <a:rPr lang="en-US" dirty="0" smtClean="0">
              <a:solidFill>
                <a:srgbClr val="FFFF00"/>
              </a:solidFill>
              <a:latin typeface="Comic Sans MS" pitchFamily="66" charset="0"/>
            </a:rPr>
            <a:t> Indonesia </a:t>
          </a:r>
          <a:r>
            <a:rPr lang="en-US" dirty="0" err="1" smtClean="0">
              <a:solidFill>
                <a:srgbClr val="FFFF00"/>
              </a:solidFill>
              <a:latin typeface="Comic Sans MS" pitchFamily="66" charset="0"/>
            </a:rPr>
            <a:t>ada</a:t>
          </a:r>
          <a:r>
            <a:rPr lang="en-US" dirty="0" smtClean="0">
              <a:solidFill>
                <a:srgbClr val="FFFF00"/>
              </a:solidFill>
              <a:latin typeface="Comic Sans MS" pitchFamily="66" charset="0"/>
            </a:rPr>
            <a:t> 26 </a:t>
          </a:r>
          <a:r>
            <a:rPr lang="en-US" dirty="0" err="1" smtClean="0">
              <a:solidFill>
                <a:srgbClr val="FFFF00"/>
              </a:solidFill>
              <a:latin typeface="Comic Sans MS" pitchFamily="66" charset="0"/>
            </a:rPr>
            <a:t>buah</a:t>
          </a:r>
          <a:r>
            <a:rPr lang="en-US" dirty="0" smtClean="0">
              <a:solidFill>
                <a:srgbClr val="FFFF00"/>
              </a:solidFill>
              <a:latin typeface="Comic Sans MS" pitchFamily="66" charset="0"/>
            </a:rPr>
            <a:t>.</a:t>
          </a:r>
        </a:p>
        <a:p>
          <a:endParaRPr lang="en-US" dirty="0">
            <a:latin typeface="Comic Sans MS" pitchFamily="66" charset="0"/>
          </a:endParaRPr>
        </a:p>
      </dgm:t>
    </dgm:pt>
    <dgm:pt modelId="{B2563F20-B6AD-4B63-AABE-77307BF0F286}" type="parTrans" cxnId="{4AF8780B-DDB0-4124-AB09-D0BAF767049D}">
      <dgm:prSet/>
      <dgm:spPr/>
      <dgm:t>
        <a:bodyPr/>
        <a:lstStyle/>
        <a:p>
          <a:endParaRPr lang="en-US"/>
        </a:p>
      </dgm:t>
    </dgm:pt>
    <dgm:pt modelId="{B9577E96-C775-4060-BFE7-5B7B7EFB3A82}" type="sibTrans" cxnId="{4AF8780B-DDB0-4124-AB09-D0BAF767049D}">
      <dgm:prSet/>
      <dgm:spPr>
        <a:effectLst>
          <a:glow rad="228600">
            <a:schemeClr val="accent4">
              <a:satMod val="175000"/>
              <a:alpha val="40000"/>
            </a:schemeClr>
          </a:glow>
        </a:effectLst>
      </dgm:spPr>
      <dgm:t>
        <a:bodyPr/>
        <a:lstStyle/>
        <a:p>
          <a:endParaRPr lang="en-US"/>
        </a:p>
      </dgm:t>
    </dgm:pt>
    <dgm:pt modelId="{E9D38880-C036-4867-AA83-7380E2FB0B5C}">
      <dgm:prSet phldrT="[Text]"/>
      <dgm:spPr/>
      <dgm:t>
        <a:bodyPr/>
        <a:lstStyle/>
        <a:p>
          <a:r>
            <a:rPr lang="en-US" dirty="0" smtClean="0">
              <a:solidFill>
                <a:srgbClr val="FFFF00"/>
              </a:solidFill>
              <a:latin typeface="Comic Sans MS" pitchFamily="66" charset="0"/>
            </a:rPr>
            <a:t>2. </a:t>
          </a:r>
          <a:r>
            <a:rPr lang="en-US" dirty="0" err="1" smtClean="0">
              <a:solidFill>
                <a:srgbClr val="FFFF00"/>
              </a:solidFill>
              <a:latin typeface="Comic Sans MS" pitchFamily="66" charset="0"/>
            </a:rPr>
            <a:t>Ada</a:t>
          </a:r>
          <a:r>
            <a:rPr lang="en-US" dirty="0" smtClean="0">
              <a:solidFill>
                <a:srgbClr val="FFFF00"/>
              </a:solidFill>
              <a:latin typeface="Comic Sans MS" pitchFamily="66" charset="0"/>
            </a:rPr>
            <a:t> </a:t>
          </a:r>
          <a:r>
            <a:rPr lang="en-US" dirty="0" err="1" smtClean="0">
              <a:solidFill>
                <a:srgbClr val="FFFF00"/>
              </a:solidFill>
              <a:latin typeface="Comic Sans MS" pitchFamily="66" charset="0"/>
            </a:rPr>
            <a:t>satu</a:t>
          </a:r>
          <a:r>
            <a:rPr lang="en-US" dirty="0" smtClean="0">
              <a:solidFill>
                <a:srgbClr val="FFFF00"/>
              </a:solidFill>
              <a:latin typeface="Comic Sans MS" pitchFamily="66" charset="0"/>
            </a:rPr>
            <a:t> </a:t>
          </a:r>
          <a:r>
            <a:rPr lang="en-US" dirty="0" err="1" smtClean="0">
              <a:solidFill>
                <a:srgbClr val="FFFF00"/>
              </a:solidFill>
              <a:latin typeface="Comic Sans MS" pitchFamily="66" charset="0"/>
            </a:rPr>
            <a:t>buah</a:t>
          </a:r>
          <a:r>
            <a:rPr lang="en-US" dirty="0" smtClean="0">
              <a:solidFill>
                <a:srgbClr val="FFFF00"/>
              </a:solidFill>
              <a:latin typeface="Comic Sans MS" pitchFamily="66" charset="0"/>
            </a:rPr>
            <a:t> PP</a:t>
          </a:r>
          <a:r>
            <a:rPr lang="id-ID" dirty="0" smtClean="0">
              <a:solidFill>
                <a:srgbClr val="FFFF00"/>
              </a:solidFill>
              <a:latin typeface="Comic Sans MS" pitchFamily="66" charset="0"/>
            </a:rPr>
            <a:t>L</a:t>
          </a:r>
          <a:r>
            <a:rPr lang="en-US" dirty="0" smtClean="0">
              <a:solidFill>
                <a:srgbClr val="FFFF00"/>
              </a:solidFill>
              <a:latin typeface="Comic Sans MS" pitchFamily="66" charset="0"/>
            </a:rPr>
            <a:t>P </a:t>
          </a:r>
          <a:r>
            <a:rPr lang="en-US" dirty="0" err="1" smtClean="0">
              <a:solidFill>
                <a:srgbClr val="FFFF00"/>
              </a:solidFill>
              <a:latin typeface="Comic Sans MS" pitchFamily="66" charset="0"/>
            </a:rPr>
            <a:t>Dikdasmen</a:t>
          </a:r>
          <a:r>
            <a:rPr lang="en-US" dirty="0" smtClean="0">
              <a:solidFill>
                <a:srgbClr val="FFFF00"/>
              </a:solidFill>
              <a:latin typeface="Comic Sans MS" pitchFamily="66" charset="0"/>
            </a:rPr>
            <a:t> PGRI </a:t>
          </a:r>
        </a:p>
        <a:p>
          <a:r>
            <a:rPr lang="en-US" dirty="0" smtClean="0">
              <a:solidFill>
                <a:srgbClr val="FFFF00"/>
              </a:solidFill>
              <a:latin typeface="Comic Sans MS" pitchFamily="66" charset="0"/>
            </a:rPr>
            <a:t>    </a:t>
          </a:r>
          <a:r>
            <a:rPr lang="en-US" dirty="0" err="1" smtClean="0">
              <a:solidFill>
                <a:srgbClr val="FFFF00"/>
              </a:solidFill>
              <a:latin typeface="Comic Sans MS" pitchFamily="66" charset="0"/>
            </a:rPr>
            <a:t>Provinsi</a:t>
          </a:r>
          <a:r>
            <a:rPr lang="en-US" dirty="0" smtClean="0">
              <a:solidFill>
                <a:srgbClr val="FFFF00"/>
              </a:solidFill>
              <a:latin typeface="Comic Sans MS" pitchFamily="66" charset="0"/>
            </a:rPr>
            <a:t>  </a:t>
          </a:r>
          <a:r>
            <a:rPr lang="en-US" dirty="0" err="1" smtClean="0">
              <a:solidFill>
                <a:srgbClr val="FFFF00"/>
              </a:solidFill>
              <a:latin typeface="Comic Sans MS" pitchFamily="66" charset="0"/>
            </a:rPr>
            <a:t>baru</a:t>
          </a:r>
          <a:r>
            <a:rPr lang="en-US" dirty="0" smtClean="0">
              <a:solidFill>
                <a:srgbClr val="FFFF00"/>
              </a:solidFill>
              <a:latin typeface="Comic Sans MS" pitchFamily="66" charset="0"/>
            </a:rPr>
            <a:t> </a:t>
          </a:r>
          <a:r>
            <a:rPr lang="en-US" dirty="0" err="1" smtClean="0">
              <a:solidFill>
                <a:srgbClr val="FFFF00"/>
              </a:solidFill>
              <a:latin typeface="Comic Sans MS" pitchFamily="66" charset="0"/>
            </a:rPr>
            <a:t>yaitu</a:t>
          </a:r>
          <a:r>
            <a:rPr lang="en-US" dirty="0" smtClean="0">
              <a:solidFill>
                <a:srgbClr val="FFFF00"/>
              </a:solidFill>
              <a:latin typeface="Comic Sans MS" pitchFamily="66" charset="0"/>
            </a:rPr>
            <a:t>: PPLP </a:t>
          </a:r>
          <a:r>
            <a:rPr lang="en-US" dirty="0" err="1" smtClean="0">
              <a:solidFill>
                <a:srgbClr val="FFFF00"/>
              </a:solidFill>
              <a:latin typeface="Comic Sans MS" pitchFamily="66" charset="0"/>
            </a:rPr>
            <a:t>Dikdasmen</a:t>
          </a:r>
          <a:r>
            <a:rPr lang="en-US" dirty="0" smtClean="0">
              <a:solidFill>
                <a:srgbClr val="FFFF00"/>
              </a:solidFill>
              <a:latin typeface="Comic Sans MS" pitchFamily="66" charset="0"/>
            </a:rPr>
            <a:t> </a:t>
          </a:r>
        </a:p>
        <a:p>
          <a:r>
            <a:rPr lang="en-US" dirty="0" smtClean="0">
              <a:solidFill>
                <a:srgbClr val="FFFF00"/>
              </a:solidFill>
              <a:latin typeface="Comic Sans MS" pitchFamily="66" charset="0"/>
            </a:rPr>
            <a:t>    PGRI  </a:t>
          </a:r>
          <a:r>
            <a:rPr lang="en-US" dirty="0" err="1" smtClean="0">
              <a:solidFill>
                <a:srgbClr val="FFFF00"/>
              </a:solidFill>
              <a:latin typeface="Comic Sans MS" pitchFamily="66" charset="0"/>
            </a:rPr>
            <a:t>Provinsi</a:t>
          </a:r>
          <a:r>
            <a:rPr lang="en-US" dirty="0" smtClean="0">
              <a:solidFill>
                <a:srgbClr val="FFFF00"/>
              </a:solidFill>
              <a:latin typeface="Comic Sans MS" pitchFamily="66" charset="0"/>
            </a:rPr>
            <a:t> </a:t>
          </a:r>
          <a:r>
            <a:rPr lang="en-US" dirty="0" err="1" smtClean="0">
              <a:solidFill>
                <a:srgbClr val="FFFF00"/>
              </a:solidFill>
              <a:latin typeface="Comic Sans MS" pitchFamily="66" charset="0"/>
            </a:rPr>
            <a:t>Banten</a:t>
          </a:r>
          <a:r>
            <a:rPr lang="en-US" dirty="0" smtClean="0">
              <a:solidFill>
                <a:srgbClr val="FFFF00"/>
              </a:solidFill>
              <a:latin typeface="Comic Sans MS" pitchFamily="66" charset="0"/>
            </a:rPr>
            <a:t>.</a:t>
          </a:r>
          <a:endParaRPr lang="en-US" dirty="0">
            <a:solidFill>
              <a:srgbClr val="FFFF00"/>
            </a:solidFill>
            <a:latin typeface="Comic Sans MS" pitchFamily="66" charset="0"/>
          </a:endParaRPr>
        </a:p>
      </dgm:t>
    </dgm:pt>
    <dgm:pt modelId="{906419B6-BD9F-4438-90C2-089EF446B7D7}" type="parTrans" cxnId="{6B1F9B09-9996-4701-A08D-9D2116031865}">
      <dgm:prSet/>
      <dgm:spPr/>
      <dgm:t>
        <a:bodyPr/>
        <a:lstStyle/>
        <a:p>
          <a:endParaRPr lang="en-US"/>
        </a:p>
      </dgm:t>
    </dgm:pt>
    <dgm:pt modelId="{5502911B-8741-43D8-B707-AFA5233D7AE6}" type="sibTrans" cxnId="{6B1F9B09-9996-4701-A08D-9D2116031865}">
      <dgm:prSet/>
      <dgm:spPr>
        <a:effectLst>
          <a:glow rad="228600">
            <a:schemeClr val="accent4">
              <a:satMod val="175000"/>
              <a:alpha val="40000"/>
            </a:schemeClr>
          </a:glow>
        </a:effectLst>
      </dgm:spPr>
      <dgm:t>
        <a:bodyPr/>
        <a:lstStyle/>
        <a:p>
          <a:endParaRPr lang="en-US"/>
        </a:p>
      </dgm:t>
    </dgm:pt>
    <dgm:pt modelId="{CB87ABB8-D41B-433F-A6E1-500E8EA8EC67}">
      <dgm:prSet phldrT="[Text]"/>
      <dgm:spPr/>
      <dgm:t>
        <a:bodyPr/>
        <a:lstStyle/>
        <a:p>
          <a:r>
            <a:rPr lang="en-US" dirty="0" smtClean="0">
              <a:solidFill>
                <a:srgbClr val="FFFF00"/>
              </a:solidFill>
              <a:latin typeface="Comic Sans MS" pitchFamily="66" charset="0"/>
            </a:rPr>
            <a:t>3. </a:t>
          </a:r>
          <a:r>
            <a:rPr lang="en-US" dirty="0" err="1" smtClean="0">
              <a:solidFill>
                <a:srgbClr val="FFFF00"/>
              </a:solidFill>
              <a:latin typeface="Comic Sans MS" pitchFamily="66" charset="0"/>
            </a:rPr>
            <a:t>Pengangkatan</a:t>
          </a:r>
          <a:r>
            <a:rPr lang="en-US" dirty="0" smtClean="0">
              <a:solidFill>
                <a:srgbClr val="FFFF00"/>
              </a:solidFill>
              <a:latin typeface="Comic Sans MS" pitchFamily="66" charset="0"/>
            </a:rPr>
            <a:t> </a:t>
          </a:r>
          <a:r>
            <a:rPr lang="en-US" dirty="0" err="1" smtClean="0">
              <a:solidFill>
                <a:srgbClr val="FFFF00"/>
              </a:solidFill>
              <a:latin typeface="Comic Sans MS" pitchFamily="66" charset="0"/>
            </a:rPr>
            <a:t>kepengurusan</a:t>
          </a:r>
          <a:r>
            <a:rPr lang="en-US" dirty="0" smtClean="0">
              <a:solidFill>
                <a:srgbClr val="FFFF00"/>
              </a:solidFill>
              <a:latin typeface="Comic Sans MS" pitchFamily="66" charset="0"/>
            </a:rPr>
            <a:t> PP</a:t>
          </a:r>
          <a:r>
            <a:rPr lang="id-ID" dirty="0" smtClean="0">
              <a:solidFill>
                <a:srgbClr val="FFFF00"/>
              </a:solidFill>
              <a:latin typeface="Comic Sans MS" pitchFamily="66" charset="0"/>
            </a:rPr>
            <a:t>L</a:t>
          </a:r>
          <a:r>
            <a:rPr lang="en-US" dirty="0" smtClean="0">
              <a:solidFill>
                <a:srgbClr val="FFFF00"/>
              </a:solidFill>
              <a:latin typeface="Comic Sans MS" pitchFamily="66" charset="0"/>
            </a:rPr>
            <a:t>P </a:t>
          </a:r>
          <a:r>
            <a:rPr lang="en-US" dirty="0" err="1" smtClean="0">
              <a:solidFill>
                <a:srgbClr val="FFFF00"/>
              </a:solidFill>
              <a:latin typeface="Comic Sans MS" pitchFamily="66" charset="0"/>
            </a:rPr>
            <a:t>Dikdasmen</a:t>
          </a:r>
          <a:r>
            <a:rPr lang="en-US" dirty="0" smtClean="0">
              <a:solidFill>
                <a:srgbClr val="FFFF00"/>
              </a:solidFill>
              <a:latin typeface="Comic Sans MS" pitchFamily="66" charset="0"/>
            </a:rPr>
            <a:t> </a:t>
          </a:r>
          <a:endParaRPr lang="id-ID" dirty="0" smtClean="0">
            <a:solidFill>
              <a:srgbClr val="FFFF00"/>
            </a:solidFill>
            <a:latin typeface="Comic Sans MS" pitchFamily="66" charset="0"/>
          </a:endParaRPr>
        </a:p>
        <a:p>
          <a:r>
            <a:rPr lang="id-ID" dirty="0" smtClean="0">
              <a:solidFill>
                <a:srgbClr val="FFFF00"/>
              </a:solidFill>
              <a:latin typeface="Comic Sans MS" pitchFamily="66" charset="0"/>
            </a:rPr>
            <a:t>    </a:t>
          </a:r>
          <a:r>
            <a:rPr lang="en-US" dirty="0" smtClean="0">
              <a:solidFill>
                <a:srgbClr val="FFFF00"/>
              </a:solidFill>
              <a:latin typeface="Comic Sans MS" pitchFamily="66" charset="0"/>
            </a:rPr>
            <a:t>PGRI </a:t>
          </a:r>
          <a:r>
            <a:rPr lang="en-US" dirty="0" err="1" smtClean="0">
              <a:solidFill>
                <a:srgbClr val="FFFF00"/>
              </a:solidFill>
              <a:latin typeface="Comic Sans MS" pitchFamily="66" charset="0"/>
            </a:rPr>
            <a:t>Provinsi</a:t>
          </a:r>
          <a:r>
            <a:rPr lang="en-US" dirty="0" smtClean="0">
              <a:solidFill>
                <a:srgbClr val="FFFF00"/>
              </a:solidFill>
              <a:latin typeface="Comic Sans MS" pitchFamily="66" charset="0"/>
            </a:rPr>
            <a:t> yang </a:t>
          </a:r>
          <a:r>
            <a:rPr lang="en-US" dirty="0" err="1" smtClean="0">
              <a:solidFill>
                <a:srgbClr val="FFFF00"/>
              </a:solidFill>
              <a:latin typeface="Comic Sans MS" pitchFamily="66" charset="0"/>
            </a:rPr>
            <a:t>definitif</a:t>
          </a:r>
          <a:r>
            <a:rPr lang="en-US" dirty="0" smtClean="0">
              <a:solidFill>
                <a:srgbClr val="FFFF00"/>
              </a:solidFill>
              <a:latin typeface="Comic Sans MS" pitchFamily="66" charset="0"/>
            </a:rPr>
            <a:t> </a:t>
          </a:r>
          <a:r>
            <a:rPr lang="en-US" dirty="0" err="1" smtClean="0">
              <a:solidFill>
                <a:srgbClr val="FFFF00"/>
              </a:solidFill>
              <a:latin typeface="Comic Sans MS" pitchFamily="66" charset="0"/>
            </a:rPr>
            <a:t>sesuai</a:t>
          </a:r>
          <a:r>
            <a:rPr lang="en-US" dirty="0" smtClean="0">
              <a:solidFill>
                <a:srgbClr val="FFFF00"/>
              </a:solidFill>
              <a:latin typeface="Comic Sans MS" pitchFamily="66" charset="0"/>
            </a:rPr>
            <a:t> </a:t>
          </a:r>
          <a:r>
            <a:rPr lang="en-US" dirty="0" err="1" smtClean="0">
              <a:solidFill>
                <a:srgbClr val="FFFF00"/>
              </a:solidFill>
              <a:latin typeface="Comic Sans MS" pitchFamily="66" charset="0"/>
            </a:rPr>
            <a:t>masa</a:t>
          </a:r>
          <a:r>
            <a:rPr lang="en-US" dirty="0" smtClean="0">
              <a:solidFill>
                <a:srgbClr val="FFFF00"/>
              </a:solidFill>
              <a:latin typeface="Comic Sans MS" pitchFamily="66" charset="0"/>
            </a:rPr>
            <a:t> </a:t>
          </a:r>
          <a:endParaRPr lang="id-ID" dirty="0" smtClean="0">
            <a:solidFill>
              <a:srgbClr val="FFFF00"/>
            </a:solidFill>
            <a:latin typeface="Comic Sans MS" pitchFamily="66" charset="0"/>
          </a:endParaRPr>
        </a:p>
        <a:p>
          <a:r>
            <a:rPr lang="id-ID" dirty="0" smtClean="0">
              <a:solidFill>
                <a:srgbClr val="FFFF00"/>
              </a:solidFill>
              <a:latin typeface="Comic Sans MS" pitchFamily="66" charset="0"/>
            </a:rPr>
            <a:t>    </a:t>
          </a:r>
          <a:r>
            <a:rPr lang="en-US" dirty="0" err="1" smtClean="0">
              <a:solidFill>
                <a:srgbClr val="FFFF00"/>
              </a:solidFill>
              <a:latin typeface="Comic Sans MS" pitchFamily="66" charset="0"/>
            </a:rPr>
            <a:t>baktinya</a:t>
          </a:r>
          <a:r>
            <a:rPr lang="en-US" dirty="0" smtClean="0">
              <a:solidFill>
                <a:srgbClr val="FFFF00"/>
              </a:solidFill>
              <a:latin typeface="Comic Sans MS" pitchFamily="66" charset="0"/>
            </a:rPr>
            <a:t>, </a:t>
          </a:r>
          <a:r>
            <a:rPr lang="en-US" dirty="0" err="1" smtClean="0">
              <a:solidFill>
                <a:srgbClr val="FFFF00"/>
              </a:solidFill>
              <a:latin typeface="Comic Sans MS" pitchFamily="66" charset="0"/>
            </a:rPr>
            <a:t>sebagian</a:t>
          </a:r>
          <a:r>
            <a:rPr lang="en-US" dirty="0" smtClean="0">
              <a:solidFill>
                <a:srgbClr val="FFFF00"/>
              </a:solidFill>
              <a:latin typeface="Comic Sans MS" pitchFamily="66" charset="0"/>
            </a:rPr>
            <a:t> </a:t>
          </a:r>
          <a:r>
            <a:rPr lang="en-US" dirty="0" err="1" smtClean="0">
              <a:solidFill>
                <a:srgbClr val="FFFF00"/>
              </a:solidFill>
              <a:latin typeface="Comic Sans MS" pitchFamily="66" charset="0"/>
            </a:rPr>
            <a:t>besar</a:t>
          </a:r>
          <a:r>
            <a:rPr lang="en-US" dirty="0" smtClean="0">
              <a:solidFill>
                <a:srgbClr val="FFFF00"/>
              </a:solidFill>
              <a:latin typeface="Comic Sans MS" pitchFamily="66" charset="0"/>
            </a:rPr>
            <a:t> </a:t>
          </a:r>
          <a:r>
            <a:rPr lang="en-US" dirty="0" err="1" smtClean="0">
              <a:solidFill>
                <a:srgbClr val="FFFF00"/>
              </a:solidFill>
              <a:latin typeface="Comic Sans MS" pitchFamily="66" charset="0"/>
            </a:rPr>
            <a:t>telah</a:t>
          </a:r>
          <a:r>
            <a:rPr lang="en-US" dirty="0" smtClean="0">
              <a:solidFill>
                <a:srgbClr val="FFFF00"/>
              </a:solidFill>
              <a:latin typeface="Comic Sans MS" pitchFamily="66" charset="0"/>
            </a:rPr>
            <a:t> </a:t>
          </a:r>
          <a:r>
            <a:rPr lang="en-US" dirty="0" err="1" smtClean="0">
              <a:solidFill>
                <a:srgbClr val="FFFF00"/>
              </a:solidFill>
              <a:latin typeface="Comic Sans MS" pitchFamily="66" charset="0"/>
            </a:rPr>
            <a:t>dilaksankan</a:t>
          </a:r>
          <a:r>
            <a:rPr lang="en-US" dirty="0" smtClean="0">
              <a:solidFill>
                <a:srgbClr val="FFFF00"/>
              </a:solidFill>
              <a:latin typeface="Comic Sans MS" pitchFamily="66" charset="0"/>
            </a:rPr>
            <a:t>. </a:t>
          </a:r>
          <a:endParaRPr lang="en-US" dirty="0">
            <a:solidFill>
              <a:srgbClr val="FFFF00"/>
            </a:solidFill>
            <a:latin typeface="Comic Sans MS" pitchFamily="66" charset="0"/>
          </a:endParaRPr>
        </a:p>
      </dgm:t>
    </dgm:pt>
    <dgm:pt modelId="{0CD1C5E3-5171-4BA0-90E6-29DFF71913F2}" type="parTrans" cxnId="{C334110A-199A-4935-9526-9524CF661367}">
      <dgm:prSet/>
      <dgm:spPr/>
      <dgm:t>
        <a:bodyPr/>
        <a:lstStyle/>
        <a:p>
          <a:endParaRPr lang="en-US"/>
        </a:p>
      </dgm:t>
    </dgm:pt>
    <dgm:pt modelId="{89CC0268-8FF7-445B-B3DF-A63D14A32B12}" type="sibTrans" cxnId="{C334110A-199A-4935-9526-9524CF661367}">
      <dgm:prSet/>
      <dgm:spPr/>
      <dgm:t>
        <a:bodyPr/>
        <a:lstStyle/>
        <a:p>
          <a:endParaRPr lang="en-US"/>
        </a:p>
      </dgm:t>
    </dgm:pt>
    <dgm:pt modelId="{EBE732B7-6A1A-402B-BBC4-906815FA6392}" type="pres">
      <dgm:prSet presAssocID="{2B7C1367-62DF-46F8-8BD1-8DF56B5D8000}" presName="outerComposite" presStyleCnt="0">
        <dgm:presLayoutVars>
          <dgm:chMax val="5"/>
          <dgm:dir/>
          <dgm:resizeHandles val="exact"/>
        </dgm:presLayoutVars>
      </dgm:prSet>
      <dgm:spPr/>
      <dgm:t>
        <a:bodyPr/>
        <a:lstStyle/>
        <a:p>
          <a:endParaRPr lang="en-US"/>
        </a:p>
      </dgm:t>
    </dgm:pt>
    <dgm:pt modelId="{73067E49-090D-4851-8ED1-F6C9E03ED465}" type="pres">
      <dgm:prSet presAssocID="{2B7C1367-62DF-46F8-8BD1-8DF56B5D8000}" presName="dummyMaxCanvas" presStyleCnt="0">
        <dgm:presLayoutVars/>
      </dgm:prSet>
      <dgm:spPr/>
      <dgm:t>
        <a:bodyPr/>
        <a:lstStyle/>
        <a:p>
          <a:endParaRPr lang="id-ID"/>
        </a:p>
      </dgm:t>
    </dgm:pt>
    <dgm:pt modelId="{6BBB4ED2-1350-4C3F-B087-83DE2A208B54}" type="pres">
      <dgm:prSet presAssocID="{2B7C1367-62DF-46F8-8BD1-8DF56B5D8000}" presName="ThreeNodes_1" presStyleLbl="node1" presStyleIdx="0" presStyleCnt="3" custLinFactNeighborY="-5394">
        <dgm:presLayoutVars>
          <dgm:bulletEnabled val="1"/>
        </dgm:presLayoutVars>
      </dgm:prSet>
      <dgm:spPr/>
      <dgm:t>
        <a:bodyPr/>
        <a:lstStyle/>
        <a:p>
          <a:endParaRPr lang="en-US"/>
        </a:p>
      </dgm:t>
    </dgm:pt>
    <dgm:pt modelId="{5B938586-C7C4-49EF-AA4E-C5A1A19DF442}" type="pres">
      <dgm:prSet presAssocID="{2B7C1367-62DF-46F8-8BD1-8DF56B5D8000}" presName="ThreeNodes_2" presStyleLbl="node1" presStyleIdx="1" presStyleCnt="3">
        <dgm:presLayoutVars>
          <dgm:bulletEnabled val="1"/>
        </dgm:presLayoutVars>
      </dgm:prSet>
      <dgm:spPr/>
      <dgm:t>
        <a:bodyPr/>
        <a:lstStyle/>
        <a:p>
          <a:endParaRPr lang="en-US"/>
        </a:p>
      </dgm:t>
    </dgm:pt>
    <dgm:pt modelId="{32DE2CC9-1716-4808-BD49-808ACD9F7B59}" type="pres">
      <dgm:prSet presAssocID="{2B7C1367-62DF-46F8-8BD1-8DF56B5D8000}" presName="ThreeNodes_3" presStyleLbl="node1" presStyleIdx="2" presStyleCnt="3">
        <dgm:presLayoutVars>
          <dgm:bulletEnabled val="1"/>
        </dgm:presLayoutVars>
      </dgm:prSet>
      <dgm:spPr/>
      <dgm:t>
        <a:bodyPr/>
        <a:lstStyle/>
        <a:p>
          <a:endParaRPr lang="en-US"/>
        </a:p>
      </dgm:t>
    </dgm:pt>
    <dgm:pt modelId="{9C41128B-2C23-4861-8E5D-6B9838B5DC34}" type="pres">
      <dgm:prSet presAssocID="{2B7C1367-62DF-46F8-8BD1-8DF56B5D8000}" presName="ThreeConn_1-2" presStyleLbl="fgAccFollowNode1" presStyleIdx="0" presStyleCnt="2">
        <dgm:presLayoutVars>
          <dgm:bulletEnabled val="1"/>
        </dgm:presLayoutVars>
      </dgm:prSet>
      <dgm:spPr/>
      <dgm:t>
        <a:bodyPr/>
        <a:lstStyle/>
        <a:p>
          <a:endParaRPr lang="en-US"/>
        </a:p>
      </dgm:t>
    </dgm:pt>
    <dgm:pt modelId="{EB14A5FF-EBDC-443C-9F97-774BBD387512}" type="pres">
      <dgm:prSet presAssocID="{2B7C1367-62DF-46F8-8BD1-8DF56B5D8000}" presName="ThreeConn_2-3" presStyleLbl="fgAccFollowNode1" presStyleIdx="1" presStyleCnt="2">
        <dgm:presLayoutVars>
          <dgm:bulletEnabled val="1"/>
        </dgm:presLayoutVars>
      </dgm:prSet>
      <dgm:spPr/>
      <dgm:t>
        <a:bodyPr/>
        <a:lstStyle/>
        <a:p>
          <a:endParaRPr lang="en-US"/>
        </a:p>
      </dgm:t>
    </dgm:pt>
    <dgm:pt modelId="{16B9D247-66A0-452D-9933-535F20A15266}" type="pres">
      <dgm:prSet presAssocID="{2B7C1367-62DF-46F8-8BD1-8DF56B5D8000}" presName="ThreeNodes_1_text" presStyleLbl="node1" presStyleIdx="2" presStyleCnt="3">
        <dgm:presLayoutVars>
          <dgm:bulletEnabled val="1"/>
        </dgm:presLayoutVars>
      </dgm:prSet>
      <dgm:spPr/>
      <dgm:t>
        <a:bodyPr/>
        <a:lstStyle/>
        <a:p>
          <a:endParaRPr lang="en-US"/>
        </a:p>
      </dgm:t>
    </dgm:pt>
    <dgm:pt modelId="{9DBE3040-2E9B-43D6-B97F-FA587547F1A5}" type="pres">
      <dgm:prSet presAssocID="{2B7C1367-62DF-46F8-8BD1-8DF56B5D8000}" presName="ThreeNodes_2_text" presStyleLbl="node1" presStyleIdx="2" presStyleCnt="3">
        <dgm:presLayoutVars>
          <dgm:bulletEnabled val="1"/>
        </dgm:presLayoutVars>
      </dgm:prSet>
      <dgm:spPr/>
      <dgm:t>
        <a:bodyPr/>
        <a:lstStyle/>
        <a:p>
          <a:endParaRPr lang="en-US"/>
        </a:p>
      </dgm:t>
    </dgm:pt>
    <dgm:pt modelId="{936D72EC-A33F-4894-B0D4-09A66ED6FD35}" type="pres">
      <dgm:prSet presAssocID="{2B7C1367-62DF-46F8-8BD1-8DF56B5D8000}" presName="ThreeNodes_3_text" presStyleLbl="node1" presStyleIdx="2" presStyleCnt="3">
        <dgm:presLayoutVars>
          <dgm:bulletEnabled val="1"/>
        </dgm:presLayoutVars>
      </dgm:prSet>
      <dgm:spPr/>
      <dgm:t>
        <a:bodyPr/>
        <a:lstStyle/>
        <a:p>
          <a:endParaRPr lang="en-US"/>
        </a:p>
      </dgm:t>
    </dgm:pt>
  </dgm:ptLst>
  <dgm:cxnLst>
    <dgm:cxn modelId="{C334110A-199A-4935-9526-9524CF661367}" srcId="{2B7C1367-62DF-46F8-8BD1-8DF56B5D8000}" destId="{CB87ABB8-D41B-433F-A6E1-500E8EA8EC67}" srcOrd="2" destOrd="0" parTransId="{0CD1C5E3-5171-4BA0-90E6-29DFF71913F2}" sibTransId="{89CC0268-8FF7-445B-B3DF-A63D14A32B12}"/>
    <dgm:cxn modelId="{F51224F1-9141-4A35-A57C-5177B81CFBAC}" type="presOf" srcId="{5502911B-8741-43D8-B707-AFA5233D7AE6}" destId="{EB14A5FF-EBDC-443C-9F97-774BBD387512}" srcOrd="0" destOrd="0" presId="urn:microsoft.com/office/officeart/2005/8/layout/vProcess5"/>
    <dgm:cxn modelId="{F5DA6054-68A0-4763-B042-E988D582EBD1}" type="presOf" srcId="{CB87ABB8-D41B-433F-A6E1-500E8EA8EC67}" destId="{32DE2CC9-1716-4808-BD49-808ACD9F7B59}" srcOrd="0" destOrd="0" presId="urn:microsoft.com/office/officeart/2005/8/layout/vProcess5"/>
    <dgm:cxn modelId="{23D6EE2B-C477-4B3D-BBB4-CE8F8789B7A8}" type="presOf" srcId="{E9D38880-C036-4867-AA83-7380E2FB0B5C}" destId="{9DBE3040-2E9B-43D6-B97F-FA587547F1A5}" srcOrd="1" destOrd="0" presId="urn:microsoft.com/office/officeart/2005/8/layout/vProcess5"/>
    <dgm:cxn modelId="{EE065708-DA39-4C80-807D-E691BBC6CCD7}" type="presOf" srcId="{2B7C1367-62DF-46F8-8BD1-8DF56B5D8000}" destId="{EBE732B7-6A1A-402B-BBC4-906815FA6392}" srcOrd="0" destOrd="0" presId="urn:microsoft.com/office/officeart/2005/8/layout/vProcess5"/>
    <dgm:cxn modelId="{54E79AA5-E442-434D-919B-EB823461664B}" type="presOf" srcId="{B9577E96-C775-4060-BFE7-5B7B7EFB3A82}" destId="{9C41128B-2C23-4861-8E5D-6B9838B5DC34}" srcOrd="0" destOrd="0" presId="urn:microsoft.com/office/officeart/2005/8/layout/vProcess5"/>
    <dgm:cxn modelId="{F8FA4A28-C7AB-4A0C-811A-BD2EC021F2ED}" type="presOf" srcId="{CB87ABB8-D41B-433F-A6E1-500E8EA8EC67}" destId="{936D72EC-A33F-4894-B0D4-09A66ED6FD35}" srcOrd="1" destOrd="0" presId="urn:microsoft.com/office/officeart/2005/8/layout/vProcess5"/>
    <dgm:cxn modelId="{D56E4E9D-EE54-4287-9617-5A17112294D9}" type="presOf" srcId="{E9D38880-C036-4867-AA83-7380E2FB0B5C}" destId="{5B938586-C7C4-49EF-AA4E-C5A1A19DF442}" srcOrd="0" destOrd="0" presId="urn:microsoft.com/office/officeart/2005/8/layout/vProcess5"/>
    <dgm:cxn modelId="{976F5B79-E53C-40BC-9F90-D22E024F227C}" type="presOf" srcId="{EA11451D-4251-4FF2-B5B2-3849AACF712A}" destId="{6BBB4ED2-1350-4C3F-B087-83DE2A208B54}" srcOrd="0" destOrd="0" presId="urn:microsoft.com/office/officeart/2005/8/layout/vProcess5"/>
    <dgm:cxn modelId="{59CAE996-5716-4EE0-BDBF-70B6877D9022}" type="presOf" srcId="{EA11451D-4251-4FF2-B5B2-3849AACF712A}" destId="{16B9D247-66A0-452D-9933-535F20A15266}" srcOrd="1" destOrd="0" presId="urn:microsoft.com/office/officeart/2005/8/layout/vProcess5"/>
    <dgm:cxn modelId="{6B1F9B09-9996-4701-A08D-9D2116031865}" srcId="{2B7C1367-62DF-46F8-8BD1-8DF56B5D8000}" destId="{E9D38880-C036-4867-AA83-7380E2FB0B5C}" srcOrd="1" destOrd="0" parTransId="{906419B6-BD9F-4438-90C2-089EF446B7D7}" sibTransId="{5502911B-8741-43D8-B707-AFA5233D7AE6}"/>
    <dgm:cxn modelId="{4AF8780B-DDB0-4124-AB09-D0BAF767049D}" srcId="{2B7C1367-62DF-46F8-8BD1-8DF56B5D8000}" destId="{EA11451D-4251-4FF2-B5B2-3849AACF712A}" srcOrd="0" destOrd="0" parTransId="{B2563F20-B6AD-4B63-AABE-77307BF0F286}" sibTransId="{B9577E96-C775-4060-BFE7-5B7B7EFB3A82}"/>
    <dgm:cxn modelId="{04A44AFB-3A91-4981-B041-E203B73CBF2C}" type="presParOf" srcId="{EBE732B7-6A1A-402B-BBC4-906815FA6392}" destId="{73067E49-090D-4851-8ED1-F6C9E03ED465}" srcOrd="0" destOrd="0" presId="urn:microsoft.com/office/officeart/2005/8/layout/vProcess5"/>
    <dgm:cxn modelId="{48D2E0FF-AB6C-4A93-99AB-D3F3169809B8}" type="presParOf" srcId="{EBE732B7-6A1A-402B-BBC4-906815FA6392}" destId="{6BBB4ED2-1350-4C3F-B087-83DE2A208B54}" srcOrd="1" destOrd="0" presId="urn:microsoft.com/office/officeart/2005/8/layout/vProcess5"/>
    <dgm:cxn modelId="{4CA1A72F-A4CD-44EB-820C-63F86E0E0C24}" type="presParOf" srcId="{EBE732B7-6A1A-402B-BBC4-906815FA6392}" destId="{5B938586-C7C4-49EF-AA4E-C5A1A19DF442}" srcOrd="2" destOrd="0" presId="urn:microsoft.com/office/officeart/2005/8/layout/vProcess5"/>
    <dgm:cxn modelId="{DABB42A7-466C-459E-83ED-5AD01BEB7A99}" type="presParOf" srcId="{EBE732B7-6A1A-402B-BBC4-906815FA6392}" destId="{32DE2CC9-1716-4808-BD49-808ACD9F7B59}" srcOrd="3" destOrd="0" presId="urn:microsoft.com/office/officeart/2005/8/layout/vProcess5"/>
    <dgm:cxn modelId="{D1649C6C-5C67-4C1B-8299-2A3B2F311DB3}" type="presParOf" srcId="{EBE732B7-6A1A-402B-BBC4-906815FA6392}" destId="{9C41128B-2C23-4861-8E5D-6B9838B5DC34}" srcOrd="4" destOrd="0" presId="urn:microsoft.com/office/officeart/2005/8/layout/vProcess5"/>
    <dgm:cxn modelId="{FD2487CD-D67A-48EF-B0DD-2D59E6507F23}" type="presParOf" srcId="{EBE732B7-6A1A-402B-BBC4-906815FA6392}" destId="{EB14A5FF-EBDC-443C-9F97-774BBD387512}" srcOrd="5" destOrd="0" presId="urn:microsoft.com/office/officeart/2005/8/layout/vProcess5"/>
    <dgm:cxn modelId="{E2F991B4-2114-4763-9CA3-34A929AB63E8}" type="presParOf" srcId="{EBE732B7-6A1A-402B-BBC4-906815FA6392}" destId="{16B9D247-66A0-452D-9933-535F20A15266}" srcOrd="6" destOrd="0" presId="urn:microsoft.com/office/officeart/2005/8/layout/vProcess5"/>
    <dgm:cxn modelId="{20A04E71-612D-4909-9539-A517FE5BACFA}" type="presParOf" srcId="{EBE732B7-6A1A-402B-BBC4-906815FA6392}" destId="{9DBE3040-2E9B-43D6-B97F-FA587547F1A5}" srcOrd="7" destOrd="0" presId="urn:microsoft.com/office/officeart/2005/8/layout/vProcess5"/>
    <dgm:cxn modelId="{5CE5D5A7-39D0-4DFB-921A-9692CF85DEA7}" type="presParOf" srcId="{EBE732B7-6A1A-402B-BBC4-906815FA6392}" destId="{936D72EC-A33F-4894-B0D4-09A66ED6FD35}"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AAB726-24FF-4692-A46A-0D818E8B0DF2}" type="doc">
      <dgm:prSet loTypeId="urn:microsoft.com/office/officeart/2005/8/layout/default#1" loCatId="list" qsTypeId="urn:microsoft.com/office/officeart/2005/8/quickstyle/3d2" qsCatId="3D" csTypeId="urn:microsoft.com/office/officeart/2005/8/colors/accent1_2" csCatId="accent1" phldr="1"/>
      <dgm:spPr/>
      <dgm:t>
        <a:bodyPr/>
        <a:lstStyle/>
        <a:p>
          <a:endParaRPr lang="en-US"/>
        </a:p>
      </dgm:t>
    </dgm:pt>
    <dgm:pt modelId="{5BE7E75B-2529-4488-B40C-D47397533E18}">
      <dgm:prSet phldrT="[Text]" custT="1">
        <dgm:style>
          <a:lnRef idx="2">
            <a:schemeClr val="accent3"/>
          </a:lnRef>
          <a:fillRef idx="1">
            <a:schemeClr val="lt1"/>
          </a:fillRef>
          <a:effectRef idx="0">
            <a:schemeClr val="accent3"/>
          </a:effectRef>
          <a:fontRef idx="minor">
            <a:schemeClr val="dk1"/>
          </a:fontRef>
        </dgm:style>
      </dgm:prSet>
      <dgm:spPr>
        <a:ln/>
      </dgm:spPr>
      <dgm:t>
        <a:bodyPr/>
        <a:lstStyle/>
        <a:p>
          <a:pPr algn="l"/>
          <a:r>
            <a:rPr lang="en-US" sz="2000" dirty="0" smtClean="0"/>
            <a:t>1. </a:t>
          </a:r>
          <a:r>
            <a:rPr lang="en-US" sz="2000" dirty="0" err="1" smtClean="0"/>
            <a:t>Menurut</a:t>
          </a:r>
          <a:r>
            <a:rPr lang="en-US" sz="2000" dirty="0" smtClean="0"/>
            <a:t> data di  </a:t>
          </a:r>
        </a:p>
        <a:p>
          <a:pPr algn="l"/>
          <a:r>
            <a:rPr lang="en-US" sz="2000" dirty="0" smtClean="0"/>
            <a:t>   PPLP PGRI </a:t>
          </a:r>
          <a:r>
            <a:rPr lang="en-US" sz="2000" dirty="0" err="1" smtClean="0"/>
            <a:t>Pusat</a:t>
          </a:r>
          <a:r>
            <a:rPr lang="en-US" sz="2000" dirty="0" smtClean="0"/>
            <a:t>,  </a:t>
          </a:r>
        </a:p>
        <a:p>
          <a:pPr algn="l"/>
          <a:r>
            <a:rPr lang="en-US" sz="2000" dirty="0" smtClean="0"/>
            <a:t>   j</a:t>
          </a:r>
          <a:r>
            <a:rPr lang="id-ID" sz="2000" dirty="0" smtClean="0"/>
            <a:t>ml</a:t>
          </a:r>
          <a:r>
            <a:rPr lang="en-US" sz="2000" dirty="0" smtClean="0"/>
            <a:t>  PPLP PT PGRI </a:t>
          </a:r>
        </a:p>
        <a:p>
          <a:pPr algn="l"/>
          <a:r>
            <a:rPr lang="en-US" sz="2000" dirty="0" smtClean="0"/>
            <a:t>   </a:t>
          </a:r>
          <a:r>
            <a:rPr lang="en-US" sz="2000" dirty="0" err="1" smtClean="0"/>
            <a:t>seluruh</a:t>
          </a:r>
          <a:r>
            <a:rPr lang="en-US" sz="2000" dirty="0" smtClean="0"/>
            <a:t>  </a:t>
          </a:r>
          <a:r>
            <a:rPr lang="en-US" sz="2000" dirty="0" err="1" smtClean="0"/>
            <a:t>indonesia</a:t>
          </a:r>
          <a:r>
            <a:rPr lang="en-US" sz="2000" dirty="0" smtClean="0"/>
            <a:t> </a:t>
          </a:r>
        </a:p>
        <a:p>
          <a:pPr algn="l"/>
          <a:r>
            <a:rPr lang="en-US" sz="2000" dirty="0" smtClean="0"/>
            <a:t>   </a:t>
          </a:r>
          <a:r>
            <a:rPr lang="en-US" sz="2000" dirty="0" err="1" smtClean="0"/>
            <a:t>ada</a:t>
          </a:r>
          <a:r>
            <a:rPr lang="en-US" sz="2000" dirty="0" smtClean="0"/>
            <a:t> 48 </a:t>
          </a:r>
          <a:r>
            <a:rPr lang="en-US" sz="2000" dirty="0" err="1" smtClean="0"/>
            <a:t>buah</a:t>
          </a:r>
          <a:r>
            <a:rPr lang="en-US" sz="2000" dirty="0" smtClean="0"/>
            <a:t>.</a:t>
          </a:r>
          <a:endParaRPr lang="en-US" sz="2000" dirty="0"/>
        </a:p>
      </dgm:t>
    </dgm:pt>
    <dgm:pt modelId="{38A33537-5DC7-481B-BA33-E7938EC50CAA}" type="parTrans" cxnId="{EB9BAA0D-1C53-4268-B104-01FF4D0679C7}">
      <dgm:prSet/>
      <dgm:spPr/>
      <dgm:t>
        <a:bodyPr/>
        <a:lstStyle/>
        <a:p>
          <a:endParaRPr lang="en-US"/>
        </a:p>
      </dgm:t>
    </dgm:pt>
    <dgm:pt modelId="{AD627185-764E-4D30-B199-01C2B605C5AB}" type="sibTrans" cxnId="{EB9BAA0D-1C53-4268-B104-01FF4D0679C7}">
      <dgm:prSet/>
      <dgm:spPr/>
      <dgm:t>
        <a:bodyPr/>
        <a:lstStyle/>
        <a:p>
          <a:endParaRPr lang="en-US"/>
        </a:p>
      </dgm:t>
    </dgm:pt>
    <dgm:pt modelId="{562295A0-067A-4195-AF6A-DE5B1AA586FF}">
      <dgm:prSet phldrT="[Text]" custT="1">
        <dgm:style>
          <a:lnRef idx="2">
            <a:schemeClr val="accent3"/>
          </a:lnRef>
          <a:fillRef idx="1">
            <a:schemeClr val="lt1"/>
          </a:fillRef>
          <a:effectRef idx="0">
            <a:schemeClr val="accent3"/>
          </a:effectRef>
          <a:fontRef idx="minor">
            <a:schemeClr val="dk1"/>
          </a:fontRef>
        </dgm:style>
      </dgm:prSet>
      <dgm:spPr>
        <a:ln/>
      </dgm:spPr>
      <dgm:t>
        <a:bodyPr/>
        <a:lstStyle/>
        <a:p>
          <a:pPr algn="l"/>
          <a:r>
            <a:rPr lang="en-US" sz="1800" b="0" dirty="0" smtClean="0"/>
            <a:t>2. Ada 2 </a:t>
          </a:r>
          <a:r>
            <a:rPr lang="en-US" sz="1800" b="0" dirty="0" err="1" smtClean="0"/>
            <a:t>buah</a:t>
          </a:r>
          <a:r>
            <a:rPr lang="en-US" sz="1800" b="0" dirty="0" smtClean="0"/>
            <a:t> PPLP PT </a:t>
          </a:r>
          <a:r>
            <a:rPr lang="id-ID" sz="1800" b="0" dirty="0" smtClean="0"/>
            <a:t> </a:t>
          </a:r>
        </a:p>
        <a:p>
          <a:pPr algn="l"/>
          <a:r>
            <a:rPr lang="id-ID" sz="1800" b="0" dirty="0" smtClean="0"/>
            <a:t>   </a:t>
          </a:r>
          <a:r>
            <a:rPr lang="en-US" sz="1800" b="0" dirty="0" smtClean="0"/>
            <a:t>PGRI </a:t>
          </a:r>
          <a:r>
            <a:rPr lang="en-US" sz="1800" b="0" dirty="0" err="1" smtClean="0"/>
            <a:t>baru</a:t>
          </a:r>
          <a:r>
            <a:rPr lang="en-US" sz="1800" b="0" dirty="0" smtClean="0"/>
            <a:t> </a:t>
          </a:r>
          <a:r>
            <a:rPr lang="en-US" sz="1800" b="0" dirty="0" err="1" smtClean="0"/>
            <a:t>yaitu</a:t>
          </a:r>
          <a:r>
            <a:rPr lang="en-US" sz="1800" b="0" dirty="0" smtClean="0"/>
            <a:t> PPLP </a:t>
          </a:r>
          <a:endParaRPr lang="id-ID" sz="1800" b="0" dirty="0" smtClean="0"/>
        </a:p>
        <a:p>
          <a:pPr algn="l"/>
          <a:r>
            <a:rPr lang="id-ID" sz="1800" b="0" dirty="0" smtClean="0"/>
            <a:t>   </a:t>
          </a:r>
          <a:r>
            <a:rPr lang="en-US" sz="1800" b="0" dirty="0" smtClean="0"/>
            <a:t>PT PGRI </a:t>
          </a:r>
          <a:r>
            <a:rPr lang="en-US" sz="1800" b="0" dirty="0" err="1" smtClean="0"/>
            <a:t>Rangkasbitung</a:t>
          </a:r>
          <a:r>
            <a:rPr lang="en-US" sz="1800" b="0" dirty="0" smtClean="0"/>
            <a:t> </a:t>
          </a:r>
          <a:endParaRPr lang="id-ID" sz="1800" b="0" dirty="0" smtClean="0"/>
        </a:p>
        <a:p>
          <a:pPr algn="l"/>
          <a:r>
            <a:rPr lang="id-ID" sz="1800" b="0" dirty="0" smtClean="0"/>
            <a:t>   </a:t>
          </a:r>
          <a:r>
            <a:rPr lang="en-US" sz="1800" b="0" dirty="0" err="1" smtClean="0"/>
            <a:t>Provinsi</a:t>
          </a:r>
          <a:r>
            <a:rPr lang="en-US" sz="1800" b="0" dirty="0" smtClean="0"/>
            <a:t> </a:t>
          </a:r>
          <a:r>
            <a:rPr lang="en-US" sz="1800" b="0" dirty="0" err="1" smtClean="0"/>
            <a:t>Banten</a:t>
          </a:r>
          <a:r>
            <a:rPr lang="en-US" sz="1800" b="0" dirty="0" smtClean="0"/>
            <a:t>  &amp; PPLP </a:t>
          </a:r>
          <a:endParaRPr lang="id-ID" sz="1800" b="0" dirty="0" smtClean="0"/>
        </a:p>
        <a:p>
          <a:pPr algn="l"/>
          <a:r>
            <a:rPr lang="id-ID" sz="1800" b="0" dirty="0" smtClean="0"/>
            <a:t>   </a:t>
          </a:r>
          <a:r>
            <a:rPr lang="en-US" sz="1800" b="0" dirty="0" smtClean="0"/>
            <a:t>PT PGRI Bogor </a:t>
          </a:r>
          <a:r>
            <a:rPr lang="en-US" sz="1800" b="0" dirty="0" err="1" smtClean="0"/>
            <a:t>Provinsi</a:t>
          </a:r>
          <a:r>
            <a:rPr lang="en-US" sz="1800" b="0" dirty="0" smtClean="0"/>
            <a:t> </a:t>
          </a:r>
          <a:endParaRPr lang="id-ID" sz="1800" b="0" dirty="0" smtClean="0"/>
        </a:p>
        <a:p>
          <a:pPr algn="l"/>
          <a:r>
            <a:rPr lang="id-ID" sz="1800" b="0" dirty="0" smtClean="0"/>
            <a:t>  </a:t>
          </a:r>
          <a:r>
            <a:rPr lang="en-US" sz="1800" b="0" dirty="0" err="1" smtClean="0"/>
            <a:t>Jawa</a:t>
          </a:r>
          <a:r>
            <a:rPr lang="en-US" sz="1800" b="0" dirty="0" smtClean="0"/>
            <a:t> Barat </a:t>
          </a:r>
          <a:r>
            <a:rPr lang="en-US" sz="1800" b="0" dirty="0" err="1" smtClean="0"/>
            <a:t>yg</a:t>
          </a:r>
          <a:r>
            <a:rPr lang="en-US" sz="1800" b="0" dirty="0" smtClean="0"/>
            <a:t> </a:t>
          </a:r>
          <a:r>
            <a:rPr lang="en-US" sz="1800" b="0" dirty="0" err="1" smtClean="0"/>
            <a:t>masing</a:t>
          </a:r>
          <a:r>
            <a:rPr lang="en-US" sz="1800" b="0" dirty="0" smtClean="0"/>
            <a:t>-</a:t>
          </a:r>
          <a:endParaRPr lang="id-ID" sz="1800" b="0" dirty="0" smtClean="0"/>
        </a:p>
        <a:p>
          <a:pPr algn="l"/>
          <a:r>
            <a:rPr lang="id-ID" sz="1800" b="0" dirty="0" smtClean="0"/>
            <a:t>  </a:t>
          </a:r>
          <a:r>
            <a:rPr lang="en-US" sz="1800" b="0" dirty="0" err="1" smtClean="0"/>
            <a:t>masing</a:t>
          </a:r>
          <a:r>
            <a:rPr lang="en-US" sz="1800" b="0" dirty="0" smtClean="0"/>
            <a:t> </a:t>
          </a:r>
          <a:r>
            <a:rPr lang="en-US" sz="1800" b="0" dirty="0" err="1" smtClean="0"/>
            <a:t>membina</a:t>
          </a:r>
          <a:r>
            <a:rPr lang="en-US" sz="1800" b="0" dirty="0" smtClean="0"/>
            <a:t> </a:t>
          </a:r>
          <a:r>
            <a:rPr lang="en-US" sz="1800" b="0" dirty="0" err="1" smtClean="0"/>
            <a:t>satu</a:t>
          </a:r>
          <a:r>
            <a:rPr lang="en-US" sz="1800" b="0" dirty="0" smtClean="0"/>
            <a:t> </a:t>
          </a:r>
          <a:endParaRPr lang="id-ID" sz="1800" b="0" dirty="0" smtClean="0"/>
        </a:p>
        <a:p>
          <a:pPr algn="l"/>
          <a:r>
            <a:rPr lang="id-ID" sz="1800" b="0" dirty="0" smtClean="0"/>
            <a:t>  </a:t>
          </a:r>
          <a:r>
            <a:rPr lang="en-US" sz="1800" b="0" dirty="0" smtClean="0"/>
            <a:t>STKIP</a:t>
          </a:r>
          <a:r>
            <a:rPr lang="en-US" sz="2000" b="0" dirty="0" smtClean="0"/>
            <a:t>.</a:t>
          </a:r>
          <a:endParaRPr lang="en-US" sz="2000" b="0" dirty="0"/>
        </a:p>
      </dgm:t>
    </dgm:pt>
    <dgm:pt modelId="{5F34F706-ED86-4DD9-841C-929D56003264}" type="parTrans" cxnId="{7B9D9CB7-D0C5-4E5F-9AF6-DCC779E8207B}">
      <dgm:prSet/>
      <dgm:spPr/>
      <dgm:t>
        <a:bodyPr/>
        <a:lstStyle/>
        <a:p>
          <a:endParaRPr lang="en-US"/>
        </a:p>
      </dgm:t>
    </dgm:pt>
    <dgm:pt modelId="{865807C8-3E96-481C-BD1A-992F7F9676A7}" type="sibTrans" cxnId="{7B9D9CB7-D0C5-4E5F-9AF6-DCC779E8207B}">
      <dgm:prSet/>
      <dgm:spPr/>
      <dgm:t>
        <a:bodyPr/>
        <a:lstStyle/>
        <a:p>
          <a:endParaRPr lang="en-US"/>
        </a:p>
      </dgm:t>
    </dgm:pt>
    <dgm:pt modelId="{89D962D9-A1FC-4700-A007-668FFDED04D6}">
      <dgm:prSet phldrT="[Text]" custT="1">
        <dgm:style>
          <a:lnRef idx="2">
            <a:schemeClr val="accent3"/>
          </a:lnRef>
          <a:fillRef idx="1">
            <a:schemeClr val="lt1"/>
          </a:fillRef>
          <a:effectRef idx="0">
            <a:schemeClr val="accent3"/>
          </a:effectRef>
          <a:fontRef idx="minor">
            <a:schemeClr val="dk1"/>
          </a:fontRef>
        </dgm:style>
      </dgm:prSet>
      <dgm:spPr>
        <a:ln/>
      </dgm:spPr>
      <dgm:t>
        <a:bodyPr/>
        <a:lstStyle/>
        <a:p>
          <a:pPr algn="l"/>
          <a:r>
            <a:rPr lang="en-US" sz="2000" dirty="0" smtClean="0"/>
            <a:t>3. </a:t>
          </a:r>
          <a:r>
            <a:rPr lang="en-US" sz="2000" dirty="0" err="1" smtClean="0"/>
            <a:t>Beberapa</a:t>
          </a:r>
          <a:r>
            <a:rPr lang="en-US" sz="2000" dirty="0" smtClean="0"/>
            <a:t> PPLP-PT </a:t>
          </a:r>
        </a:p>
        <a:p>
          <a:pPr algn="l"/>
          <a:r>
            <a:rPr lang="en-US" sz="2000" dirty="0" smtClean="0"/>
            <a:t>    PGRI </a:t>
          </a:r>
          <a:r>
            <a:rPr lang="en-US" sz="2000" dirty="0" err="1" smtClean="0"/>
            <a:t>membina</a:t>
          </a:r>
          <a:r>
            <a:rPr lang="en-US" sz="2000" dirty="0" smtClean="0"/>
            <a:t> </a:t>
          </a:r>
          <a:r>
            <a:rPr lang="en-US" sz="2000" dirty="0" err="1" smtClean="0"/>
            <a:t>lebi</a:t>
          </a:r>
          <a:r>
            <a:rPr lang="id-ID" sz="2000" dirty="0" smtClean="0"/>
            <a:t>h</a:t>
          </a:r>
          <a:r>
            <a:rPr lang="en-US" sz="2000" dirty="0" smtClean="0"/>
            <a:t>  </a:t>
          </a:r>
        </a:p>
        <a:p>
          <a:pPr algn="l"/>
          <a:r>
            <a:rPr lang="en-US" sz="2000" dirty="0" smtClean="0"/>
            <a:t>    </a:t>
          </a:r>
          <a:r>
            <a:rPr lang="en-US" sz="2000" dirty="0" err="1" smtClean="0"/>
            <a:t>dari</a:t>
          </a:r>
          <a:r>
            <a:rPr lang="en-US" sz="2000" dirty="0" smtClean="0"/>
            <a:t> </a:t>
          </a:r>
          <a:r>
            <a:rPr lang="en-US" sz="2000" dirty="0" err="1" smtClean="0"/>
            <a:t>satu</a:t>
          </a:r>
          <a:r>
            <a:rPr lang="en-US" sz="2000" dirty="0" smtClean="0"/>
            <a:t> </a:t>
          </a:r>
          <a:r>
            <a:rPr lang="en-US" sz="2000" dirty="0" err="1" smtClean="0"/>
            <a:t>Lembaga</a:t>
          </a:r>
          <a:r>
            <a:rPr lang="en-US" sz="2000" dirty="0" smtClean="0"/>
            <a:t> </a:t>
          </a:r>
        </a:p>
        <a:p>
          <a:pPr algn="l"/>
          <a:r>
            <a:rPr lang="en-US" sz="2000" dirty="0" smtClean="0"/>
            <a:t>    </a:t>
          </a:r>
          <a:r>
            <a:rPr lang="en-US" sz="2000" dirty="0" err="1" smtClean="0"/>
            <a:t>Perguruan</a:t>
          </a:r>
          <a:r>
            <a:rPr lang="en-US" sz="2000" dirty="0" smtClean="0"/>
            <a:t> </a:t>
          </a:r>
          <a:r>
            <a:rPr lang="en-US" sz="2000" dirty="0" err="1" smtClean="0"/>
            <a:t>Tinggi</a:t>
          </a:r>
          <a:r>
            <a:rPr lang="en-US" sz="2000" dirty="0" smtClean="0"/>
            <a:t>  </a:t>
          </a:r>
        </a:p>
        <a:p>
          <a:pPr algn="l"/>
          <a:r>
            <a:rPr lang="en-US" sz="2000" dirty="0" smtClean="0"/>
            <a:t>    PGRI.</a:t>
          </a:r>
        </a:p>
        <a:p>
          <a:pPr algn="l"/>
          <a:endParaRPr lang="en-US" sz="1800" dirty="0"/>
        </a:p>
      </dgm:t>
    </dgm:pt>
    <dgm:pt modelId="{CF3ABAC7-5275-4681-8AEA-94B26138EC6D}" type="parTrans" cxnId="{1F6CE90D-8B76-4A70-9E68-F19ED95062B0}">
      <dgm:prSet/>
      <dgm:spPr/>
      <dgm:t>
        <a:bodyPr/>
        <a:lstStyle/>
        <a:p>
          <a:endParaRPr lang="en-US"/>
        </a:p>
      </dgm:t>
    </dgm:pt>
    <dgm:pt modelId="{F3321358-A409-4621-8BCC-3C246BBC8282}" type="sibTrans" cxnId="{1F6CE90D-8B76-4A70-9E68-F19ED95062B0}">
      <dgm:prSet/>
      <dgm:spPr/>
      <dgm:t>
        <a:bodyPr/>
        <a:lstStyle/>
        <a:p>
          <a:endParaRPr lang="en-US"/>
        </a:p>
      </dgm:t>
    </dgm:pt>
    <dgm:pt modelId="{54524D53-7F2F-4CA6-AE5F-101B76FB5611}">
      <dgm:prSet phldrT="[Text]" custT="1">
        <dgm:style>
          <a:lnRef idx="2">
            <a:schemeClr val="accent3"/>
          </a:lnRef>
          <a:fillRef idx="1">
            <a:schemeClr val="lt1"/>
          </a:fillRef>
          <a:effectRef idx="0">
            <a:schemeClr val="accent3"/>
          </a:effectRef>
          <a:fontRef idx="minor">
            <a:schemeClr val="dk1"/>
          </a:fontRef>
        </dgm:style>
      </dgm:prSet>
      <dgm:spPr>
        <a:ln/>
      </dgm:spPr>
      <dgm:t>
        <a:bodyPr/>
        <a:lstStyle/>
        <a:p>
          <a:pPr algn="l"/>
          <a:r>
            <a:rPr lang="en-US" sz="2000" dirty="0" smtClean="0"/>
            <a:t>4. Di</a:t>
          </a:r>
          <a:r>
            <a:rPr lang="id-ID" sz="2000" dirty="0" smtClean="0"/>
            <a:t> </a:t>
          </a:r>
          <a:r>
            <a:rPr lang="en-US" sz="2000" dirty="0" err="1" smtClean="0"/>
            <a:t>daerah</a:t>
          </a:r>
          <a:r>
            <a:rPr lang="en-US" sz="2000" dirty="0" smtClean="0"/>
            <a:t> </a:t>
          </a:r>
          <a:r>
            <a:rPr lang="en-US" sz="2000" dirty="0" err="1" smtClean="0"/>
            <a:t>tertentu</a:t>
          </a:r>
          <a:r>
            <a:rPr lang="en-US" sz="2000" dirty="0" smtClean="0"/>
            <a:t>,    </a:t>
          </a:r>
        </a:p>
        <a:p>
          <a:pPr algn="l"/>
          <a:r>
            <a:rPr lang="en-US" sz="2000" dirty="0" smtClean="0"/>
            <a:t>    </a:t>
          </a:r>
          <a:r>
            <a:rPr lang="en-US" sz="2000" dirty="0" err="1" smtClean="0"/>
            <a:t>ada</a:t>
          </a:r>
          <a:r>
            <a:rPr lang="en-US" sz="2000" dirty="0" smtClean="0"/>
            <a:t> </a:t>
          </a:r>
          <a:r>
            <a:rPr lang="en-US" sz="2000" dirty="0" err="1" smtClean="0"/>
            <a:t>Perguruan</a:t>
          </a:r>
          <a:r>
            <a:rPr lang="en-US" sz="2000" dirty="0" smtClean="0"/>
            <a:t> </a:t>
          </a:r>
        </a:p>
        <a:p>
          <a:pPr algn="l"/>
          <a:r>
            <a:rPr lang="en-US" sz="2000" dirty="0" smtClean="0"/>
            <a:t>    </a:t>
          </a:r>
          <a:r>
            <a:rPr lang="en-US" sz="2000" dirty="0" err="1" smtClean="0"/>
            <a:t>Tinggi</a:t>
          </a:r>
          <a:r>
            <a:rPr lang="en-US" sz="2000" dirty="0" smtClean="0"/>
            <a:t> PGRI yang </a:t>
          </a:r>
        </a:p>
        <a:p>
          <a:pPr algn="l"/>
          <a:r>
            <a:rPr lang="en-US" sz="2000" dirty="0" smtClean="0"/>
            <a:t>    </a:t>
          </a:r>
          <a:r>
            <a:rPr lang="en-US" sz="2000" dirty="0" err="1" smtClean="0"/>
            <a:t>masih</a:t>
          </a:r>
          <a:r>
            <a:rPr lang="en-US" sz="2000" dirty="0" smtClean="0"/>
            <a:t> </a:t>
          </a:r>
          <a:r>
            <a:rPr lang="en-US" sz="2000" dirty="0" err="1" smtClean="0"/>
            <a:t>aktif</a:t>
          </a:r>
          <a:r>
            <a:rPr lang="en-US" sz="2000" dirty="0" smtClean="0"/>
            <a:t>, </a:t>
          </a:r>
          <a:r>
            <a:rPr lang="en-US" sz="2000" dirty="0" err="1" smtClean="0"/>
            <a:t>tapi</a:t>
          </a:r>
          <a:r>
            <a:rPr lang="en-US" sz="2000" dirty="0" smtClean="0"/>
            <a:t> </a:t>
          </a:r>
        </a:p>
        <a:p>
          <a:pPr algn="l"/>
          <a:r>
            <a:rPr lang="en-US" sz="2000" dirty="0" smtClean="0"/>
            <a:t>    </a:t>
          </a:r>
          <a:r>
            <a:rPr lang="en-US" sz="2000" dirty="0" err="1" smtClean="0"/>
            <a:t>tidak</a:t>
          </a:r>
          <a:r>
            <a:rPr lang="en-US" sz="2000" dirty="0" smtClean="0"/>
            <a:t> </a:t>
          </a:r>
          <a:r>
            <a:rPr lang="en-US" sz="2000" dirty="0" err="1" smtClean="0"/>
            <a:t>jelas</a:t>
          </a:r>
          <a:r>
            <a:rPr lang="en-US" sz="2000" dirty="0" smtClean="0"/>
            <a:t> status </a:t>
          </a:r>
        </a:p>
        <a:p>
          <a:pPr algn="l"/>
          <a:r>
            <a:rPr lang="en-US" sz="2000" dirty="0" smtClean="0"/>
            <a:t>    </a:t>
          </a:r>
          <a:r>
            <a:rPr lang="en-US" sz="2000" dirty="0" err="1" smtClean="0"/>
            <a:t>keberadaanya</a:t>
          </a:r>
          <a:r>
            <a:rPr lang="en-US" sz="2000" dirty="0" smtClean="0"/>
            <a:t>.</a:t>
          </a:r>
          <a:endParaRPr lang="en-US" sz="2000" dirty="0"/>
        </a:p>
      </dgm:t>
    </dgm:pt>
    <dgm:pt modelId="{6101082B-0CA7-4A08-8EEE-EEA6AD80F711}" type="parTrans" cxnId="{8D3746FC-7C93-4B93-B956-3DA5EB184F73}">
      <dgm:prSet/>
      <dgm:spPr/>
      <dgm:t>
        <a:bodyPr/>
        <a:lstStyle/>
        <a:p>
          <a:endParaRPr lang="en-US"/>
        </a:p>
      </dgm:t>
    </dgm:pt>
    <dgm:pt modelId="{71755BB1-A7B2-4B30-8320-1A3FEEF64A92}" type="sibTrans" cxnId="{8D3746FC-7C93-4B93-B956-3DA5EB184F73}">
      <dgm:prSet/>
      <dgm:spPr/>
      <dgm:t>
        <a:bodyPr/>
        <a:lstStyle/>
        <a:p>
          <a:endParaRPr lang="en-US"/>
        </a:p>
      </dgm:t>
    </dgm:pt>
    <dgm:pt modelId="{04B0384C-0334-4CCF-A699-F98C3830BDA2}">
      <dgm:prSet phldrT="[Text]" custT="1">
        <dgm:style>
          <a:lnRef idx="2">
            <a:schemeClr val="accent3"/>
          </a:lnRef>
          <a:fillRef idx="1">
            <a:schemeClr val="lt1"/>
          </a:fillRef>
          <a:effectRef idx="0">
            <a:schemeClr val="accent3"/>
          </a:effectRef>
          <a:fontRef idx="minor">
            <a:schemeClr val="dk1"/>
          </a:fontRef>
        </dgm:style>
      </dgm:prSet>
      <dgm:spPr>
        <a:ln/>
      </dgm:spPr>
      <dgm:t>
        <a:bodyPr/>
        <a:lstStyle/>
        <a:p>
          <a:pPr algn="l"/>
          <a:r>
            <a:rPr lang="en-US" sz="2000" dirty="0" smtClean="0"/>
            <a:t>5. </a:t>
          </a:r>
          <a:r>
            <a:rPr lang="en-US" sz="2000" dirty="0" err="1" smtClean="0"/>
            <a:t>Pengangkatan</a:t>
          </a:r>
          <a:endParaRPr lang="en-US" sz="2000" dirty="0" smtClean="0"/>
        </a:p>
        <a:p>
          <a:pPr algn="l"/>
          <a:r>
            <a:rPr lang="en-US" sz="2000" dirty="0" smtClean="0"/>
            <a:t>    </a:t>
          </a:r>
          <a:r>
            <a:rPr lang="en-US" sz="2000" dirty="0" err="1" smtClean="0"/>
            <a:t>kepengurusan</a:t>
          </a:r>
          <a:r>
            <a:rPr lang="en-US" sz="2000" dirty="0" smtClean="0"/>
            <a:t> PPLP  </a:t>
          </a:r>
        </a:p>
        <a:p>
          <a:pPr algn="l"/>
          <a:r>
            <a:rPr lang="en-US" sz="2000" dirty="0" smtClean="0"/>
            <a:t>    PT  PGRI yang </a:t>
          </a:r>
        </a:p>
        <a:p>
          <a:pPr algn="l"/>
          <a:r>
            <a:rPr lang="en-US" sz="2000" dirty="0" smtClean="0"/>
            <a:t>   </a:t>
          </a:r>
          <a:r>
            <a:rPr lang="id-ID" sz="2000" dirty="0" smtClean="0"/>
            <a:t> </a:t>
          </a:r>
          <a:r>
            <a:rPr lang="en-US" sz="2000" dirty="0" err="1" smtClean="0"/>
            <a:t>definitif</a:t>
          </a:r>
          <a:r>
            <a:rPr lang="en-US" sz="2000" dirty="0" smtClean="0"/>
            <a:t>  </a:t>
          </a:r>
          <a:r>
            <a:rPr lang="en-US" sz="2000" dirty="0" err="1" smtClean="0"/>
            <a:t>sesuai</a:t>
          </a:r>
          <a:r>
            <a:rPr lang="id-ID" sz="2000" dirty="0" smtClean="0"/>
            <a:t> </a:t>
          </a:r>
          <a:r>
            <a:rPr lang="en-US" sz="2000" dirty="0" err="1" smtClean="0"/>
            <a:t>masa</a:t>
          </a:r>
          <a:r>
            <a:rPr lang="id-ID" sz="2000" dirty="0" smtClean="0"/>
            <a:t>  </a:t>
          </a:r>
        </a:p>
        <a:p>
          <a:pPr algn="l"/>
          <a:r>
            <a:rPr lang="id-ID" sz="2000" dirty="0" smtClean="0"/>
            <a:t>    </a:t>
          </a:r>
          <a:r>
            <a:rPr lang="en-US" sz="2000" dirty="0" err="1" smtClean="0"/>
            <a:t>baktinya</a:t>
          </a:r>
          <a:r>
            <a:rPr lang="en-US" sz="2000" dirty="0" smtClean="0"/>
            <a:t>,</a:t>
          </a:r>
          <a:r>
            <a:rPr lang="id-ID" sz="2000" dirty="0" smtClean="0"/>
            <a:t> </a:t>
          </a:r>
          <a:r>
            <a:rPr lang="en-US" sz="2000" dirty="0" err="1" smtClean="0"/>
            <a:t>sebagian</a:t>
          </a:r>
          <a:endParaRPr lang="en-US" sz="2000" dirty="0" smtClean="0"/>
        </a:p>
        <a:p>
          <a:pPr algn="l"/>
          <a:r>
            <a:rPr lang="en-US" sz="2000" dirty="0" smtClean="0"/>
            <a:t>  </a:t>
          </a:r>
          <a:r>
            <a:rPr lang="id-ID" sz="2000" dirty="0" smtClean="0"/>
            <a:t> </a:t>
          </a:r>
          <a:r>
            <a:rPr lang="en-US" sz="2000" dirty="0" smtClean="0"/>
            <a:t> </a:t>
          </a:r>
          <a:r>
            <a:rPr lang="en-US" sz="2000" dirty="0" err="1" smtClean="0"/>
            <a:t>terbesar</a:t>
          </a:r>
          <a:r>
            <a:rPr lang="en-US" sz="2000" dirty="0" smtClean="0"/>
            <a:t> </a:t>
          </a:r>
          <a:r>
            <a:rPr lang="en-US" sz="2000" dirty="0" err="1" smtClean="0"/>
            <a:t>telah</a:t>
          </a:r>
          <a:r>
            <a:rPr lang="en-US" sz="2000" dirty="0" smtClean="0"/>
            <a:t> </a:t>
          </a:r>
        </a:p>
        <a:p>
          <a:pPr algn="l"/>
          <a:r>
            <a:rPr lang="en-US" sz="2000" dirty="0" smtClean="0"/>
            <a:t>   </a:t>
          </a:r>
          <a:r>
            <a:rPr lang="id-ID" sz="2000" dirty="0" smtClean="0"/>
            <a:t> </a:t>
          </a:r>
          <a:r>
            <a:rPr lang="en-US" sz="2000" dirty="0" err="1" smtClean="0"/>
            <a:t>dilaksan</a:t>
          </a:r>
          <a:r>
            <a:rPr lang="id-ID" sz="2000" dirty="0" smtClean="0"/>
            <a:t>a</a:t>
          </a:r>
          <a:r>
            <a:rPr lang="en-US" sz="2000" dirty="0" err="1" smtClean="0"/>
            <a:t>kan</a:t>
          </a:r>
          <a:r>
            <a:rPr lang="en-US" sz="2000" dirty="0" smtClean="0"/>
            <a:t>. </a:t>
          </a:r>
          <a:endParaRPr lang="en-US" sz="2000" dirty="0"/>
        </a:p>
      </dgm:t>
    </dgm:pt>
    <dgm:pt modelId="{9333EE84-EDEC-47DA-B240-0755894571D0}" type="parTrans" cxnId="{F90097C1-6CB0-41D4-B049-13BFB5A29A07}">
      <dgm:prSet/>
      <dgm:spPr/>
      <dgm:t>
        <a:bodyPr/>
        <a:lstStyle/>
        <a:p>
          <a:endParaRPr lang="en-US"/>
        </a:p>
      </dgm:t>
    </dgm:pt>
    <dgm:pt modelId="{1B2C1EFA-898A-4E25-91F4-CCEB9BE2509B}" type="sibTrans" cxnId="{F90097C1-6CB0-41D4-B049-13BFB5A29A07}">
      <dgm:prSet/>
      <dgm:spPr/>
      <dgm:t>
        <a:bodyPr/>
        <a:lstStyle/>
        <a:p>
          <a:endParaRPr lang="en-US"/>
        </a:p>
      </dgm:t>
    </dgm:pt>
    <dgm:pt modelId="{A71E3D5A-25FD-422D-B868-717286330420}" type="pres">
      <dgm:prSet presAssocID="{32AAB726-24FF-4692-A46A-0D818E8B0DF2}" presName="diagram" presStyleCnt="0">
        <dgm:presLayoutVars>
          <dgm:dir/>
          <dgm:resizeHandles val="exact"/>
        </dgm:presLayoutVars>
      </dgm:prSet>
      <dgm:spPr/>
      <dgm:t>
        <a:bodyPr/>
        <a:lstStyle/>
        <a:p>
          <a:endParaRPr lang="en-US"/>
        </a:p>
      </dgm:t>
    </dgm:pt>
    <dgm:pt modelId="{68E88C86-836E-4688-8BBD-89659182291F}" type="pres">
      <dgm:prSet presAssocID="{5BE7E75B-2529-4488-B40C-D47397533E18}" presName="node" presStyleLbl="node1" presStyleIdx="0" presStyleCnt="5" custScaleY="161361">
        <dgm:presLayoutVars>
          <dgm:bulletEnabled val="1"/>
        </dgm:presLayoutVars>
      </dgm:prSet>
      <dgm:spPr/>
      <dgm:t>
        <a:bodyPr/>
        <a:lstStyle/>
        <a:p>
          <a:endParaRPr lang="en-US"/>
        </a:p>
      </dgm:t>
    </dgm:pt>
    <dgm:pt modelId="{CB7ADC6D-5704-48A0-90F9-CA5107357A5B}" type="pres">
      <dgm:prSet presAssocID="{AD627185-764E-4D30-B199-01C2B605C5AB}" presName="sibTrans" presStyleCnt="0"/>
      <dgm:spPr/>
      <dgm:t>
        <a:bodyPr/>
        <a:lstStyle/>
        <a:p>
          <a:endParaRPr lang="id-ID"/>
        </a:p>
      </dgm:t>
    </dgm:pt>
    <dgm:pt modelId="{8D450ED3-5050-4095-9AA0-FC39C1591B5E}" type="pres">
      <dgm:prSet presAssocID="{562295A0-067A-4195-AF6A-DE5B1AA586FF}" presName="node" presStyleLbl="node1" presStyleIdx="1" presStyleCnt="5" custScaleY="161361">
        <dgm:presLayoutVars>
          <dgm:bulletEnabled val="1"/>
        </dgm:presLayoutVars>
      </dgm:prSet>
      <dgm:spPr/>
      <dgm:t>
        <a:bodyPr/>
        <a:lstStyle/>
        <a:p>
          <a:endParaRPr lang="en-US"/>
        </a:p>
      </dgm:t>
    </dgm:pt>
    <dgm:pt modelId="{0D5CBEEE-456D-49DE-A02C-718257AB424F}" type="pres">
      <dgm:prSet presAssocID="{865807C8-3E96-481C-BD1A-992F7F9676A7}" presName="sibTrans" presStyleCnt="0"/>
      <dgm:spPr/>
      <dgm:t>
        <a:bodyPr/>
        <a:lstStyle/>
        <a:p>
          <a:endParaRPr lang="id-ID"/>
        </a:p>
      </dgm:t>
    </dgm:pt>
    <dgm:pt modelId="{9F3FF3A4-36B8-4A9D-B1EF-5F5E2D0467BC}" type="pres">
      <dgm:prSet presAssocID="{89D962D9-A1FC-4700-A007-668FFDED04D6}" presName="node" presStyleLbl="node1" presStyleIdx="2" presStyleCnt="5" custScaleY="161361" custLinFactNeighborY="-4712">
        <dgm:presLayoutVars>
          <dgm:bulletEnabled val="1"/>
        </dgm:presLayoutVars>
      </dgm:prSet>
      <dgm:spPr/>
      <dgm:t>
        <a:bodyPr/>
        <a:lstStyle/>
        <a:p>
          <a:endParaRPr lang="en-US"/>
        </a:p>
      </dgm:t>
    </dgm:pt>
    <dgm:pt modelId="{DFFEA74C-1557-4E6C-9CEF-67A33868252E}" type="pres">
      <dgm:prSet presAssocID="{F3321358-A409-4621-8BCC-3C246BBC8282}" presName="sibTrans" presStyleCnt="0"/>
      <dgm:spPr/>
      <dgm:t>
        <a:bodyPr/>
        <a:lstStyle/>
        <a:p>
          <a:endParaRPr lang="id-ID"/>
        </a:p>
      </dgm:t>
    </dgm:pt>
    <dgm:pt modelId="{DB1774CE-A639-4FF0-861A-52740CFFE7A3}" type="pres">
      <dgm:prSet presAssocID="{54524D53-7F2F-4CA6-AE5F-101B76FB5611}" presName="node" presStyleLbl="node1" presStyleIdx="3" presStyleCnt="5" custScaleY="173240" custLinFactNeighborX="-10774" custLinFactNeighborY="-4680">
        <dgm:presLayoutVars>
          <dgm:bulletEnabled val="1"/>
        </dgm:presLayoutVars>
      </dgm:prSet>
      <dgm:spPr/>
      <dgm:t>
        <a:bodyPr/>
        <a:lstStyle/>
        <a:p>
          <a:endParaRPr lang="en-US"/>
        </a:p>
      </dgm:t>
    </dgm:pt>
    <dgm:pt modelId="{38164A6B-996C-4095-8BAC-AE0F9A2C4B04}" type="pres">
      <dgm:prSet presAssocID="{71755BB1-A7B2-4B30-8320-1A3FEEF64A92}" presName="sibTrans" presStyleCnt="0"/>
      <dgm:spPr/>
      <dgm:t>
        <a:bodyPr/>
        <a:lstStyle/>
        <a:p>
          <a:endParaRPr lang="id-ID"/>
        </a:p>
      </dgm:t>
    </dgm:pt>
    <dgm:pt modelId="{A8C78966-C060-43ED-9C16-6D8CE70E4706}" type="pres">
      <dgm:prSet presAssocID="{04B0384C-0334-4CCF-A699-F98C3830BDA2}" presName="node" presStyleLbl="node1" presStyleIdx="4" presStyleCnt="5" custScaleX="107802" custScaleY="173791" custLinFactNeighborX="-70" custLinFactNeighborY="-4404">
        <dgm:presLayoutVars>
          <dgm:bulletEnabled val="1"/>
        </dgm:presLayoutVars>
      </dgm:prSet>
      <dgm:spPr/>
      <dgm:t>
        <a:bodyPr/>
        <a:lstStyle/>
        <a:p>
          <a:endParaRPr lang="en-US"/>
        </a:p>
      </dgm:t>
    </dgm:pt>
  </dgm:ptLst>
  <dgm:cxnLst>
    <dgm:cxn modelId="{EB9BAA0D-1C53-4268-B104-01FF4D0679C7}" srcId="{32AAB726-24FF-4692-A46A-0D818E8B0DF2}" destId="{5BE7E75B-2529-4488-B40C-D47397533E18}" srcOrd="0" destOrd="0" parTransId="{38A33537-5DC7-481B-BA33-E7938EC50CAA}" sibTransId="{AD627185-764E-4D30-B199-01C2B605C5AB}"/>
    <dgm:cxn modelId="{F90097C1-6CB0-41D4-B049-13BFB5A29A07}" srcId="{32AAB726-24FF-4692-A46A-0D818E8B0DF2}" destId="{04B0384C-0334-4CCF-A699-F98C3830BDA2}" srcOrd="4" destOrd="0" parTransId="{9333EE84-EDEC-47DA-B240-0755894571D0}" sibTransId="{1B2C1EFA-898A-4E25-91F4-CCEB9BE2509B}"/>
    <dgm:cxn modelId="{068294B1-45BA-45A0-84ED-D49BF43E1313}" type="presOf" srcId="{32AAB726-24FF-4692-A46A-0D818E8B0DF2}" destId="{A71E3D5A-25FD-422D-B868-717286330420}" srcOrd="0" destOrd="0" presId="urn:microsoft.com/office/officeart/2005/8/layout/default#1"/>
    <dgm:cxn modelId="{0E655FAB-3700-473A-90F1-8F77C13DD6D7}" type="presOf" srcId="{5BE7E75B-2529-4488-B40C-D47397533E18}" destId="{68E88C86-836E-4688-8BBD-89659182291F}" srcOrd="0" destOrd="0" presId="urn:microsoft.com/office/officeart/2005/8/layout/default#1"/>
    <dgm:cxn modelId="{8D3746FC-7C93-4B93-B956-3DA5EB184F73}" srcId="{32AAB726-24FF-4692-A46A-0D818E8B0DF2}" destId="{54524D53-7F2F-4CA6-AE5F-101B76FB5611}" srcOrd="3" destOrd="0" parTransId="{6101082B-0CA7-4A08-8EEE-EEA6AD80F711}" sibTransId="{71755BB1-A7B2-4B30-8320-1A3FEEF64A92}"/>
    <dgm:cxn modelId="{83778DBC-CEF3-474D-8A62-7436E8969554}" type="presOf" srcId="{04B0384C-0334-4CCF-A699-F98C3830BDA2}" destId="{A8C78966-C060-43ED-9C16-6D8CE70E4706}" srcOrd="0" destOrd="0" presId="urn:microsoft.com/office/officeart/2005/8/layout/default#1"/>
    <dgm:cxn modelId="{8A7573CF-24B9-45B0-BB79-2C60036188C1}" type="presOf" srcId="{54524D53-7F2F-4CA6-AE5F-101B76FB5611}" destId="{DB1774CE-A639-4FF0-861A-52740CFFE7A3}" srcOrd="0" destOrd="0" presId="urn:microsoft.com/office/officeart/2005/8/layout/default#1"/>
    <dgm:cxn modelId="{360E22AE-3F30-45FC-96AD-F36A7447D528}" type="presOf" srcId="{562295A0-067A-4195-AF6A-DE5B1AA586FF}" destId="{8D450ED3-5050-4095-9AA0-FC39C1591B5E}" srcOrd="0" destOrd="0" presId="urn:microsoft.com/office/officeart/2005/8/layout/default#1"/>
    <dgm:cxn modelId="{7B9D9CB7-D0C5-4E5F-9AF6-DCC779E8207B}" srcId="{32AAB726-24FF-4692-A46A-0D818E8B0DF2}" destId="{562295A0-067A-4195-AF6A-DE5B1AA586FF}" srcOrd="1" destOrd="0" parTransId="{5F34F706-ED86-4DD9-841C-929D56003264}" sibTransId="{865807C8-3E96-481C-BD1A-992F7F9676A7}"/>
    <dgm:cxn modelId="{1F6CE90D-8B76-4A70-9E68-F19ED95062B0}" srcId="{32AAB726-24FF-4692-A46A-0D818E8B0DF2}" destId="{89D962D9-A1FC-4700-A007-668FFDED04D6}" srcOrd="2" destOrd="0" parTransId="{CF3ABAC7-5275-4681-8AEA-94B26138EC6D}" sibTransId="{F3321358-A409-4621-8BCC-3C246BBC8282}"/>
    <dgm:cxn modelId="{35D58661-966B-4449-85D5-563512FBE82A}" type="presOf" srcId="{89D962D9-A1FC-4700-A007-668FFDED04D6}" destId="{9F3FF3A4-36B8-4A9D-B1EF-5F5E2D0467BC}" srcOrd="0" destOrd="0" presId="urn:microsoft.com/office/officeart/2005/8/layout/default#1"/>
    <dgm:cxn modelId="{F6E09D25-A8AF-4C74-87FA-034F0B817103}" type="presParOf" srcId="{A71E3D5A-25FD-422D-B868-717286330420}" destId="{68E88C86-836E-4688-8BBD-89659182291F}" srcOrd="0" destOrd="0" presId="urn:microsoft.com/office/officeart/2005/8/layout/default#1"/>
    <dgm:cxn modelId="{2E76550A-5DF5-4361-9219-0220E528D78C}" type="presParOf" srcId="{A71E3D5A-25FD-422D-B868-717286330420}" destId="{CB7ADC6D-5704-48A0-90F9-CA5107357A5B}" srcOrd="1" destOrd="0" presId="urn:microsoft.com/office/officeart/2005/8/layout/default#1"/>
    <dgm:cxn modelId="{CA099FD0-CC45-4AC6-B2C3-FD578B98D0F2}" type="presParOf" srcId="{A71E3D5A-25FD-422D-B868-717286330420}" destId="{8D450ED3-5050-4095-9AA0-FC39C1591B5E}" srcOrd="2" destOrd="0" presId="urn:microsoft.com/office/officeart/2005/8/layout/default#1"/>
    <dgm:cxn modelId="{A427F062-9E35-47F7-B194-91B21D567DEE}" type="presParOf" srcId="{A71E3D5A-25FD-422D-B868-717286330420}" destId="{0D5CBEEE-456D-49DE-A02C-718257AB424F}" srcOrd="3" destOrd="0" presId="urn:microsoft.com/office/officeart/2005/8/layout/default#1"/>
    <dgm:cxn modelId="{30526FB0-43D3-4987-9B6F-8444E82DF5C0}" type="presParOf" srcId="{A71E3D5A-25FD-422D-B868-717286330420}" destId="{9F3FF3A4-36B8-4A9D-B1EF-5F5E2D0467BC}" srcOrd="4" destOrd="0" presId="urn:microsoft.com/office/officeart/2005/8/layout/default#1"/>
    <dgm:cxn modelId="{823F013C-E737-42D6-84EB-CE0177D6A61B}" type="presParOf" srcId="{A71E3D5A-25FD-422D-B868-717286330420}" destId="{DFFEA74C-1557-4E6C-9CEF-67A33868252E}" srcOrd="5" destOrd="0" presId="urn:microsoft.com/office/officeart/2005/8/layout/default#1"/>
    <dgm:cxn modelId="{61F33C7F-8E66-41A7-B53E-CEBDB49D2E08}" type="presParOf" srcId="{A71E3D5A-25FD-422D-B868-717286330420}" destId="{DB1774CE-A639-4FF0-861A-52740CFFE7A3}" srcOrd="6" destOrd="0" presId="urn:microsoft.com/office/officeart/2005/8/layout/default#1"/>
    <dgm:cxn modelId="{5B3C4416-4D42-44CE-B129-8EB2DCFE8887}" type="presParOf" srcId="{A71E3D5A-25FD-422D-B868-717286330420}" destId="{38164A6B-996C-4095-8BAC-AE0F9A2C4B04}" srcOrd="7" destOrd="0" presId="urn:microsoft.com/office/officeart/2005/8/layout/default#1"/>
    <dgm:cxn modelId="{4573F859-7823-4AAA-BFBF-2D3713C1E393}" type="presParOf" srcId="{A71E3D5A-25FD-422D-B868-717286330420}" destId="{A8C78966-C060-43ED-9C16-6D8CE70E4706}" srcOrd="8"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7146F63-86FC-48BD-8958-2E29006C6E8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74F442B-4741-41E9-B777-99C1CD112296}">
      <dgm:prSet phldrT="[Text]"/>
      <dgm:spPr>
        <a:solidFill>
          <a:srgbClr val="15C5DD"/>
        </a:solidFill>
        <a:scene3d>
          <a:camera prst="orthographicFront"/>
          <a:lightRig rig="threePt" dir="t"/>
        </a:scene3d>
        <a:sp3d>
          <a:bevelT/>
        </a:sp3d>
      </dgm:spPr>
      <dgm:t>
        <a:bodyPr/>
        <a:lstStyle/>
        <a:p>
          <a:r>
            <a:rPr lang="en-US" dirty="0" smtClean="0">
              <a:solidFill>
                <a:schemeClr val="tx1"/>
              </a:solidFill>
            </a:rPr>
            <a:t>4. </a:t>
          </a:r>
          <a:r>
            <a:rPr lang="en-US" dirty="0" err="1" smtClean="0">
              <a:solidFill>
                <a:schemeClr val="tx1"/>
              </a:solidFill>
            </a:rPr>
            <a:t>Menyelenggarakan</a:t>
          </a:r>
          <a:r>
            <a:rPr lang="en-US" dirty="0" smtClean="0">
              <a:solidFill>
                <a:schemeClr val="tx1"/>
              </a:solidFill>
            </a:rPr>
            <a:t> </a:t>
          </a:r>
          <a:r>
            <a:rPr lang="en-US" dirty="0" err="1" smtClean="0">
              <a:solidFill>
                <a:schemeClr val="tx1"/>
              </a:solidFill>
            </a:rPr>
            <a:t>rapat</a:t>
          </a:r>
          <a:r>
            <a:rPr lang="en-US" dirty="0" smtClean="0">
              <a:solidFill>
                <a:schemeClr val="tx1"/>
              </a:solidFill>
            </a:rPr>
            <a:t> </a:t>
          </a:r>
          <a:r>
            <a:rPr lang="en-US" dirty="0" err="1" smtClean="0">
              <a:solidFill>
                <a:schemeClr val="tx1"/>
              </a:solidFill>
            </a:rPr>
            <a:t>lengkap</a:t>
          </a:r>
          <a:r>
            <a:rPr lang="en-US" dirty="0" smtClean="0">
              <a:solidFill>
                <a:schemeClr val="tx1"/>
              </a:solidFill>
            </a:rPr>
            <a:t> </a:t>
          </a:r>
          <a:r>
            <a:rPr lang="en-US" dirty="0" err="1" smtClean="0">
              <a:solidFill>
                <a:schemeClr val="tx1"/>
              </a:solidFill>
            </a:rPr>
            <a:t>rutin</a:t>
          </a:r>
          <a:r>
            <a:rPr lang="en-US" dirty="0" smtClean="0">
              <a:solidFill>
                <a:schemeClr val="tx1"/>
              </a:solidFill>
            </a:rPr>
            <a:t> PPLP – </a:t>
          </a:r>
          <a:r>
            <a:rPr lang="id-ID" dirty="0" smtClean="0">
              <a:solidFill>
                <a:schemeClr val="tx1"/>
              </a:solidFill>
            </a:rPr>
            <a:t> </a:t>
          </a:r>
        </a:p>
        <a:p>
          <a:r>
            <a:rPr lang="id-ID" dirty="0" smtClean="0">
              <a:solidFill>
                <a:schemeClr val="tx1"/>
              </a:solidFill>
            </a:rPr>
            <a:t>    </a:t>
          </a:r>
          <a:r>
            <a:rPr lang="en-US" dirty="0" smtClean="0">
              <a:solidFill>
                <a:schemeClr val="tx1"/>
              </a:solidFill>
            </a:rPr>
            <a:t>PGRI </a:t>
          </a:r>
          <a:r>
            <a:rPr lang="en-US" dirty="0" err="1" smtClean="0">
              <a:solidFill>
                <a:schemeClr val="tx1"/>
              </a:solidFill>
            </a:rPr>
            <a:t>Pusat</a:t>
          </a:r>
          <a:r>
            <a:rPr lang="en-US" dirty="0" smtClean="0">
              <a:solidFill>
                <a:schemeClr val="tx1"/>
              </a:solidFill>
            </a:rPr>
            <a:t> </a:t>
          </a:r>
          <a:r>
            <a:rPr lang="en-US" dirty="0" err="1" smtClean="0">
              <a:solidFill>
                <a:schemeClr val="tx1"/>
              </a:solidFill>
            </a:rPr>
            <a:t>sebulan</a:t>
          </a:r>
          <a:r>
            <a:rPr lang="en-US" dirty="0" smtClean="0">
              <a:solidFill>
                <a:schemeClr val="tx1"/>
              </a:solidFill>
            </a:rPr>
            <a:t>. </a:t>
          </a:r>
          <a:r>
            <a:rPr lang="en-US" dirty="0" err="1" smtClean="0">
              <a:solidFill>
                <a:schemeClr val="tx1"/>
              </a:solidFill>
            </a:rPr>
            <a:t>Selain</a:t>
          </a:r>
          <a:r>
            <a:rPr lang="en-US" dirty="0" smtClean="0">
              <a:solidFill>
                <a:schemeClr val="tx1"/>
              </a:solidFill>
            </a:rPr>
            <a:t> </a:t>
          </a:r>
          <a:r>
            <a:rPr lang="en-US" dirty="0" err="1" smtClean="0">
              <a:solidFill>
                <a:schemeClr val="tx1"/>
              </a:solidFill>
            </a:rPr>
            <a:t>itu</a:t>
          </a:r>
          <a:r>
            <a:rPr lang="en-US" dirty="0" smtClean="0">
              <a:solidFill>
                <a:schemeClr val="tx1"/>
              </a:solidFill>
            </a:rPr>
            <a:t>, </a:t>
          </a:r>
          <a:r>
            <a:rPr lang="en-US" dirty="0" err="1" smtClean="0">
              <a:solidFill>
                <a:schemeClr val="tx1"/>
              </a:solidFill>
            </a:rPr>
            <a:t>secara</a:t>
          </a:r>
          <a:r>
            <a:rPr lang="en-US" dirty="0" smtClean="0">
              <a:solidFill>
                <a:schemeClr val="tx1"/>
              </a:solidFill>
            </a:rPr>
            <a:t> </a:t>
          </a:r>
          <a:r>
            <a:rPr lang="en-US" dirty="0" err="1" smtClean="0">
              <a:solidFill>
                <a:schemeClr val="tx1"/>
              </a:solidFill>
            </a:rPr>
            <a:t>insidental</a:t>
          </a:r>
          <a:r>
            <a:rPr lang="en-US" dirty="0" smtClean="0">
              <a:solidFill>
                <a:schemeClr val="tx1"/>
              </a:solidFill>
            </a:rPr>
            <a:t> </a:t>
          </a:r>
          <a:r>
            <a:rPr lang="id-ID" dirty="0" smtClean="0">
              <a:solidFill>
                <a:schemeClr val="tx1"/>
              </a:solidFill>
            </a:rPr>
            <a:t> </a:t>
          </a:r>
        </a:p>
        <a:p>
          <a:r>
            <a:rPr lang="id-ID" dirty="0" smtClean="0">
              <a:solidFill>
                <a:schemeClr val="tx1"/>
              </a:solidFill>
            </a:rPr>
            <a:t>    </a:t>
          </a:r>
          <a:r>
            <a:rPr lang="en-US" dirty="0" err="1" smtClean="0">
              <a:solidFill>
                <a:schemeClr val="tx1"/>
              </a:solidFill>
            </a:rPr>
            <a:t>sesuai</a:t>
          </a:r>
          <a:r>
            <a:rPr lang="en-US" dirty="0" smtClean="0">
              <a:solidFill>
                <a:schemeClr val="tx1"/>
              </a:solidFill>
            </a:rPr>
            <a:t> </a:t>
          </a:r>
          <a:r>
            <a:rPr lang="en-US" dirty="0" err="1" smtClean="0">
              <a:solidFill>
                <a:schemeClr val="tx1"/>
              </a:solidFill>
            </a:rPr>
            <a:t>dengan</a:t>
          </a:r>
          <a:r>
            <a:rPr lang="en-US" dirty="0" smtClean="0">
              <a:solidFill>
                <a:schemeClr val="tx1"/>
              </a:solidFill>
            </a:rPr>
            <a:t> </a:t>
          </a:r>
          <a:r>
            <a:rPr lang="en-US" dirty="0" err="1" smtClean="0">
              <a:solidFill>
                <a:schemeClr val="tx1"/>
              </a:solidFill>
            </a:rPr>
            <a:t>kebutuhan</a:t>
          </a:r>
          <a:r>
            <a:rPr lang="en-US" dirty="0" smtClean="0">
              <a:solidFill>
                <a:schemeClr val="tx1"/>
              </a:solidFill>
            </a:rPr>
            <a:t> </a:t>
          </a:r>
          <a:r>
            <a:rPr lang="en-US" dirty="0" err="1" smtClean="0">
              <a:solidFill>
                <a:schemeClr val="tx1"/>
              </a:solidFill>
            </a:rPr>
            <a:t>telah</a:t>
          </a:r>
          <a:r>
            <a:rPr lang="en-US" dirty="0" smtClean="0">
              <a:solidFill>
                <a:schemeClr val="tx1"/>
              </a:solidFill>
            </a:rPr>
            <a:t> </a:t>
          </a:r>
          <a:r>
            <a:rPr lang="en-US" dirty="0" err="1" smtClean="0">
              <a:solidFill>
                <a:schemeClr val="tx1"/>
              </a:solidFill>
            </a:rPr>
            <a:t>diadakan</a:t>
          </a:r>
          <a:r>
            <a:rPr lang="en-US" dirty="0" smtClean="0">
              <a:solidFill>
                <a:schemeClr val="tx1"/>
              </a:solidFill>
            </a:rPr>
            <a:t> </a:t>
          </a:r>
          <a:r>
            <a:rPr lang="en-US" dirty="0" err="1" smtClean="0">
              <a:solidFill>
                <a:schemeClr val="tx1"/>
              </a:solidFill>
            </a:rPr>
            <a:t>juga</a:t>
          </a:r>
          <a:r>
            <a:rPr lang="en-US" dirty="0" smtClean="0">
              <a:solidFill>
                <a:schemeClr val="tx1"/>
              </a:solidFill>
            </a:rPr>
            <a:t> </a:t>
          </a:r>
          <a:endParaRPr lang="id-ID" dirty="0" smtClean="0">
            <a:solidFill>
              <a:schemeClr val="tx1"/>
            </a:solidFill>
          </a:endParaRPr>
        </a:p>
        <a:p>
          <a:r>
            <a:rPr lang="id-ID" dirty="0" smtClean="0">
              <a:solidFill>
                <a:schemeClr val="tx1"/>
              </a:solidFill>
            </a:rPr>
            <a:t>    </a:t>
          </a:r>
          <a:r>
            <a:rPr lang="en-US" dirty="0" err="1" smtClean="0">
              <a:solidFill>
                <a:schemeClr val="tx1"/>
              </a:solidFill>
            </a:rPr>
            <a:t>rapat</a:t>
          </a:r>
          <a:r>
            <a:rPr lang="id-ID" dirty="0" smtClean="0">
              <a:solidFill>
                <a:schemeClr val="tx1"/>
              </a:solidFill>
            </a:rPr>
            <a:t> </a:t>
          </a:r>
          <a:r>
            <a:rPr lang="en-US" dirty="0" err="1" smtClean="0">
              <a:solidFill>
                <a:schemeClr val="tx1"/>
              </a:solidFill>
            </a:rPr>
            <a:t>khusus</a:t>
          </a:r>
          <a:r>
            <a:rPr lang="en-US" dirty="0" smtClean="0">
              <a:solidFill>
                <a:schemeClr val="tx1"/>
              </a:solidFill>
            </a:rPr>
            <a:t> </a:t>
          </a:r>
          <a:r>
            <a:rPr lang="en-US" dirty="0" err="1" smtClean="0">
              <a:solidFill>
                <a:schemeClr val="tx1"/>
              </a:solidFill>
            </a:rPr>
            <a:t>Pengurus</a:t>
          </a:r>
          <a:r>
            <a:rPr lang="en-US" dirty="0" smtClean="0">
              <a:solidFill>
                <a:schemeClr val="tx1"/>
              </a:solidFill>
            </a:rPr>
            <a:t> </a:t>
          </a:r>
          <a:r>
            <a:rPr lang="en-US" dirty="0" err="1" smtClean="0">
              <a:solidFill>
                <a:schemeClr val="tx1"/>
              </a:solidFill>
            </a:rPr>
            <a:t>dan</a:t>
          </a:r>
          <a:r>
            <a:rPr lang="en-US" dirty="0" smtClean="0">
              <a:solidFill>
                <a:schemeClr val="tx1"/>
              </a:solidFill>
            </a:rPr>
            <a:t> </a:t>
          </a:r>
          <a:r>
            <a:rPr lang="en-US" dirty="0" err="1" smtClean="0">
              <a:solidFill>
                <a:schemeClr val="tx1"/>
              </a:solidFill>
            </a:rPr>
            <a:t>rapat</a:t>
          </a:r>
          <a:r>
            <a:rPr lang="en-US" dirty="0" smtClean="0">
              <a:solidFill>
                <a:schemeClr val="tx1"/>
              </a:solidFill>
            </a:rPr>
            <a:t> </a:t>
          </a:r>
          <a:r>
            <a:rPr lang="en-US" dirty="0" err="1" smtClean="0">
              <a:solidFill>
                <a:schemeClr val="tx1"/>
              </a:solidFill>
            </a:rPr>
            <a:t>Pengurus</a:t>
          </a:r>
          <a:r>
            <a:rPr lang="en-US" dirty="0" smtClean="0">
              <a:solidFill>
                <a:schemeClr val="tx1"/>
              </a:solidFill>
            </a:rPr>
            <a:t> </a:t>
          </a:r>
          <a:r>
            <a:rPr lang="en-US" dirty="0" err="1" smtClean="0">
              <a:solidFill>
                <a:schemeClr val="tx1"/>
              </a:solidFill>
            </a:rPr>
            <a:t>harian</a:t>
          </a:r>
          <a:r>
            <a:rPr lang="en-US" dirty="0" smtClean="0">
              <a:solidFill>
                <a:schemeClr val="tx1"/>
              </a:solidFill>
            </a:rPr>
            <a:t>.</a:t>
          </a:r>
          <a:endParaRPr lang="en-US" dirty="0">
            <a:solidFill>
              <a:schemeClr val="tx1"/>
            </a:solidFill>
          </a:endParaRPr>
        </a:p>
      </dgm:t>
    </dgm:pt>
    <dgm:pt modelId="{F123FE1B-1898-46F6-B0A0-34E4FFD7E1A6}" type="parTrans" cxnId="{0E198F25-1091-493B-81C6-EBADBEC6B9EA}">
      <dgm:prSet/>
      <dgm:spPr/>
      <dgm:t>
        <a:bodyPr/>
        <a:lstStyle/>
        <a:p>
          <a:endParaRPr lang="en-US"/>
        </a:p>
      </dgm:t>
    </dgm:pt>
    <dgm:pt modelId="{D08F097A-012F-4E57-8F34-4BBE55ADC5E5}" type="sibTrans" cxnId="{0E198F25-1091-493B-81C6-EBADBEC6B9EA}">
      <dgm:prSet/>
      <dgm:spPr/>
      <dgm:t>
        <a:bodyPr/>
        <a:lstStyle/>
        <a:p>
          <a:endParaRPr lang="en-US"/>
        </a:p>
      </dgm:t>
    </dgm:pt>
    <dgm:pt modelId="{8FEE4ACD-4FA4-4EDF-BFEC-90E787032DBC}">
      <dgm:prSet phldrT="[Text]"/>
      <dgm:spPr>
        <a:solidFill>
          <a:srgbClr val="FF6699"/>
        </a:solidFill>
        <a:scene3d>
          <a:camera prst="orthographicFront"/>
          <a:lightRig rig="threePt" dir="t"/>
        </a:scene3d>
        <a:sp3d>
          <a:bevelT/>
        </a:sp3d>
      </dgm:spPr>
      <dgm:t>
        <a:bodyPr/>
        <a:lstStyle/>
        <a:p>
          <a:r>
            <a:rPr lang="en-US" dirty="0" smtClean="0">
              <a:solidFill>
                <a:schemeClr val="tx1"/>
              </a:solidFill>
            </a:rPr>
            <a:t>5. </a:t>
          </a:r>
          <a:r>
            <a:rPr lang="en-US" dirty="0" err="1" smtClean="0">
              <a:solidFill>
                <a:schemeClr val="tx1"/>
              </a:solidFill>
            </a:rPr>
            <a:t>Mengirimkan</a:t>
          </a:r>
          <a:r>
            <a:rPr lang="en-US" dirty="0" smtClean="0">
              <a:solidFill>
                <a:schemeClr val="tx1"/>
              </a:solidFill>
            </a:rPr>
            <a:t> </a:t>
          </a:r>
          <a:r>
            <a:rPr lang="en-US" dirty="0" err="1" smtClean="0">
              <a:solidFill>
                <a:schemeClr val="tx1"/>
              </a:solidFill>
            </a:rPr>
            <a:t>buku</a:t>
          </a:r>
          <a:r>
            <a:rPr lang="en-US" dirty="0" smtClean="0">
              <a:solidFill>
                <a:schemeClr val="tx1"/>
              </a:solidFill>
            </a:rPr>
            <a:t> </a:t>
          </a:r>
          <a:r>
            <a:rPr lang="en-US" dirty="0" err="1" smtClean="0">
              <a:solidFill>
                <a:schemeClr val="tx1"/>
              </a:solidFill>
            </a:rPr>
            <a:t>risalah</a:t>
          </a:r>
          <a:r>
            <a:rPr lang="en-US" dirty="0" smtClean="0">
              <a:solidFill>
                <a:schemeClr val="tx1"/>
              </a:solidFill>
            </a:rPr>
            <a:t> &amp; </a:t>
          </a:r>
          <a:r>
            <a:rPr lang="en-US" dirty="0" err="1" smtClean="0">
              <a:solidFill>
                <a:schemeClr val="tx1"/>
              </a:solidFill>
            </a:rPr>
            <a:t>keputusan</a:t>
          </a:r>
          <a:r>
            <a:rPr lang="en-US" dirty="0" smtClean="0">
              <a:solidFill>
                <a:schemeClr val="tx1"/>
              </a:solidFill>
            </a:rPr>
            <a:t>: </a:t>
          </a:r>
        </a:p>
        <a:p>
          <a:r>
            <a:rPr lang="en-US" dirty="0" smtClean="0">
              <a:solidFill>
                <a:schemeClr val="tx1"/>
              </a:solidFill>
            </a:rPr>
            <a:t>    - </a:t>
          </a:r>
          <a:r>
            <a:rPr lang="en-US" dirty="0" err="1" smtClean="0">
              <a:solidFill>
                <a:schemeClr val="tx1"/>
              </a:solidFill>
            </a:rPr>
            <a:t>Rakernas</a:t>
          </a:r>
          <a:r>
            <a:rPr lang="en-US" dirty="0" smtClean="0">
              <a:solidFill>
                <a:schemeClr val="tx1"/>
              </a:solidFill>
            </a:rPr>
            <a:t> YPLP PGRI </a:t>
          </a:r>
          <a:r>
            <a:rPr lang="en-US" dirty="0" err="1" smtClean="0">
              <a:solidFill>
                <a:schemeClr val="tx1"/>
              </a:solidFill>
            </a:rPr>
            <a:t>Dati</a:t>
          </a:r>
          <a:r>
            <a:rPr lang="en-US" dirty="0" smtClean="0">
              <a:solidFill>
                <a:schemeClr val="tx1"/>
              </a:solidFill>
            </a:rPr>
            <a:t> 1/YPLP PT PGRI </a:t>
          </a:r>
          <a:r>
            <a:rPr lang="en-US" dirty="0" err="1" smtClean="0">
              <a:solidFill>
                <a:schemeClr val="tx1"/>
              </a:solidFill>
            </a:rPr>
            <a:t>Tgl</a:t>
          </a:r>
          <a:r>
            <a:rPr lang="en-US" dirty="0" smtClean="0">
              <a:solidFill>
                <a:schemeClr val="tx1"/>
              </a:solidFill>
            </a:rPr>
            <a:t>  </a:t>
          </a:r>
        </a:p>
        <a:p>
          <a:r>
            <a:rPr lang="en-US" dirty="0" smtClean="0">
              <a:solidFill>
                <a:schemeClr val="tx1"/>
              </a:solidFill>
            </a:rPr>
            <a:t>      13 </a:t>
          </a:r>
          <a:r>
            <a:rPr lang="en-US" dirty="0" err="1" smtClean="0">
              <a:solidFill>
                <a:schemeClr val="tx1"/>
              </a:solidFill>
            </a:rPr>
            <a:t>Januari</a:t>
          </a:r>
          <a:r>
            <a:rPr lang="en-US" dirty="0" smtClean="0">
              <a:solidFill>
                <a:schemeClr val="tx1"/>
              </a:solidFill>
            </a:rPr>
            <a:t> 2002  </a:t>
          </a:r>
          <a:r>
            <a:rPr lang="en-US" dirty="0" err="1" smtClean="0">
              <a:solidFill>
                <a:schemeClr val="tx1"/>
              </a:solidFill>
            </a:rPr>
            <a:t>di</a:t>
          </a:r>
          <a:r>
            <a:rPr lang="en-US" dirty="0" smtClean="0">
              <a:solidFill>
                <a:schemeClr val="tx1"/>
              </a:solidFill>
            </a:rPr>
            <a:t> hotel </a:t>
          </a:r>
          <a:r>
            <a:rPr lang="en-US" dirty="0" err="1" smtClean="0">
              <a:solidFill>
                <a:schemeClr val="tx1"/>
              </a:solidFill>
            </a:rPr>
            <a:t>lembah</a:t>
          </a:r>
          <a:r>
            <a:rPr lang="en-US" dirty="0" smtClean="0">
              <a:solidFill>
                <a:schemeClr val="tx1"/>
              </a:solidFill>
            </a:rPr>
            <a:t> </a:t>
          </a:r>
          <a:r>
            <a:rPr lang="en-US" dirty="0" err="1" smtClean="0">
              <a:solidFill>
                <a:schemeClr val="tx1"/>
              </a:solidFill>
            </a:rPr>
            <a:t>Nyiur</a:t>
          </a:r>
          <a:r>
            <a:rPr lang="en-US" dirty="0" smtClean="0">
              <a:solidFill>
                <a:schemeClr val="tx1"/>
              </a:solidFill>
            </a:rPr>
            <a:t> </a:t>
          </a:r>
          <a:r>
            <a:rPr lang="en-US" dirty="0" err="1" smtClean="0">
              <a:solidFill>
                <a:schemeClr val="tx1"/>
              </a:solidFill>
            </a:rPr>
            <a:t>Cisarua</a:t>
          </a:r>
          <a:r>
            <a:rPr lang="en-US" dirty="0" smtClean="0">
              <a:solidFill>
                <a:schemeClr val="tx1"/>
              </a:solidFill>
            </a:rPr>
            <a:t> </a:t>
          </a:r>
        </a:p>
        <a:p>
          <a:r>
            <a:rPr lang="en-US" dirty="0" smtClean="0">
              <a:solidFill>
                <a:schemeClr val="tx1"/>
              </a:solidFill>
            </a:rPr>
            <a:t>      Bogor &amp; </a:t>
          </a:r>
          <a:r>
            <a:rPr lang="en-US" dirty="0" err="1" smtClean="0">
              <a:solidFill>
                <a:schemeClr val="tx1"/>
              </a:solidFill>
            </a:rPr>
            <a:t>Mukernas</a:t>
          </a:r>
          <a:r>
            <a:rPr lang="en-US" dirty="0" smtClean="0">
              <a:solidFill>
                <a:schemeClr val="tx1"/>
              </a:solidFill>
            </a:rPr>
            <a:t> </a:t>
          </a:r>
          <a:r>
            <a:rPr lang="en-US" dirty="0" err="1" smtClean="0">
              <a:solidFill>
                <a:schemeClr val="tx1"/>
              </a:solidFill>
            </a:rPr>
            <a:t>Khusus</a:t>
          </a:r>
          <a:r>
            <a:rPr lang="en-US" dirty="0" smtClean="0">
              <a:solidFill>
                <a:schemeClr val="tx1"/>
              </a:solidFill>
            </a:rPr>
            <a:t> YPLP PGRI </a:t>
          </a:r>
          <a:r>
            <a:rPr lang="en-US" dirty="0" err="1" smtClean="0">
              <a:solidFill>
                <a:schemeClr val="tx1"/>
              </a:solidFill>
            </a:rPr>
            <a:t>Tgl</a:t>
          </a:r>
          <a:r>
            <a:rPr lang="en-US" dirty="0" smtClean="0">
              <a:solidFill>
                <a:schemeClr val="tx1"/>
              </a:solidFill>
            </a:rPr>
            <a:t> 12-13 </a:t>
          </a:r>
          <a:r>
            <a:rPr lang="en-US" dirty="0" err="1" smtClean="0">
              <a:solidFill>
                <a:schemeClr val="tx1"/>
              </a:solidFill>
            </a:rPr>
            <a:t>Juli</a:t>
          </a:r>
          <a:r>
            <a:rPr lang="en-US" dirty="0" smtClean="0">
              <a:solidFill>
                <a:schemeClr val="tx1"/>
              </a:solidFill>
            </a:rPr>
            <a:t> </a:t>
          </a:r>
        </a:p>
        <a:p>
          <a:r>
            <a:rPr lang="en-US" dirty="0" smtClean="0">
              <a:solidFill>
                <a:schemeClr val="tx1"/>
              </a:solidFill>
            </a:rPr>
            <a:t>      2002 Hotel </a:t>
          </a:r>
          <a:r>
            <a:rPr lang="en-US" dirty="0" err="1" smtClean="0">
              <a:solidFill>
                <a:schemeClr val="tx1"/>
              </a:solidFill>
            </a:rPr>
            <a:t>wisata</a:t>
          </a:r>
          <a:r>
            <a:rPr lang="en-US" dirty="0" smtClean="0">
              <a:solidFill>
                <a:schemeClr val="tx1"/>
              </a:solidFill>
            </a:rPr>
            <a:t> </a:t>
          </a:r>
          <a:r>
            <a:rPr lang="en-US" dirty="0" err="1" smtClean="0">
              <a:solidFill>
                <a:schemeClr val="tx1"/>
              </a:solidFill>
            </a:rPr>
            <a:t>Internasional</a:t>
          </a:r>
          <a:r>
            <a:rPr lang="en-US" dirty="0" smtClean="0">
              <a:solidFill>
                <a:schemeClr val="tx1"/>
              </a:solidFill>
            </a:rPr>
            <a:t> Jakarta.</a:t>
          </a:r>
          <a:endParaRPr lang="en-US" dirty="0">
            <a:solidFill>
              <a:schemeClr val="tx1"/>
            </a:solidFill>
          </a:endParaRPr>
        </a:p>
      </dgm:t>
    </dgm:pt>
    <dgm:pt modelId="{86B1850B-DD49-49EA-9225-F778E2208504}" type="parTrans" cxnId="{F2C9F068-C2BE-4384-BD63-4EA395D58D32}">
      <dgm:prSet/>
      <dgm:spPr/>
      <dgm:t>
        <a:bodyPr/>
        <a:lstStyle/>
        <a:p>
          <a:endParaRPr lang="en-US"/>
        </a:p>
      </dgm:t>
    </dgm:pt>
    <dgm:pt modelId="{CB17C6E3-11E0-4CD4-A236-36139F607E70}" type="sibTrans" cxnId="{F2C9F068-C2BE-4384-BD63-4EA395D58D32}">
      <dgm:prSet/>
      <dgm:spPr/>
      <dgm:t>
        <a:bodyPr/>
        <a:lstStyle/>
        <a:p>
          <a:endParaRPr lang="en-US"/>
        </a:p>
      </dgm:t>
    </dgm:pt>
    <dgm:pt modelId="{EC2AF1F9-0DE5-4B20-99E2-9F7B8E0AAB0A}" type="pres">
      <dgm:prSet presAssocID="{17146F63-86FC-48BD-8958-2E29006C6E83}" presName="linear" presStyleCnt="0">
        <dgm:presLayoutVars>
          <dgm:animLvl val="lvl"/>
          <dgm:resizeHandles val="exact"/>
        </dgm:presLayoutVars>
      </dgm:prSet>
      <dgm:spPr/>
      <dgm:t>
        <a:bodyPr/>
        <a:lstStyle/>
        <a:p>
          <a:endParaRPr lang="en-US"/>
        </a:p>
      </dgm:t>
    </dgm:pt>
    <dgm:pt modelId="{E005F39D-868B-4576-8116-B88C312C3712}" type="pres">
      <dgm:prSet presAssocID="{974F442B-4741-41E9-B777-99C1CD112296}" presName="parentText" presStyleLbl="node1" presStyleIdx="0" presStyleCnt="2" custScaleX="98148">
        <dgm:presLayoutVars>
          <dgm:chMax val="0"/>
          <dgm:bulletEnabled val="1"/>
        </dgm:presLayoutVars>
      </dgm:prSet>
      <dgm:spPr/>
      <dgm:t>
        <a:bodyPr/>
        <a:lstStyle/>
        <a:p>
          <a:endParaRPr lang="en-US"/>
        </a:p>
      </dgm:t>
    </dgm:pt>
    <dgm:pt modelId="{09E23818-F6A4-47F0-8E58-268E8CD40429}" type="pres">
      <dgm:prSet presAssocID="{D08F097A-012F-4E57-8F34-4BBE55ADC5E5}" presName="spacer" presStyleCnt="0"/>
      <dgm:spPr/>
    </dgm:pt>
    <dgm:pt modelId="{B61461D9-858D-4815-905C-73786B3329BD}" type="pres">
      <dgm:prSet presAssocID="{8FEE4ACD-4FA4-4EDF-BFEC-90E787032DBC}" presName="parentText" presStyleLbl="node1" presStyleIdx="1" presStyleCnt="2" custScaleX="96296" custLinFactNeighborY="44310">
        <dgm:presLayoutVars>
          <dgm:chMax val="0"/>
          <dgm:bulletEnabled val="1"/>
        </dgm:presLayoutVars>
      </dgm:prSet>
      <dgm:spPr/>
      <dgm:t>
        <a:bodyPr/>
        <a:lstStyle/>
        <a:p>
          <a:endParaRPr lang="en-US"/>
        </a:p>
      </dgm:t>
    </dgm:pt>
  </dgm:ptLst>
  <dgm:cxnLst>
    <dgm:cxn modelId="{F2C9F068-C2BE-4384-BD63-4EA395D58D32}" srcId="{17146F63-86FC-48BD-8958-2E29006C6E83}" destId="{8FEE4ACD-4FA4-4EDF-BFEC-90E787032DBC}" srcOrd="1" destOrd="0" parTransId="{86B1850B-DD49-49EA-9225-F778E2208504}" sibTransId="{CB17C6E3-11E0-4CD4-A236-36139F607E70}"/>
    <dgm:cxn modelId="{14D1C354-A139-49FF-BDEB-37BDCB77F0D6}" type="presOf" srcId="{974F442B-4741-41E9-B777-99C1CD112296}" destId="{E005F39D-868B-4576-8116-B88C312C3712}" srcOrd="0" destOrd="0" presId="urn:microsoft.com/office/officeart/2005/8/layout/vList2"/>
    <dgm:cxn modelId="{0E198F25-1091-493B-81C6-EBADBEC6B9EA}" srcId="{17146F63-86FC-48BD-8958-2E29006C6E83}" destId="{974F442B-4741-41E9-B777-99C1CD112296}" srcOrd="0" destOrd="0" parTransId="{F123FE1B-1898-46F6-B0A0-34E4FFD7E1A6}" sibTransId="{D08F097A-012F-4E57-8F34-4BBE55ADC5E5}"/>
    <dgm:cxn modelId="{DD30710C-DBE1-42E5-827C-8A6F26FA62AE}" type="presOf" srcId="{8FEE4ACD-4FA4-4EDF-BFEC-90E787032DBC}" destId="{B61461D9-858D-4815-905C-73786B3329BD}" srcOrd="0" destOrd="0" presId="urn:microsoft.com/office/officeart/2005/8/layout/vList2"/>
    <dgm:cxn modelId="{B8B1BD29-F430-4499-A426-5A3EEF9C3319}" type="presOf" srcId="{17146F63-86FC-48BD-8958-2E29006C6E83}" destId="{EC2AF1F9-0DE5-4B20-99E2-9F7B8E0AAB0A}" srcOrd="0" destOrd="0" presId="urn:microsoft.com/office/officeart/2005/8/layout/vList2"/>
    <dgm:cxn modelId="{FCE4DFEA-E9A9-433D-BA9A-ADE6B0471165}" type="presParOf" srcId="{EC2AF1F9-0DE5-4B20-99E2-9F7B8E0AAB0A}" destId="{E005F39D-868B-4576-8116-B88C312C3712}" srcOrd="0" destOrd="0" presId="urn:microsoft.com/office/officeart/2005/8/layout/vList2"/>
    <dgm:cxn modelId="{F300A32D-6650-427F-9972-9058434B91A3}" type="presParOf" srcId="{EC2AF1F9-0DE5-4B20-99E2-9F7B8E0AAB0A}" destId="{09E23818-F6A4-47F0-8E58-268E8CD40429}" srcOrd="1" destOrd="0" presId="urn:microsoft.com/office/officeart/2005/8/layout/vList2"/>
    <dgm:cxn modelId="{02E9C4FC-F93F-41EE-B81B-CB74FA706190}" type="presParOf" srcId="{EC2AF1F9-0DE5-4B20-99E2-9F7B8E0AAB0A}" destId="{B61461D9-858D-4815-905C-73786B3329B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id-ID"/>
          </a:p>
        </p:txBody>
      </p:sp>
      <p:sp>
        <p:nvSpPr>
          <p:cNvPr id="3" name="Date Placeholder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9B6C4147-2564-483B-A3D3-C800046345B8}" type="datetimeFigureOut">
              <a:rPr lang="id-ID" smtClean="0"/>
              <a:pPr/>
              <a:t>28/08/2020</a:t>
            </a:fld>
            <a:endParaRPr lang="id-ID"/>
          </a:p>
        </p:txBody>
      </p:sp>
      <p:sp>
        <p:nvSpPr>
          <p:cNvPr id="4" name="Slide Image Placeholder 3"/>
          <p:cNvSpPr>
            <a:spLocks noGrp="1" noRot="1" noChangeAspect="1"/>
          </p:cNvSpPr>
          <p:nvPr>
            <p:ph type="sldImg" idx="2"/>
          </p:nvPr>
        </p:nvSpPr>
        <p:spPr>
          <a:xfrm>
            <a:off x="730250" y="750888"/>
            <a:ext cx="5427663" cy="3757612"/>
          </a:xfrm>
          <a:prstGeom prst="rect">
            <a:avLst/>
          </a:prstGeom>
          <a:noFill/>
          <a:ln w="12700">
            <a:solidFill>
              <a:prstClr val="black"/>
            </a:solidFill>
          </a:ln>
        </p:spPr>
        <p:txBody>
          <a:bodyPr vert="horz" lIns="96616" tIns="48308" rIns="96616" bIns="48308" rtlCol="0" anchor="ctr"/>
          <a:lstStyle/>
          <a:p>
            <a:endParaRPr lang="id-ID"/>
          </a:p>
        </p:txBody>
      </p:sp>
      <p:sp>
        <p:nvSpPr>
          <p:cNvPr id="5" name="Notes Placeholder 4"/>
          <p:cNvSpPr>
            <a:spLocks noGrp="1"/>
          </p:cNvSpPr>
          <p:nvPr>
            <p:ph type="body" sz="quarter" idx="3"/>
          </p:nvPr>
        </p:nvSpPr>
        <p:spPr>
          <a:xfrm>
            <a:off x="688817" y="4759643"/>
            <a:ext cx="5510530" cy="4509135"/>
          </a:xfrm>
          <a:prstGeom prst="rect">
            <a:avLst/>
          </a:prstGeom>
        </p:spPr>
        <p:txBody>
          <a:bodyPr vert="horz" lIns="96616" tIns="48308" rIns="96616" bIns="4830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id-ID"/>
          </a:p>
        </p:txBody>
      </p:sp>
      <p:sp>
        <p:nvSpPr>
          <p:cNvPr id="7" name="Slide Number Placeholder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EDC502A3-2AF5-4BEB-BD29-995A79492D97}" type="slidenum">
              <a:rPr lang="id-ID" smtClean="0"/>
              <a:pPr/>
              <a:t>‹#›</a:t>
            </a:fld>
            <a:endParaRPr lang="id-ID"/>
          </a:p>
        </p:txBody>
      </p:sp>
    </p:spTree>
    <p:extLst>
      <p:ext uri="{BB962C8B-B14F-4D97-AF65-F5344CB8AC3E}">
        <p14:creationId xmlns:p14="http://schemas.microsoft.com/office/powerpoint/2010/main" val="1639365923"/>
      </p:ext>
    </p:extLst>
  </p:cSld>
  <p:clrMap bg1="lt1" tx1="dk1" bg2="lt2" tx2="dk2" accent1="accent1" accent2="accent2" accent3="accent3" accent4="accent4" accent5="accent5" accent6="accent6" hlink="hlink" folHlink="folHlink"/>
  <p:notesStyle>
    <a:lvl1pPr marL="0" algn="l" defTabSz="914259" rtl="0" eaLnBrk="1" latinLnBrk="0" hangingPunct="1">
      <a:defRPr sz="1200" kern="1200">
        <a:solidFill>
          <a:schemeClr val="tx1"/>
        </a:solidFill>
        <a:latin typeface="+mn-lt"/>
        <a:ea typeface="+mn-ea"/>
        <a:cs typeface="+mn-cs"/>
      </a:defRPr>
    </a:lvl1pPr>
    <a:lvl2pPr marL="457129" algn="l" defTabSz="914259" rtl="0" eaLnBrk="1" latinLnBrk="0" hangingPunct="1">
      <a:defRPr sz="1200" kern="1200">
        <a:solidFill>
          <a:schemeClr val="tx1"/>
        </a:solidFill>
        <a:latin typeface="+mn-lt"/>
        <a:ea typeface="+mn-ea"/>
        <a:cs typeface="+mn-cs"/>
      </a:defRPr>
    </a:lvl2pPr>
    <a:lvl3pPr marL="914259" algn="l" defTabSz="914259" rtl="0" eaLnBrk="1" latinLnBrk="0" hangingPunct="1">
      <a:defRPr sz="1200" kern="1200">
        <a:solidFill>
          <a:schemeClr val="tx1"/>
        </a:solidFill>
        <a:latin typeface="+mn-lt"/>
        <a:ea typeface="+mn-ea"/>
        <a:cs typeface="+mn-cs"/>
      </a:defRPr>
    </a:lvl3pPr>
    <a:lvl4pPr marL="1371388" algn="l" defTabSz="914259" rtl="0" eaLnBrk="1" latinLnBrk="0" hangingPunct="1">
      <a:defRPr sz="1200" kern="1200">
        <a:solidFill>
          <a:schemeClr val="tx1"/>
        </a:solidFill>
        <a:latin typeface="+mn-lt"/>
        <a:ea typeface="+mn-ea"/>
        <a:cs typeface="+mn-cs"/>
      </a:defRPr>
    </a:lvl4pPr>
    <a:lvl5pPr marL="1828517" algn="l" defTabSz="914259" rtl="0" eaLnBrk="1" latinLnBrk="0" hangingPunct="1">
      <a:defRPr sz="1200" kern="1200">
        <a:solidFill>
          <a:schemeClr val="tx1"/>
        </a:solidFill>
        <a:latin typeface="+mn-lt"/>
        <a:ea typeface="+mn-ea"/>
        <a:cs typeface="+mn-cs"/>
      </a:defRPr>
    </a:lvl5pPr>
    <a:lvl6pPr marL="2285647" algn="l" defTabSz="914259" rtl="0" eaLnBrk="1" latinLnBrk="0" hangingPunct="1">
      <a:defRPr sz="1200" kern="1200">
        <a:solidFill>
          <a:schemeClr val="tx1"/>
        </a:solidFill>
        <a:latin typeface="+mn-lt"/>
        <a:ea typeface="+mn-ea"/>
        <a:cs typeface="+mn-cs"/>
      </a:defRPr>
    </a:lvl6pPr>
    <a:lvl7pPr marL="2742776" algn="l" defTabSz="914259" rtl="0" eaLnBrk="1" latinLnBrk="0" hangingPunct="1">
      <a:defRPr sz="1200" kern="1200">
        <a:solidFill>
          <a:schemeClr val="tx1"/>
        </a:solidFill>
        <a:latin typeface="+mn-lt"/>
        <a:ea typeface="+mn-ea"/>
        <a:cs typeface="+mn-cs"/>
      </a:defRPr>
    </a:lvl7pPr>
    <a:lvl8pPr marL="3199905" algn="l" defTabSz="914259" rtl="0" eaLnBrk="1" latinLnBrk="0" hangingPunct="1">
      <a:defRPr sz="1200" kern="1200">
        <a:solidFill>
          <a:schemeClr val="tx1"/>
        </a:solidFill>
        <a:latin typeface="+mn-lt"/>
        <a:ea typeface="+mn-ea"/>
        <a:cs typeface="+mn-cs"/>
      </a:defRPr>
    </a:lvl8pPr>
    <a:lvl9pPr marL="3657035" algn="l" defTabSz="91425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750888"/>
            <a:ext cx="5427663" cy="3757612"/>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EDC502A3-2AF5-4BEB-BD29-995A79492D97}" type="slidenum">
              <a:rPr lang="id-ID" smtClean="0"/>
              <a:pPr/>
              <a:t>20</a:t>
            </a:fld>
            <a:endParaRPr lang="id-ID"/>
          </a:p>
        </p:txBody>
      </p:sp>
    </p:spTree>
    <p:extLst>
      <p:ext uri="{BB962C8B-B14F-4D97-AF65-F5344CB8AC3E}">
        <p14:creationId xmlns:p14="http://schemas.microsoft.com/office/powerpoint/2010/main" val="41063038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pic>
        <p:nvPicPr>
          <p:cNvPr id="3082" name="Picture 10" descr="2 (title slide)"/>
          <p:cNvPicPr>
            <a:picLocks noChangeAspect="1" noChangeArrowheads="1"/>
          </p:cNvPicPr>
          <p:nvPr/>
        </p:nvPicPr>
        <p:blipFill>
          <a:blip r:embed="rId2" cstate="print"/>
          <a:srcRect/>
          <a:stretch>
            <a:fillRect/>
          </a:stretch>
        </p:blipFill>
        <p:spPr bwMode="auto">
          <a:xfrm>
            <a:off x="0" y="0"/>
            <a:ext cx="9906000" cy="6858000"/>
          </a:xfrm>
          <a:prstGeom prst="rect">
            <a:avLst/>
          </a:prstGeom>
          <a:noFill/>
        </p:spPr>
      </p:pic>
      <p:sp>
        <p:nvSpPr>
          <p:cNvPr id="3075" name="Rectangle 3"/>
          <p:cNvSpPr>
            <a:spLocks noGrp="1" noChangeArrowheads="1"/>
          </p:cNvSpPr>
          <p:nvPr>
            <p:ph type="ctrTitle"/>
          </p:nvPr>
        </p:nvSpPr>
        <p:spPr>
          <a:xfrm>
            <a:off x="194342" y="188920"/>
            <a:ext cx="2885810" cy="1470025"/>
          </a:xfrm>
        </p:spPr>
        <p:txBody>
          <a:bodyPr/>
          <a:lstStyle>
            <a:lvl1pPr algn="ctr">
              <a:defRPr/>
            </a:lvl1pPr>
          </a:lstStyle>
          <a:p>
            <a:r>
              <a:rPr lang="en-US" smtClean="0"/>
              <a:t>Click to edit Master title style</a:t>
            </a:r>
            <a:endParaRPr lang="en-US"/>
          </a:p>
        </p:txBody>
      </p:sp>
      <p:sp>
        <p:nvSpPr>
          <p:cNvPr id="3076" name="Rectangle 4"/>
          <p:cNvSpPr>
            <a:spLocks noGrp="1" noChangeArrowheads="1"/>
          </p:cNvSpPr>
          <p:nvPr>
            <p:ph type="subTitle" idx="1"/>
          </p:nvPr>
        </p:nvSpPr>
        <p:spPr>
          <a:xfrm>
            <a:off x="2464462" y="3797311"/>
            <a:ext cx="6934200" cy="1071563"/>
          </a:xfrm>
        </p:spPr>
        <p:txBody>
          <a:bodyPr/>
          <a:lstStyle>
            <a:lvl1pPr marL="0" indent="0" algn="ctr">
              <a:buFontTx/>
              <a:buNone/>
              <a:defRPr sz="3600">
                <a:solidFill>
                  <a:schemeClr val="bg1"/>
                </a:solidFill>
              </a:defRPr>
            </a:lvl1pPr>
          </a:lstStyle>
          <a:p>
            <a:r>
              <a:rPr lang="en-US" smtClean="0"/>
              <a:t>Click to edit Master subtitle style</a:t>
            </a:r>
            <a:endParaRPr lang="en-US"/>
          </a:p>
        </p:txBody>
      </p:sp>
      <p:sp>
        <p:nvSpPr>
          <p:cNvPr id="3077" name="Rectangle 5"/>
          <p:cNvSpPr>
            <a:spLocks noGrp="1" noChangeArrowheads="1"/>
          </p:cNvSpPr>
          <p:nvPr>
            <p:ph type="dt" sz="half" idx="2"/>
          </p:nvPr>
        </p:nvSpPr>
        <p:spPr>
          <a:xfrm>
            <a:off x="495300" y="6245225"/>
            <a:ext cx="2311400" cy="476250"/>
          </a:xfrm>
        </p:spPr>
        <p:txBody>
          <a:bodyPr/>
          <a:lstStyle>
            <a:lvl1pPr>
              <a:defRPr sz="1400">
                <a:solidFill>
                  <a:schemeClr val="tx1"/>
                </a:solidFill>
              </a:defRPr>
            </a:lvl1pPr>
          </a:lstStyle>
          <a:p>
            <a:fld id="{43755712-03CF-49E8-8640-0DEF88AEC3A8}" type="datetimeFigureOut">
              <a:rPr lang="en-US" smtClean="0"/>
              <a:pPr/>
              <a:t>8/28/2020</a:t>
            </a:fld>
            <a:endParaRPr lang="en-US"/>
          </a:p>
        </p:txBody>
      </p:sp>
      <p:sp>
        <p:nvSpPr>
          <p:cNvPr id="3078" name="Rectangle 6"/>
          <p:cNvSpPr>
            <a:spLocks noGrp="1" noChangeArrowheads="1"/>
          </p:cNvSpPr>
          <p:nvPr>
            <p:ph type="ftr" sz="quarter" idx="3"/>
          </p:nvPr>
        </p:nvSpPr>
        <p:spPr>
          <a:xfrm>
            <a:off x="3384551" y="6245225"/>
            <a:ext cx="3136900" cy="476250"/>
          </a:xfrm>
        </p:spPr>
        <p:txBody>
          <a:bodyPr/>
          <a:lstStyle>
            <a:lvl1pPr>
              <a:defRPr sz="1400">
                <a:solidFill>
                  <a:schemeClr val="tx1"/>
                </a:solidFill>
              </a:defRPr>
            </a:lvl1pPr>
          </a:lstStyle>
          <a:p>
            <a:endParaRPr lang="en-US"/>
          </a:p>
        </p:txBody>
      </p:sp>
      <p:sp>
        <p:nvSpPr>
          <p:cNvPr id="3079" name="Rectangle 7"/>
          <p:cNvSpPr>
            <a:spLocks noGrp="1" noChangeArrowheads="1"/>
          </p:cNvSpPr>
          <p:nvPr>
            <p:ph type="sldNum" sz="quarter" idx="4"/>
          </p:nvPr>
        </p:nvSpPr>
        <p:spPr>
          <a:xfrm>
            <a:off x="7099300" y="6245225"/>
            <a:ext cx="2311400" cy="476250"/>
          </a:xfrm>
        </p:spPr>
        <p:txBody>
          <a:bodyPr/>
          <a:lstStyle>
            <a:lvl1pPr>
              <a:defRPr sz="1400">
                <a:solidFill>
                  <a:schemeClr val="tx1"/>
                </a:solidFill>
              </a:defRPr>
            </a:lvl1pPr>
          </a:lstStyle>
          <a:p>
            <a:fld id="{BC60F269-E4C1-4850-AFCD-DB1375AA0E88}" type="slidenum">
              <a:rPr lang="en-US" smtClean="0"/>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iterate type="lt">
                                    <p:tmPct val="4000"/>
                                  </p:iterate>
                                  <p:childTnLst>
                                    <p:set>
                                      <p:cBhvr>
                                        <p:cTn id="6" dur="1" fill="hold">
                                          <p:stCondLst>
                                            <p:cond delay="0"/>
                                          </p:stCondLst>
                                        </p:cTn>
                                        <p:tgtEl>
                                          <p:spTgt spid="3075"/>
                                        </p:tgtEl>
                                        <p:attrNameLst>
                                          <p:attrName>style.visibility</p:attrName>
                                        </p:attrNameLst>
                                      </p:cBhvr>
                                      <p:to>
                                        <p:strVal val="visible"/>
                                      </p:to>
                                    </p:set>
                                    <p:anim calcmode="lin" valueType="num">
                                      <p:cBhvr>
                                        <p:cTn id="7" dur="500" fill="hold"/>
                                        <p:tgtEl>
                                          <p:spTgt spid="3075"/>
                                        </p:tgtEl>
                                        <p:attrNameLst>
                                          <p:attrName>ppt_w</p:attrName>
                                        </p:attrNameLst>
                                      </p:cBhvr>
                                      <p:tavLst>
                                        <p:tav tm="0">
                                          <p:val>
                                            <p:strVal val="#ppt_w+.3"/>
                                          </p:val>
                                        </p:tav>
                                        <p:tav tm="100000">
                                          <p:val>
                                            <p:strVal val="#ppt_w"/>
                                          </p:val>
                                        </p:tav>
                                      </p:tavLst>
                                    </p:anim>
                                    <p:anim calcmode="lin" valueType="num">
                                      <p:cBhvr>
                                        <p:cTn id="8" dur="500" fill="hold"/>
                                        <p:tgtEl>
                                          <p:spTgt spid="3075"/>
                                        </p:tgtEl>
                                        <p:attrNameLst>
                                          <p:attrName>ppt_h</p:attrName>
                                        </p:attrNameLst>
                                      </p:cBhvr>
                                      <p:tavLst>
                                        <p:tav tm="0">
                                          <p:val>
                                            <p:strVal val="#ppt_h"/>
                                          </p:val>
                                        </p:tav>
                                        <p:tav tm="100000">
                                          <p:val>
                                            <p:strVal val="#ppt_h"/>
                                          </p:val>
                                        </p:tav>
                                      </p:tavLst>
                                    </p:anim>
                                    <p:animEffect transition="in" filter="fade">
                                      <p:cBhvr>
                                        <p:cTn id="9" dur="500"/>
                                        <p:tgtEl>
                                          <p:spTgt spid="3075"/>
                                        </p:tgtEl>
                                      </p:cBhvr>
                                    </p:animEffect>
                                  </p:childTnLst>
                                </p:cTn>
                              </p:par>
                            </p:childTnLst>
                          </p:cTn>
                        </p:par>
                        <p:par>
                          <p:cTn id="10" fill="hold">
                            <p:stCondLst>
                              <p:cond delay="1020"/>
                            </p:stCondLst>
                            <p:childTnLst>
                              <p:par>
                                <p:cTn id="11" presetID="50" presetClass="entr" presetSubtype="0" decel="100000" fill="hold" grpId="0" nodeType="afterEffect">
                                  <p:stCondLst>
                                    <p:cond delay="0"/>
                                  </p:stCondLst>
                                  <p:iterate type="lt">
                                    <p:tmPct val="4000"/>
                                  </p:iterate>
                                  <p:childTnLst>
                                    <p:set>
                                      <p:cBhvr>
                                        <p:cTn id="12" dur="1" fill="hold">
                                          <p:stCondLst>
                                            <p:cond delay="0"/>
                                          </p:stCondLst>
                                        </p:cTn>
                                        <p:tgtEl>
                                          <p:spTgt spid="3076">
                                            <p:txEl>
                                              <p:pRg st="0" end="0"/>
                                            </p:txEl>
                                          </p:spTgt>
                                        </p:tgtEl>
                                        <p:attrNameLst>
                                          <p:attrName>style.visibility</p:attrName>
                                        </p:attrNameLst>
                                      </p:cBhvr>
                                      <p:to>
                                        <p:strVal val="visible"/>
                                      </p:to>
                                    </p:set>
                                    <p:anim calcmode="lin" valueType="num">
                                      <p:cBhvr>
                                        <p:cTn id="13" dur="500" fill="hold"/>
                                        <p:tgtEl>
                                          <p:spTgt spid="3076">
                                            <p:txEl>
                                              <p:pRg st="0" end="0"/>
                                            </p:txEl>
                                          </p:spTgt>
                                        </p:tgtEl>
                                        <p:attrNameLst>
                                          <p:attrName>ppt_w</p:attrName>
                                        </p:attrNameLst>
                                      </p:cBhvr>
                                      <p:tavLst>
                                        <p:tav tm="0">
                                          <p:val>
                                            <p:strVal val="#ppt_w+.3"/>
                                          </p:val>
                                        </p:tav>
                                        <p:tav tm="100000">
                                          <p:val>
                                            <p:strVal val="#ppt_w"/>
                                          </p:val>
                                        </p:tav>
                                      </p:tavLst>
                                    </p:anim>
                                    <p:anim calcmode="lin" valueType="num">
                                      <p:cBhvr>
                                        <p:cTn id="14" dur="500" fill="hold"/>
                                        <p:tgtEl>
                                          <p:spTgt spid="3076">
                                            <p:txEl>
                                              <p:pRg st="0" end="0"/>
                                            </p:txEl>
                                          </p:spTgt>
                                        </p:tgtEl>
                                        <p:attrNameLst>
                                          <p:attrName>ppt_h</p:attrName>
                                        </p:attrNameLst>
                                      </p:cBhvr>
                                      <p:tavLst>
                                        <p:tav tm="0">
                                          <p:val>
                                            <p:strVal val="#ppt_h"/>
                                          </p:val>
                                        </p:tav>
                                        <p:tav tm="100000">
                                          <p:val>
                                            <p:strVal val="#ppt_h"/>
                                          </p:val>
                                        </p:tav>
                                      </p:tavLst>
                                    </p:anim>
                                    <p:animEffect transition="in" filter="fade">
                                      <p:cBhvr>
                                        <p:cTn id="15" dur="500"/>
                                        <p:tgtEl>
                                          <p:spTgt spid="30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3076" grpId="0" build="p">
        <p:tmplLst>
          <p:tmpl lvl="1">
            <p:tnLst>
              <p:par>
                <p:cTn presetID="50" presetClass="entr" presetSubtype="0" decel="100000" fill="hold" nodeType="afterEffect">
                  <p:stCondLst>
                    <p:cond delay="0"/>
                  </p:stCondLst>
                  <p:iterate type="lt">
                    <p:tmPct val="4000"/>
                  </p:iterate>
                  <p:childTnLst>
                    <p:set>
                      <p:cBhvr>
                        <p:cTn dur="1" fill="hold">
                          <p:stCondLst>
                            <p:cond delay="0"/>
                          </p:stCondLst>
                        </p:cTn>
                        <p:tgtEl>
                          <p:spTgt spid="3076"/>
                        </p:tgtEl>
                        <p:attrNameLst>
                          <p:attrName>style.visibility</p:attrName>
                        </p:attrNameLst>
                      </p:cBhvr>
                      <p:to>
                        <p:strVal val="visible"/>
                      </p:to>
                    </p:set>
                    <p:anim calcmode="lin" valueType="num">
                      <p:cBhvr>
                        <p:cTn dur="500" fill="hold"/>
                        <p:tgtEl>
                          <p:spTgt spid="3076"/>
                        </p:tgtEl>
                        <p:attrNameLst>
                          <p:attrName>ppt_w</p:attrName>
                        </p:attrNameLst>
                      </p:cBhvr>
                      <p:tavLst>
                        <p:tav tm="0">
                          <p:val>
                            <p:strVal val="#ppt_w+.3"/>
                          </p:val>
                        </p:tav>
                        <p:tav tm="100000">
                          <p:val>
                            <p:strVal val="#ppt_w"/>
                          </p:val>
                        </p:tav>
                      </p:tavLst>
                    </p:anim>
                    <p:anim calcmode="lin" valueType="num">
                      <p:cBhvr>
                        <p:cTn dur="500" fill="hold"/>
                        <p:tgtEl>
                          <p:spTgt spid="3076"/>
                        </p:tgtEl>
                        <p:attrNameLst>
                          <p:attrName>ppt_h</p:attrName>
                        </p:attrNameLst>
                      </p:cBhvr>
                      <p:tavLst>
                        <p:tav tm="0">
                          <p:val>
                            <p:strVal val="#ppt_h"/>
                          </p:val>
                        </p:tav>
                        <p:tav tm="100000">
                          <p:val>
                            <p:strVal val="#ppt_h"/>
                          </p:val>
                        </p:tav>
                      </p:tavLst>
                    </p:anim>
                    <p:animEffect transition="in" filter="fade">
                      <p:cBhvr>
                        <p:cTn dur="500"/>
                        <p:tgtEl>
                          <p:spTgt spid="3076"/>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3755712-03CF-49E8-8640-0DEF88AEC3A8}" type="datetimeFigureOut">
              <a:rPr lang="en-US" smtClean="0"/>
              <a:pPr/>
              <a:t>8/28/2020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C60F269-E4C1-4850-AFCD-DB1375AA0E88}"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Freeform 7"/>
          <p:cNvSpPr/>
          <p:nvPr/>
        </p:nvSpPr>
        <p:spPr>
          <a:xfrm>
            <a:off x="-2578" y="-924"/>
            <a:ext cx="9908578"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7" name="Right Triangle 6"/>
          <p:cNvSpPr/>
          <p:nvPr/>
        </p:nvSpPr>
        <p:spPr>
          <a:xfrm>
            <a:off x="7" y="2647950"/>
            <a:ext cx="3869531"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2" name="Title 1"/>
          <p:cNvSpPr>
            <a:spLocks noGrp="1"/>
          </p:cNvSpPr>
          <p:nvPr>
            <p:ph type="title"/>
          </p:nvPr>
        </p:nvSpPr>
        <p:spPr>
          <a:xfrm rot="19140000">
            <a:off x="887682" y="1726748"/>
            <a:ext cx="6121908" cy="1207509"/>
          </a:xfrm>
        </p:spPr>
        <p:txBody>
          <a:bodyPr bIns="9143"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259"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317498" y="2468305"/>
            <a:ext cx="7053072"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129" indent="0">
              <a:buNone/>
              <a:defRPr sz="1800">
                <a:solidFill>
                  <a:schemeClr val="tx1">
                    <a:tint val="75000"/>
                  </a:schemeClr>
                </a:solidFill>
              </a:defRPr>
            </a:lvl2pPr>
            <a:lvl3pPr marL="914259" indent="0">
              <a:buNone/>
              <a:defRPr sz="1600">
                <a:solidFill>
                  <a:schemeClr val="tx1">
                    <a:tint val="75000"/>
                  </a:schemeClr>
                </a:solidFill>
              </a:defRPr>
            </a:lvl3pPr>
            <a:lvl4pPr marL="1371388" indent="0">
              <a:buNone/>
              <a:defRPr sz="1400">
                <a:solidFill>
                  <a:schemeClr val="tx1">
                    <a:tint val="75000"/>
                  </a:schemeClr>
                </a:solidFill>
              </a:defRPr>
            </a:lvl4pPr>
            <a:lvl5pPr marL="1828517" indent="0">
              <a:buNone/>
              <a:defRPr sz="1400">
                <a:solidFill>
                  <a:schemeClr val="tx1">
                    <a:tint val="75000"/>
                  </a:schemeClr>
                </a:solidFill>
              </a:defRPr>
            </a:lvl5pPr>
            <a:lvl6pPr marL="2285647" indent="0">
              <a:buNone/>
              <a:defRPr sz="1400">
                <a:solidFill>
                  <a:schemeClr val="tx1">
                    <a:tint val="75000"/>
                  </a:schemeClr>
                </a:solidFill>
              </a:defRPr>
            </a:lvl6pPr>
            <a:lvl7pPr marL="2742776" indent="0">
              <a:buNone/>
              <a:defRPr sz="1400">
                <a:solidFill>
                  <a:schemeClr val="tx1">
                    <a:tint val="75000"/>
                  </a:schemeClr>
                </a:solidFill>
              </a:defRPr>
            </a:lvl7pPr>
            <a:lvl8pPr marL="3199905" indent="0">
              <a:buNone/>
              <a:defRPr sz="1400">
                <a:solidFill>
                  <a:schemeClr val="tx1">
                    <a:tint val="75000"/>
                  </a:schemeClr>
                </a:solidFill>
              </a:defRPr>
            </a:lvl8pPr>
            <a:lvl9pPr marL="3657035" indent="0">
              <a:buNone/>
              <a:defRPr sz="1400">
                <a:solidFill>
                  <a:schemeClr val="tx1">
                    <a:tint val="75000"/>
                  </a:schemeClr>
                </a:solidFill>
              </a:defRPr>
            </a:lvl9pPr>
          </a:lstStyle>
          <a:p>
            <a:pPr marL="0" marR="0" lvl="0" indent="0" algn="l" defTabSz="914259"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BD6DE-DF59-4293-9571-8A4B8B310C1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91540" y="1097280"/>
            <a:ext cx="34671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1684" y="1097280"/>
            <a:ext cx="34671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056EB-4637-45FF-BAC0-4A21FAB3198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91540" y="1097280"/>
            <a:ext cx="34671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129" indent="0">
              <a:buNone/>
              <a:defRPr sz="2000" b="1"/>
            </a:lvl2pPr>
            <a:lvl3pPr marL="914259" indent="0">
              <a:buNone/>
              <a:defRPr sz="1800" b="1"/>
            </a:lvl3pPr>
            <a:lvl4pPr marL="1371388" indent="0">
              <a:buNone/>
              <a:defRPr sz="1600" b="1"/>
            </a:lvl4pPr>
            <a:lvl5pPr marL="1828517" indent="0">
              <a:buNone/>
              <a:defRPr sz="1600" b="1"/>
            </a:lvl5pPr>
            <a:lvl6pPr marL="2285647" indent="0">
              <a:buNone/>
              <a:defRPr sz="1600" b="1"/>
            </a:lvl6pPr>
            <a:lvl7pPr marL="2742776" indent="0">
              <a:buNone/>
              <a:defRPr sz="1600" b="1"/>
            </a:lvl7pPr>
            <a:lvl8pPr marL="3199905" indent="0">
              <a:buNone/>
              <a:defRPr sz="1600" b="1"/>
            </a:lvl8pPr>
            <a:lvl9pPr marL="3657035" indent="0">
              <a:buNone/>
              <a:defRPr sz="1600" b="1"/>
            </a:lvl9pPr>
          </a:lstStyle>
          <a:p>
            <a:pPr marL="0" lvl="0" indent="0" algn="l" defTabSz="914259"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87414" y="1701848"/>
            <a:ext cx="34671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1684" y="1097280"/>
            <a:ext cx="34671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129" indent="0">
              <a:buNone/>
              <a:defRPr sz="2000" b="1"/>
            </a:lvl2pPr>
            <a:lvl3pPr marL="914259" indent="0">
              <a:buNone/>
              <a:defRPr sz="1800" b="1"/>
            </a:lvl3pPr>
            <a:lvl4pPr marL="1371388" indent="0">
              <a:buNone/>
              <a:defRPr sz="1600" b="1"/>
            </a:lvl4pPr>
            <a:lvl5pPr marL="1828517" indent="0">
              <a:buNone/>
              <a:defRPr sz="1600" b="1"/>
            </a:lvl5pPr>
            <a:lvl6pPr marL="2285647" indent="0">
              <a:buNone/>
              <a:defRPr sz="1600" b="1"/>
            </a:lvl6pPr>
            <a:lvl7pPr marL="2742776" indent="0">
              <a:buNone/>
              <a:defRPr sz="1600" b="1"/>
            </a:lvl7pPr>
            <a:lvl8pPr marL="3199905" indent="0">
              <a:buNone/>
              <a:defRPr sz="1600" b="1"/>
            </a:lvl8pPr>
            <a:lvl9pPr marL="3657035" indent="0">
              <a:buNone/>
              <a:defRPr sz="1600" b="1"/>
            </a:lvl9pPr>
          </a:lstStyle>
          <a:p>
            <a:pPr marL="0" lvl="0" indent="0" algn="l" defTabSz="914259"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1684" y="1701848"/>
            <a:ext cx="34671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54E0A-353E-4F68-AB93-95C80415663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D4EDF6-A962-4C74-A5FD-853F7F98F93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A64DD8-40C5-4C23-A933-2EECE680F36A}" type="slidenum">
              <a:rPr lang="en-US" smtClean="0"/>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7" y="2647950"/>
            <a:ext cx="3869531"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18" name="Right Triangle 17"/>
          <p:cNvSpPr/>
          <p:nvPr/>
        </p:nvSpPr>
        <p:spPr>
          <a:xfrm rot="5400000">
            <a:off x="755256" y="-755253"/>
            <a:ext cx="6858000" cy="836851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marL="0" algn="ctr" defTabSz="914259"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850341" y="1576115"/>
            <a:ext cx="564642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259"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5145354" y="2618923"/>
            <a:ext cx="4125094"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406121" y="2253385"/>
            <a:ext cx="627765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129" indent="0">
              <a:buNone/>
              <a:defRPr sz="1200"/>
            </a:lvl2pPr>
            <a:lvl3pPr marL="914259" indent="0">
              <a:buNone/>
              <a:defRPr sz="1000"/>
            </a:lvl3pPr>
            <a:lvl4pPr marL="1371388" indent="0">
              <a:buNone/>
              <a:defRPr sz="900"/>
            </a:lvl4pPr>
            <a:lvl5pPr marL="1828517" indent="0">
              <a:buNone/>
              <a:defRPr sz="900"/>
            </a:lvl5pPr>
            <a:lvl6pPr marL="2285647" indent="0">
              <a:buNone/>
              <a:defRPr sz="900"/>
            </a:lvl6pPr>
            <a:lvl7pPr marL="2742776" indent="0">
              <a:buNone/>
              <a:defRPr sz="900"/>
            </a:lvl7pPr>
            <a:lvl8pPr marL="3199905" indent="0">
              <a:buNone/>
              <a:defRPr sz="900"/>
            </a:lvl8pPr>
            <a:lvl9pPr marL="3657035" indent="0">
              <a:buNone/>
              <a:defRPr sz="900"/>
            </a:lvl9pPr>
          </a:lstStyle>
          <a:p>
            <a:pPr marL="0" marR="0" lvl="0" indent="0" algn="l" defTabSz="914259"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DFC1630B-832D-49AE-B3E0-3F8EC3AD46E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197894" y="0"/>
            <a:ext cx="7708106"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52" anchor="ctr"/>
          <a:lstStyle>
            <a:lvl1pPr algn="r">
              <a:defRPr/>
            </a:lvl1pPr>
          </a:lstStyle>
          <a:p>
            <a:r>
              <a:rPr lang="en-US" smtClean="0"/>
              <a:t>Click icon to add picture</a:t>
            </a:r>
            <a:endParaRPr lang="en-US" dirty="0"/>
          </a:p>
        </p:txBody>
      </p:sp>
      <p:sp>
        <p:nvSpPr>
          <p:cNvPr id="9" name="Right Triangle 8"/>
          <p:cNvSpPr/>
          <p:nvPr/>
        </p:nvSpPr>
        <p:spPr>
          <a:xfrm>
            <a:off x="7" y="2647950"/>
            <a:ext cx="3869531"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10" name="Freeform 9"/>
          <p:cNvSpPr/>
          <p:nvPr/>
        </p:nvSpPr>
        <p:spPr>
          <a:xfrm>
            <a:off x="7" y="5048250"/>
            <a:ext cx="3869531"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2" name="Title 1"/>
          <p:cNvSpPr>
            <a:spLocks noGrp="1"/>
          </p:cNvSpPr>
          <p:nvPr>
            <p:ph type="title"/>
          </p:nvPr>
        </p:nvSpPr>
        <p:spPr>
          <a:xfrm rot="19140000">
            <a:off x="727130" y="1717502"/>
            <a:ext cx="59436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238775" y="2180529"/>
            <a:ext cx="6604590" cy="740664"/>
          </a:xfrm>
        </p:spPr>
        <p:txBody>
          <a:bodyPr/>
          <a:lstStyle>
            <a:lvl1pPr marL="0" indent="0">
              <a:buNone/>
              <a:defRPr sz="1400">
                <a:solidFill>
                  <a:schemeClr val="tx2"/>
                </a:solidFill>
              </a:defRPr>
            </a:lvl1pPr>
            <a:lvl2pPr marL="457129" indent="0">
              <a:buNone/>
              <a:defRPr sz="1200"/>
            </a:lvl2pPr>
            <a:lvl3pPr marL="914259" indent="0">
              <a:buNone/>
              <a:defRPr sz="1000"/>
            </a:lvl3pPr>
            <a:lvl4pPr marL="1371388" indent="0">
              <a:buNone/>
              <a:defRPr sz="900"/>
            </a:lvl4pPr>
            <a:lvl5pPr marL="1828517" indent="0">
              <a:buNone/>
              <a:defRPr sz="900"/>
            </a:lvl5pPr>
            <a:lvl6pPr marL="2285647" indent="0">
              <a:buNone/>
              <a:defRPr sz="900"/>
            </a:lvl6pPr>
            <a:lvl7pPr marL="2742776" indent="0">
              <a:buNone/>
              <a:defRPr sz="900"/>
            </a:lvl7pPr>
            <a:lvl8pPr marL="3199905" indent="0">
              <a:buNone/>
              <a:defRPr sz="900"/>
            </a:lvl8pPr>
            <a:lvl9pPr marL="36570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15B8DD-BB84-4C1B-91A0-101B1E3CC48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8DF4F-7F7A-458D-A19F-086A14A0B75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95300" y="274639"/>
            <a:ext cx="652145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8532A-4832-4AB1-9C07-76DEA1546D9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3562" y="3307361"/>
            <a:ext cx="7710278"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93562" y="4777381"/>
            <a:ext cx="7710278" cy="861420"/>
          </a:xfrm>
        </p:spPr>
        <p:txBody>
          <a:bodyPr anchor="t">
            <a:normAutofit/>
          </a:bodyPr>
          <a:lstStyle>
            <a:lvl1pPr marL="0" indent="0" algn="l">
              <a:buNone/>
              <a:defRPr sz="2000">
                <a:solidFill>
                  <a:schemeClr val="tx2"/>
                </a:solidFill>
              </a:defRPr>
            </a:lvl1pPr>
            <a:lvl2pPr marL="457129" indent="0" algn="ctr">
              <a:buNone/>
              <a:defRPr>
                <a:solidFill>
                  <a:schemeClr val="tx1">
                    <a:tint val="75000"/>
                  </a:schemeClr>
                </a:solidFill>
              </a:defRPr>
            </a:lvl2pPr>
            <a:lvl3pPr marL="914259" indent="0" algn="ctr">
              <a:buNone/>
              <a:defRPr>
                <a:solidFill>
                  <a:schemeClr val="tx1">
                    <a:tint val="75000"/>
                  </a:schemeClr>
                </a:solidFill>
              </a:defRPr>
            </a:lvl3pPr>
            <a:lvl4pPr marL="1371388" indent="0" algn="ctr">
              <a:buNone/>
              <a:defRPr>
                <a:solidFill>
                  <a:schemeClr val="tx1">
                    <a:tint val="75000"/>
                  </a:schemeClr>
                </a:solidFill>
              </a:defRPr>
            </a:lvl4pPr>
            <a:lvl5pPr marL="1828517" indent="0" algn="ctr">
              <a:buNone/>
              <a:defRPr>
                <a:solidFill>
                  <a:schemeClr val="tx1">
                    <a:tint val="75000"/>
                  </a:schemeClr>
                </a:solidFill>
              </a:defRPr>
            </a:lvl5pPr>
            <a:lvl6pPr marL="2285647" indent="0" algn="ctr">
              <a:buNone/>
              <a:defRPr>
                <a:solidFill>
                  <a:schemeClr val="tx1">
                    <a:tint val="75000"/>
                  </a:schemeClr>
                </a:solidFill>
              </a:defRPr>
            </a:lvl6pPr>
            <a:lvl7pPr marL="2742776" indent="0" algn="ctr">
              <a:buNone/>
              <a:defRPr>
                <a:solidFill>
                  <a:schemeClr val="tx1">
                    <a:tint val="75000"/>
                  </a:schemeClr>
                </a:solidFill>
              </a:defRPr>
            </a:lvl7pPr>
            <a:lvl8pPr marL="3199905" indent="0" algn="ctr">
              <a:buNone/>
              <a:defRPr>
                <a:solidFill>
                  <a:schemeClr val="tx1">
                    <a:tint val="75000"/>
                  </a:schemeClr>
                </a:solidFill>
              </a:defRPr>
            </a:lvl8pPr>
            <a:lvl9pPr marL="3657035"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40B00-53D5-4BB7-821D-0C11D07AE42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0070" y="100025"/>
            <a:ext cx="2340636" cy="6353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714" y="100025"/>
            <a:ext cx="6860250" cy="6353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3755712-03CF-49E8-8640-0DEF88AEC3A8}" type="datetimeFigureOut">
              <a:rPr lang="en-US" smtClean="0"/>
              <a:pPr/>
              <a:t>8/28/2020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C60F269-E4C1-4850-AFCD-DB1375AA0E88}"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211" indent="-228565">
              <a:buClr>
                <a:schemeClr val="tx2"/>
              </a:buClr>
              <a:buSzPct val="101000"/>
              <a:buFont typeface="Courier New" pitchFamily="49" charset="0"/>
              <a:buChar char="o"/>
              <a:defRPr sz="1200"/>
            </a:lvl6pPr>
            <a:lvl7pPr marL="2971341" indent="-228565">
              <a:buClr>
                <a:schemeClr val="tx2"/>
              </a:buClr>
              <a:buFont typeface="Courier New" pitchFamily="49" charset="0"/>
              <a:buChar char="o"/>
              <a:defRPr sz="1200" baseline="0"/>
            </a:lvl7pPr>
            <a:lvl8pPr marL="3428470" indent="-228565">
              <a:buClr>
                <a:schemeClr val="tx2"/>
              </a:buClr>
              <a:buFont typeface="Courier New" pitchFamily="49" charset="0"/>
              <a:buChar char="o"/>
              <a:defRPr sz="1200" baseline="0"/>
            </a:lvl8pPr>
            <a:lvl9pPr marL="3885600" indent="-228565">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9B62B-DEB0-4B5C-8884-CA2D5C7D22F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3563" y="3308581"/>
            <a:ext cx="7710276"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93563" y="4777381"/>
            <a:ext cx="7710276" cy="860400"/>
          </a:xfrm>
        </p:spPr>
        <p:txBody>
          <a:bodyPr anchor="t">
            <a:normAutofit/>
          </a:bodyPr>
          <a:lstStyle>
            <a:lvl1pPr marL="0" indent="0" algn="r">
              <a:buNone/>
              <a:defRPr sz="1800">
                <a:solidFill>
                  <a:schemeClr val="tx2"/>
                </a:solidFill>
              </a:defRPr>
            </a:lvl1pPr>
            <a:lvl2pPr marL="457129" indent="0">
              <a:buNone/>
              <a:defRPr sz="1800">
                <a:solidFill>
                  <a:schemeClr val="tx1">
                    <a:tint val="75000"/>
                  </a:schemeClr>
                </a:solidFill>
              </a:defRPr>
            </a:lvl2pPr>
            <a:lvl3pPr marL="914259" indent="0">
              <a:buNone/>
              <a:defRPr sz="1600">
                <a:solidFill>
                  <a:schemeClr val="tx1">
                    <a:tint val="75000"/>
                  </a:schemeClr>
                </a:solidFill>
              </a:defRPr>
            </a:lvl3pPr>
            <a:lvl4pPr marL="1371388" indent="0">
              <a:buNone/>
              <a:defRPr sz="1400">
                <a:solidFill>
                  <a:schemeClr val="tx1">
                    <a:tint val="75000"/>
                  </a:schemeClr>
                </a:solidFill>
              </a:defRPr>
            </a:lvl4pPr>
            <a:lvl5pPr marL="1828517" indent="0">
              <a:buNone/>
              <a:defRPr sz="1400">
                <a:solidFill>
                  <a:schemeClr val="tx1">
                    <a:tint val="75000"/>
                  </a:schemeClr>
                </a:solidFill>
              </a:defRPr>
            </a:lvl5pPr>
            <a:lvl6pPr marL="2285647" indent="0">
              <a:buNone/>
              <a:defRPr sz="1400">
                <a:solidFill>
                  <a:schemeClr val="tx1">
                    <a:tint val="75000"/>
                  </a:schemeClr>
                </a:solidFill>
              </a:defRPr>
            </a:lvl6pPr>
            <a:lvl7pPr marL="2742776" indent="0">
              <a:buNone/>
              <a:defRPr sz="1400">
                <a:solidFill>
                  <a:schemeClr val="tx1">
                    <a:tint val="75000"/>
                  </a:schemeClr>
                </a:solidFill>
              </a:defRPr>
            </a:lvl7pPr>
            <a:lvl8pPr marL="3199905" indent="0">
              <a:buNone/>
              <a:defRPr sz="1400">
                <a:solidFill>
                  <a:schemeClr val="tx1">
                    <a:tint val="75000"/>
                  </a:schemeClr>
                </a:solidFill>
              </a:defRPr>
            </a:lvl8pPr>
            <a:lvl9pPr marL="365703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BD6DE-DF59-4293-9571-8A4B8B310C1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93564" y="675736"/>
            <a:ext cx="771667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93567" y="1809750"/>
            <a:ext cx="3760550" cy="4051301"/>
          </a:xfrm>
        </p:spPr>
        <p:txBody>
          <a:bodyPr>
            <a:normAutofit/>
          </a:bodyPr>
          <a:lstStyle>
            <a:lvl5pPr>
              <a:defRPr/>
            </a:lvl5pPr>
            <a:lvl6pPr marL="2514211" indent="-228565">
              <a:buClr>
                <a:schemeClr val="tx2"/>
              </a:buClr>
              <a:buSzPct val="101000"/>
              <a:buFont typeface="Courier New" pitchFamily="49" charset="0"/>
              <a:buChar char="o"/>
              <a:defRPr sz="1200"/>
            </a:lvl6pPr>
            <a:lvl7pPr marL="2971341" indent="-228565">
              <a:buClr>
                <a:schemeClr val="tx2"/>
              </a:buClr>
              <a:buFont typeface="Courier New" pitchFamily="49" charset="0"/>
              <a:buChar char="o"/>
              <a:defRPr sz="1200" baseline="0"/>
            </a:lvl7pPr>
            <a:lvl8pPr marL="3428470" indent="-228565">
              <a:buClr>
                <a:schemeClr val="tx2"/>
              </a:buClr>
              <a:buFont typeface="Courier New" pitchFamily="49" charset="0"/>
              <a:buChar char="o"/>
              <a:defRPr sz="1200" baseline="0"/>
            </a:lvl8pPr>
            <a:lvl9pPr marL="3885600" indent="-228565">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51888" y="1809750"/>
            <a:ext cx="3758346" cy="4051302"/>
          </a:xfrm>
        </p:spPr>
        <p:txBody>
          <a:bodyPr>
            <a:normAutofit/>
          </a:bodyPr>
          <a:lstStyle>
            <a:lvl5pPr>
              <a:defRPr/>
            </a:lvl5pPr>
            <a:lvl6pPr marL="2514211" indent="-228565">
              <a:buClr>
                <a:schemeClr val="tx2"/>
              </a:buClr>
              <a:buSzPct val="101000"/>
              <a:buFont typeface="Courier New" pitchFamily="49" charset="0"/>
              <a:buChar char="o"/>
              <a:defRPr sz="1200"/>
            </a:lvl6pPr>
            <a:lvl7pPr marL="2971341" indent="-228565">
              <a:buClr>
                <a:schemeClr val="tx2"/>
              </a:buClr>
              <a:buFont typeface="Courier New" pitchFamily="49" charset="0"/>
              <a:buChar char="o"/>
              <a:defRPr sz="1200" baseline="0"/>
            </a:lvl7pPr>
            <a:lvl8pPr marL="3428470" indent="-228565">
              <a:buClr>
                <a:schemeClr val="tx2"/>
              </a:buClr>
              <a:buFont typeface="Courier New" pitchFamily="49" charset="0"/>
              <a:buChar char="o"/>
              <a:defRPr sz="1200" baseline="0"/>
            </a:lvl8pPr>
            <a:lvl9pPr marL="3885600" indent="-228565">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056EB-4637-45FF-BAC0-4A21FAB3198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93567" y="1812927"/>
            <a:ext cx="3760550" cy="576262"/>
          </a:xfrm>
        </p:spPr>
        <p:txBody>
          <a:bodyPr anchor="b">
            <a:noAutofit/>
          </a:bodyPr>
          <a:lstStyle>
            <a:lvl1pPr marL="0" indent="0">
              <a:buNone/>
              <a:defRPr sz="2400" b="0"/>
            </a:lvl1pPr>
            <a:lvl2pPr marL="457129" indent="0">
              <a:buNone/>
              <a:defRPr sz="2000" b="1"/>
            </a:lvl2pPr>
            <a:lvl3pPr marL="914259" indent="0">
              <a:buNone/>
              <a:defRPr sz="1800" b="1"/>
            </a:lvl3pPr>
            <a:lvl4pPr marL="1371388" indent="0">
              <a:buNone/>
              <a:defRPr sz="1600" b="1"/>
            </a:lvl4pPr>
            <a:lvl5pPr marL="1828517" indent="0">
              <a:buNone/>
              <a:defRPr sz="1600" b="1"/>
            </a:lvl5pPr>
            <a:lvl6pPr marL="2285647" indent="0">
              <a:buNone/>
              <a:defRPr sz="1600" b="1"/>
            </a:lvl6pPr>
            <a:lvl7pPr marL="2742776" indent="0">
              <a:buNone/>
              <a:defRPr sz="1600" b="1"/>
            </a:lvl7pPr>
            <a:lvl8pPr marL="3199905" indent="0">
              <a:buNone/>
              <a:defRPr sz="1600" b="1"/>
            </a:lvl8pPr>
            <a:lvl9pPr marL="365703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3567" y="2389192"/>
            <a:ext cx="3760550" cy="3471861"/>
          </a:xfrm>
        </p:spPr>
        <p:txBody>
          <a:bodyPr>
            <a:normAutofit/>
          </a:bodyPr>
          <a:lstStyle>
            <a:lvl5pPr>
              <a:defRPr/>
            </a:lvl5pPr>
            <a:lvl6pPr marL="2514211" indent="-228565">
              <a:buClr>
                <a:schemeClr val="tx2"/>
              </a:buClr>
              <a:buSzPct val="101000"/>
              <a:buFont typeface="Courier New" pitchFamily="49" charset="0"/>
              <a:buChar char="o"/>
              <a:defRPr sz="1200"/>
            </a:lvl6pPr>
            <a:lvl7pPr marL="2971341" indent="-228565">
              <a:buClr>
                <a:schemeClr val="tx2"/>
              </a:buClr>
              <a:buFont typeface="Courier New" pitchFamily="49" charset="0"/>
              <a:buChar char="o"/>
              <a:defRPr sz="1200" baseline="0"/>
            </a:lvl7pPr>
            <a:lvl8pPr marL="3428470" indent="-228565">
              <a:buClr>
                <a:schemeClr val="tx2"/>
              </a:buClr>
              <a:buFont typeface="Courier New" pitchFamily="49" charset="0"/>
              <a:buChar char="o"/>
              <a:defRPr sz="1200" baseline="0"/>
            </a:lvl8pPr>
            <a:lvl9pPr marL="3885600" indent="-228565">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51888" y="1812927"/>
            <a:ext cx="3760548" cy="576262"/>
          </a:xfrm>
        </p:spPr>
        <p:txBody>
          <a:bodyPr anchor="b">
            <a:noAutofit/>
          </a:bodyPr>
          <a:lstStyle>
            <a:lvl1pPr marL="0" indent="0">
              <a:buNone/>
              <a:defRPr sz="2400" b="0"/>
            </a:lvl1pPr>
            <a:lvl2pPr marL="457129" indent="0">
              <a:buNone/>
              <a:defRPr sz="2000" b="1"/>
            </a:lvl2pPr>
            <a:lvl3pPr marL="914259" indent="0">
              <a:buNone/>
              <a:defRPr sz="1800" b="1"/>
            </a:lvl3pPr>
            <a:lvl4pPr marL="1371388" indent="0">
              <a:buNone/>
              <a:defRPr sz="1600" b="1"/>
            </a:lvl4pPr>
            <a:lvl5pPr marL="1828517" indent="0">
              <a:buNone/>
              <a:defRPr sz="1600" b="1"/>
            </a:lvl5pPr>
            <a:lvl6pPr marL="2285647" indent="0">
              <a:buNone/>
              <a:defRPr sz="1600" b="1"/>
            </a:lvl6pPr>
            <a:lvl7pPr marL="2742776" indent="0">
              <a:buNone/>
              <a:defRPr sz="1600" b="1"/>
            </a:lvl7pPr>
            <a:lvl8pPr marL="3199905" indent="0">
              <a:buNone/>
              <a:defRPr sz="1600" b="1"/>
            </a:lvl8pPr>
            <a:lvl9pPr marL="365703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51888" y="2389192"/>
            <a:ext cx="3760548" cy="3471861"/>
          </a:xfrm>
        </p:spPr>
        <p:txBody>
          <a:bodyPr>
            <a:normAutofit/>
          </a:bodyPr>
          <a:lstStyle>
            <a:lvl5pPr>
              <a:defRPr/>
            </a:lvl5pPr>
            <a:lvl6pPr marL="2514211" indent="-228565">
              <a:buClr>
                <a:schemeClr val="tx2"/>
              </a:buClr>
              <a:buSzPct val="101000"/>
              <a:buFont typeface="Courier New" pitchFamily="49" charset="0"/>
              <a:buChar char="o"/>
              <a:defRPr sz="1200"/>
            </a:lvl6pPr>
            <a:lvl7pPr marL="2971341" indent="-228565">
              <a:buClr>
                <a:schemeClr val="tx2"/>
              </a:buClr>
              <a:buFont typeface="Courier New" pitchFamily="49" charset="0"/>
              <a:buChar char="o"/>
              <a:defRPr sz="1200" baseline="0"/>
            </a:lvl7pPr>
            <a:lvl8pPr marL="3428470" indent="-228565">
              <a:buClr>
                <a:schemeClr val="tx2"/>
              </a:buClr>
              <a:buFont typeface="Courier New" pitchFamily="49" charset="0"/>
              <a:buChar char="o"/>
              <a:defRPr sz="1200" baseline="0"/>
            </a:lvl8pPr>
            <a:lvl9pPr marL="3885600" indent="-228565">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54E0A-353E-4F68-AB93-95C80415663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D4EDF6-A962-4C74-A5FD-853F7F98F93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A64DD8-40C5-4C23-A933-2EECE680F36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3562" y="446091"/>
            <a:ext cx="2882371"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4173715" y="446099"/>
            <a:ext cx="4636525" cy="5414963"/>
          </a:xfrm>
        </p:spPr>
        <p:txBody>
          <a:bodyPr>
            <a:normAutofit/>
          </a:bodyPr>
          <a:lstStyle>
            <a:lvl5pPr>
              <a:defRPr/>
            </a:lvl5pPr>
            <a:lvl6pPr marL="2514211" indent="-228565">
              <a:buClr>
                <a:schemeClr val="tx2"/>
              </a:buClr>
              <a:buSzPct val="101000"/>
              <a:buFont typeface="Courier New" pitchFamily="49" charset="0"/>
              <a:buChar char="o"/>
              <a:defRPr sz="1200"/>
            </a:lvl6pPr>
            <a:lvl7pPr marL="2971341" indent="-228565">
              <a:buClr>
                <a:schemeClr val="tx2"/>
              </a:buClr>
              <a:buFont typeface="Courier New" pitchFamily="49" charset="0"/>
              <a:buChar char="o"/>
              <a:defRPr sz="1200" baseline="0"/>
            </a:lvl7pPr>
            <a:lvl8pPr marL="3428470" indent="-228565">
              <a:buClr>
                <a:schemeClr val="tx2"/>
              </a:buClr>
              <a:buFont typeface="Courier New" pitchFamily="49" charset="0"/>
              <a:buChar char="o"/>
              <a:defRPr sz="1200" baseline="0"/>
            </a:lvl8pPr>
            <a:lvl9pPr marL="3885600" indent="-228565">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93562" y="1631953"/>
            <a:ext cx="2882371" cy="4229099"/>
          </a:xfrm>
        </p:spPr>
        <p:txBody>
          <a:bodyPr anchor="t">
            <a:normAutofit/>
          </a:bodyPr>
          <a:lstStyle>
            <a:lvl1pPr marL="0" indent="0">
              <a:buNone/>
              <a:defRPr sz="1200"/>
            </a:lvl1pPr>
            <a:lvl2pPr marL="457129" indent="0">
              <a:buNone/>
              <a:defRPr sz="1200"/>
            </a:lvl2pPr>
            <a:lvl3pPr marL="914259" indent="0">
              <a:buNone/>
              <a:defRPr sz="1000"/>
            </a:lvl3pPr>
            <a:lvl4pPr marL="1371388" indent="0">
              <a:buNone/>
              <a:defRPr sz="900"/>
            </a:lvl4pPr>
            <a:lvl5pPr marL="1828517" indent="0">
              <a:buNone/>
              <a:defRPr sz="900"/>
            </a:lvl5pPr>
            <a:lvl6pPr marL="2285647" indent="0">
              <a:buNone/>
              <a:defRPr sz="900"/>
            </a:lvl6pPr>
            <a:lvl7pPr marL="2742776" indent="0">
              <a:buNone/>
              <a:defRPr sz="900"/>
            </a:lvl7pPr>
            <a:lvl8pPr marL="3199905" indent="0">
              <a:buNone/>
              <a:defRPr sz="900"/>
            </a:lvl8pPr>
            <a:lvl9pPr marL="36570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C1630B-832D-49AE-B3E0-3F8EC3AD46E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3565" y="1387058"/>
            <a:ext cx="3572782"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93563" y="2500312"/>
            <a:ext cx="3572784" cy="2530200"/>
          </a:xfrm>
        </p:spPr>
        <p:txBody>
          <a:bodyPr anchor="t">
            <a:normAutofit/>
          </a:bodyPr>
          <a:lstStyle>
            <a:lvl1pPr marL="0" indent="0">
              <a:buNone/>
              <a:defRPr sz="1200"/>
            </a:lvl1pPr>
            <a:lvl2pPr marL="457129" indent="0">
              <a:buNone/>
              <a:defRPr sz="1200"/>
            </a:lvl2pPr>
            <a:lvl3pPr marL="914259" indent="0">
              <a:buNone/>
              <a:defRPr sz="1000"/>
            </a:lvl3pPr>
            <a:lvl4pPr marL="1371388" indent="0">
              <a:buNone/>
              <a:defRPr sz="900"/>
            </a:lvl4pPr>
            <a:lvl5pPr marL="1828517" indent="0">
              <a:buNone/>
              <a:defRPr sz="900"/>
            </a:lvl5pPr>
            <a:lvl6pPr marL="2285647" indent="0">
              <a:buNone/>
              <a:defRPr sz="900"/>
            </a:lvl6pPr>
            <a:lvl7pPr marL="2742776" indent="0">
              <a:buNone/>
              <a:defRPr sz="900"/>
            </a:lvl7pPr>
            <a:lvl8pPr marL="3199905" indent="0">
              <a:buNone/>
              <a:defRPr sz="900"/>
            </a:lvl8pPr>
            <a:lvl9pPr marL="36570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15B8DD-BB84-4C1B-91A0-101B1E3CC48F}" type="slidenum">
              <a:rPr lang="en-US" smtClean="0"/>
              <a:pPr/>
              <a:t>‹#›</a:t>
            </a:fld>
            <a:endParaRPr lang="en-US"/>
          </a:p>
        </p:txBody>
      </p:sp>
      <p:grpSp>
        <p:nvGrpSpPr>
          <p:cNvPr id="16" name="Group 15"/>
          <p:cNvGrpSpPr/>
          <p:nvPr/>
        </p:nvGrpSpPr>
        <p:grpSpPr>
          <a:xfrm>
            <a:off x="4892500" y="994391"/>
            <a:ext cx="2001066"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5063709" y="1601512"/>
            <a:ext cx="371475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93564" y="1807361"/>
            <a:ext cx="771667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8DF4F-7F7A-458D-A19F-086A14A0B75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4525" y="675723"/>
            <a:ext cx="1595709"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93569" y="675735"/>
            <a:ext cx="592318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8532A-4832-4AB1-9C07-76DEA1546D9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1" y="2130436"/>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129" indent="0" algn="ctr">
              <a:buNone/>
              <a:defRPr/>
            </a:lvl2pPr>
            <a:lvl3pPr marL="914259" indent="0" algn="ctr">
              <a:buNone/>
              <a:defRPr/>
            </a:lvl3pPr>
            <a:lvl4pPr marL="1371388" indent="0" algn="ctr">
              <a:buNone/>
              <a:defRPr/>
            </a:lvl4pPr>
            <a:lvl5pPr marL="1828517" indent="0" algn="ctr">
              <a:buNone/>
              <a:defRPr/>
            </a:lvl5pPr>
            <a:lvl6pPr marL="2285647" indent="0" algn="ctr">
              <a:buNone/>
              <a:defRPr/>
            </a:lvl6pPr>
            <a:lvl7pPr marL="2742776" indent="0" algn="ctr">
              <a:buNone/>
              <a:defRPr/>
            </a:lvl7pPr>
            <a:lvl8pPr marL="3199905" indent="0" algn="ctr">
              <a:buNone/>
              <a:defRPr/>
            </a:lvl8pPr>
            <a:lvl9pPr marL="3657035"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0740B00-53D5-4BB7-821D-0C11D07AE422}" type="slidenum">
              <a:rPr lang="en-US"/>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889250" y="0"/>
            <a:ext cx="701675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53975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26" tIns="45713" rIns="91426" bIns="45713" anchor="t" compatLnSpc="1"/>
          <a:lstStyle>
            <a:extLst/>
          </a:lstStyle>
          <a:p>
            <a:endParaRPr kumimoji="0" lang="en-US"/>
          </a:p>
        </p:txBody>
      </p:sp>
      <p:sp>
        <p:nvSpPr>
          <p:cNvPr id="12" name="Title 11"/>
          <p:cNvSpPr>
            <a:spLocks noGrp="1"/>
          </p:cNvSpPr>
          <p:nvPr>
            <p:ph type="ctrTitle"/>
          </p:nvPr>
        </p:nvSpPr>
        <p:spPr>
          <a:xfrm>
            <a:off x="3647440" y="533400"/>
            <a:ext cx="5530850" cy="2868168"/>
          </a:xfrm>
        </p:spPr>
        <p:txBody>
          <a:bodyPr lIns="45713" tIns="0" rIns="45713">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633979" y="3539864"/>
            <a:ext cx="5541010" cy="1101248"/>
          </a:xfrm>
        </p:spPr>
        <p:txBody>
          <a:bodyPr lIns="45713" tIns="0" rIns="45713" bIns="0"/>
          <a:lstStyle>
            <a:lvl1pPr marL="0" indent="0" algn="r">
              <a:buNone/>
              <a:defRPr sz="2200">
                <a:solidFill>
                  <a:srgbClr val="FFFFFF"/>
                </a:solidFill>
                <a:effectLst/>
              </a:defRPr>
            </a:lvl1pPr>
            <a:lvl2pPr marL="457129" indent="0" algn="ctr">
              <a:buNone/>
            </a:lvl2pPr>
            <a:lvl3pPr marL="914259" indent="0" algn="ctr">
              <a:buNone/>
            </a:lvl3pPr>
            <a:lvl4pPr marL="1371388" indent="0" algn="ctr">
              <a:buNone/>
            </a:lvl4pPr>
            <a:lvl5pPr marL="1828517" indent="0" algn="ctr">
              <a:buNone/>
            </a:lvl5pPr>
            <a:lvl6pPr marL="2285647" indent="0" algn="ctr">
              <a:buNone/>
            </a:lvl6pPr>
            <a:lvl7pPr marL="2742776" indent="0" algn="ctr">
              <a:buNone/>
            </a:lvl7pPr>
            <a:lvl8pPr marL="3199905" indent="0" algn="ctr">
              <a:buNone/>
            </a:lvl8pPr>
            <a:lvl9pPr marL="3657035"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6360493" y="6557947"/>
            <a:ext cx="2169336" cy="226902"/>
          </a:xfrm>
        </p:spPr>
        <p:txBody>
          <a:bodyPr/>
          <a:lstStyle>
            <a:lvl1pPr>
              <a:defRPr lang="en-US" smtClean="0">
                <a:solidFill>
                  <a:srgbClr val="FFFFFF"/>
                </a:solidFill>
              </a:defRPr>
            </a:lvl1pPr>
            <a:extLst/>
          </a:lstStyle>
          <a:p>
            <a:endParaRPr lang="en-US"/>
          </a:p>
        </p:txBody>
      </p:sp>
      <p:sp>
        <p:nvSpPr>
          <p:cNvPr id="18" name="Footer Placeholder 17"/>
          <p:cNvSpPr>
            <a:spLocks noGrp="1"/>
          </p:cNvSpPr>
          <p:nvPr>
            <p:ph type="ftr" sz="quarter" idx="11"/>
          </p:nvPr>
        </p:nvSpPr>
        <p:spPr>
          <a:xfrm>
            <a:off x="3054352" y="6557947"/>
            <a:ext cx="3171699"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8537624" y="6556248"/>
            <a:ext cx="637364" cy="228600"/>
          </a:xfrm>
        </p:spPr>
        <p:txBody>
          <a:bodyPr/>
          <a:lstStyle>
            <a:lvl1pPr>
              <a:defRPr lang="en-US" smtClean="0">
                <a:solidFill>
                  <a:srgbClr val="FFFFFF"/>
                </a:solidFill>
              </a:defRPr>
            </a:lvl1pPr>
            <a:extLst/>
          </a:lstStyle>
          <a:p>
            <a:fld id="{E0740B00-53D5-4BB7-821D-0C11D07AE42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109B62B-DEB0-4B5C-8884-CA2D5C7D22F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155702" y="2821841"/>
            <a:ext cx="6776779"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155702" y="1905011"/>
            <a:ext cx="6776779"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5117925" y="6556811"/>
            <a:ext cx="2169336" cy="226902"/>
          </a:xfrm>
        </p:spPr>
        <p:txBody>
          <a:bodyPr bIns="0" anchor="b"/>
          <a:lstStyle>
            <a:lvl1pPr>
              <a:defRPr>
                <a:solidFill>
                  <a:schemeClr val="tx2"/>
                </a:solidFill>
              </a:defRPr>
            </a:lvl1pPr>
            <a:extLst/>
          </a:lstStyle>
          <a:p>
            <a:endParaRPr lang="en-US"/>
          </a:p>
        </p:txBody>
      </p:sp>
      <p:sp>
        <p:nvSpPr>
          <p:cNvPr id="5" name="Footer Placeholder 4"/>
          <p:cNvSpPr>
            <a:spLocks noGrp="1"/>
          </p:cNvSpPr>
          <p:nvPr>
            <p:ph type="ftr" sz="quarter" idx="11"/>
          </p:nvPr>
        </p:nvSpPr>
        <p:spPr>
          <a:xfrm>
            <a:off x="1879972" y="6556810"/>
            <a:ext cx="31369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7295115" y="6555113"/>
            <a:ext cx="637364" cy="228600"/>
          </a:xfrm>
        </p:spPr>
        <p:txBody>
          <a:bodyPr/>
          <a:lstStyle>
            <a:extLst/>
          </a:lstStyle>
          <a:p>
            <a:fld id="{B35BD6DE-DF59-4293-9571-8A4B8B310C1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320041"/>
            <a:ext cx="7845552"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95300" y="1600206"/>
            <a:ext cx="381381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527042" y="1600206"/>
            <a:ext cx="381381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1C056EB-4637-45FF-BAC0-4A21FAB3198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320041"/>
            <a:ext cx="7845552"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95300" y="5867400"/>
            <a:ext cx="381381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527042" y="5867400"/>
            <a:ext cx="381381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95300" y="1711840"/>
            <a:ext cx="381381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527042" y="1711840"/>
            <a:ext cx="381381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FD54E0A-353E-4F68-AB93-95C80415663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320041"/>
            <a:ext cx="7845552"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7D4EDF6-A962-4C74-A5FD-853F7F98F93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FFA64DD8-40C5-4C23-A933-2EECE680F36A}" type="slidenum">
              <a:rPr lang="en-US" smtClean="0"/>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28601"/>
            <a:ext cx="638937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5300" y="1497417"/>
            <a:ext cx="6389370" cy="602512"/>
          </a:xfrm>
        </p:spPr>
        <p:txBody>
          <a:bodyPr rot="0" spcFirstLastPara="0" vertOverflow="overflow" horzOverflow="overflow" vert="horz" wrap="square" lIns="45713"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95300" y="2133600"/>
            <a:ext cx="784225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FC1630B-832D-49AE-B3E0-3F8EC3AD46E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647800" y="1004679"/>
            <a:ext cx="4679488"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lIns="91426" tIns="45713" rIns="91426" bIns="45713" rtlCol="0" anchor="ctr"/>
          <a:lstStyle>
            <a:extLst/>
          </a:lstStyle>
          <a:p>
            <a:pPr algn="ctr" eaLnBrk="1" latinLnBrk="0" hangingPunct="1"/>
            <a:endParaRPr kumimoji="0" lang="en-US"/>
          </a:p>
        </p:txBody>
      </p:sp>
      <p:sp>
        <p:nvSpPr>
          <p:cNvPr id="9" name="Rectangle 8"/>
          <p:cNvSpPr/>
          <p:nvPr/>
        </p:nvSpPr>
        <p:spPr>
          <a:xfrm rot="21420000">
            <a:off x="646434" y="998827"/>
            <a:ext cx="4679488"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lIns="91426" tIns="45713" rIns="91426" bIns="45713" rtlCol="0" anchor="ctr"/>
          <a:lstStyle>
            <a:extLst/>
          </a:lstStyle>
          <a:p>
            <a:pPr algn="ctr" eaLnBrk="1" latinLnBrk="0" hangingPunct="1"/>
            <a:endParaRPr kumimoji="0" lang="en-US"/>
          </a:p>
        </p:txBody>
      </p:sp>
      <p:sp>
        <p:nvSpPr>
          <p:cNvPr id="2" name="Title 1"/>
          <p:cNvSpPr>
            <a:spLocks noGrp="1"/>
          </p:cNvSpPr>
          <p:nvPr>
            <p:ph type="title"/>
          </p:nvPr>
        </p:nvSpPr>
        <p:spPr>
          <a:xfrm>
            <a:off x="5838189" y="1143000"/>
            <a:ext cx="371475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838189" y="3283634"/>
            <a:ext cx="3714750" cy="1920240"/>
          </a:xfrm>
        </p:spPr>
        <p:txBody>
          <a:bodyPr rot="0" spcFirstLastPara="0" vertOverflow="overflow" horzOverflow="overflow" vert="horz" wrap="square" lIns="82283"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115B8DD-BB84-4C1B-91A0-101B1E3CC48F}" type="slidenum">
              <a:rPr lang="en-US" smtClean="0"/>
              <a:pPr/>
              <a:t>‹#›</a:t>
            </a:fld>
            <a:endParaRPr lang="en-US"/>
          </a:p>
        </p:txBody>
      </p:sp>
      <p:sp>
        <p:nvSpPr>
          <p:cNvPr id="10" name="Picture Placeholder 9"/>
          <p:cNvSpPr>
            <a:spLocks noGrp="1"/>
          </p:cNvSpPr>
          <p:nvPr>
            <p:ph type="pic" idx="1"/>
          </p:nvPr>
        </p:nvSpPr>
        <p:spPr>
          <a:xfrm>
            <a:off x="718989" y="1041002"/>
            <a:ext cx="455676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CC8DF4F-7F7A-458D-A19F-086A14A0B75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109B62B-DEB0-4B5C-8884-CA2D5C7D22F6}" type="slidenum">
              <a:rPr lang="en-US"/>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99300" y="274967"/>
            <a:ext cx="1651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95300" y="274654"/>
            <a:ext cx="652145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96384" y="6557947"/>
            <a:ext cx="2169336" cy="226902"/>
          </a:xfrm>
        </p:spPr>
        <p:txBody>
          <a:bodyPr/>
          <a:lstStyle>
            <a:extLst/>
          </a:lstStyle>
          <a:p>
            <a:endParaRPr lang="en-US"/>
          </a:p>
        </p:txBody>
      </p:sp>
      <p:sp>
        <p:nvSpPr>
          <p:cNvPr id="5" name="Footer Placeholder 4"/>
          <p:cNvSpPr>
            <a:spLocks noGrp="1"/>
          </p:cNvSpPr>
          <p:nvPr>
            <p:ph type="ftr" sz="quarter" idx="11"/>
          </p:nvPr>
        </p:nvSpPr>
        <p:spPr>
          <a:xfrm>
            <a:off x="495300" y="6556248"/>
            <a:ext cx="3962400" cy="228600"/>
          </a:xfrm>
        </p:spPr>
        <p:txBody>
          <a:bodyPr/>
          <a:lstStyle>
            <a:extLst/>
          </a:lstStyle>
          <a:p>
            <a:endParaRPr lang="en-US"/>
          </a:p>
        </p:txBody>
      </p:sp>
      <p:sp>
        <p:nvSpPr>
          <p:cNvPr id="6" name="Slide Number Placeholder 5"/>
          <p:cNvSpPr>
            <a:spLocks noGrp="1"/>
          </p:cNvSpPr>
          <p:nvPr>
            <p:ph type="sldNum" sz="quarter" idx="12"/>
          </p:nvPr>
        </p:nvSpPr>
        <p:spPr>
          <a:xfrm>
            <a:off x="6775704" y="6553201"/>
            <a:ext cx="637364" cy="228600"/>
          </a:xfrm>
        </p:spPr>
        <p:txBody>
          <a:bodyPr/>
          <a:lstStyle>
            <a:lvl1pPr>
              <a:defRPr>
                <a:solidFill>
                  <a:schemeClr val="tx2"/>
                </a:solidFill>
              </a:defRPr>
            </a:lvl1pPr>
            <a:extLst/>
          </a:lstStyle>
          <a:p>
            <a:fld id="{F988532A-4832-4AB1-9C07-76DEA1546D9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6"/>
            <a:ext cx="982345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40B00-53D5-4BB7-821D-0C11D07AE422}" type="slidenum">
              <a:rPr lang="en-US" smtClean="0"/>
              <a:pPr/>
              <a:t>‹#›</a:t>
            </a:fld>
            <a:endParaRPr lang="en-US"/>
          </a:p>
        </p:txBody>
      </p:sp>
      <p:sp>
        <p:nvSpPr>
          <p:cNvPr id="113" name="Rectangle 112"/>
          <p:cNvSpPr/>
          <p:nvPr/>
        </p:nvSpPr>
        <p:spPr>
          <a:xfrm>
            <a:off x="1" y="1905001"/>
            <a:ext cx="536575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5201510"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47651" y="2130436"/>
            <a:ext cx="47879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47651" y="3733800"/>
            <a:ext cx="4787900" cy="1066800"/>
          </a:xfrm>
        </p:spPr>
        <p:txBody>
          <a:bodyPr>
            <a:normAutofit/>
          </a:bodyPr>
          <a:lstStyle>
            <a:lvl1pPr marL="0" indent="0" algn="l">
              <a:buNone/>
              <a:defRPr sz="2200">
                <a:solidFill>
                  <a:srgbClr val="FFFFFF"/>
                </a:solidFill>
              </a:defRPr>
            </a:lvl1pPr>
            <a:lvl2pPr marL="457129" indent="0" algn="ctr">
              <a:buNone/>
              <a:defRPr>
                <a:solidFill>
                  <a:schemeClr val="tx1">
                    <a:tint val="75000"/>
                  </a:schemeClr>
                </a:solidFill>
              </a:defRPr>
            </a:lvl2pPr>
            <a:lvl3pPr marL="914259" indent="0" algn="ctr">
              <a:buNone/>
              <a:defRPr>
                <a:solidFill>
                  <a:schemeClr val="tx1">
                    <a:tint val="75000"/>
                  </a:schemeClr>
                </a:solidFill>
              </a:defRPr>
            </a:lvl3pPr>
            <a:lvl4pPr marL="1371388" indent="0" algn="ctr">
              <a:buNone/>
              <a:defRPr>
                <a:solidFill>
                  <a:schemeClr val="tx1">
                    <a:tint val="75000"/>
                  </a:schemeClr>
                </a:solidFill>
              </a:defRPr>
            </a:lvl4pPr>
            <a:lvl5pPr marL="1828517" indent="0" algn="ctr">
              <a:buNone/>
              <a:defRPr>
                <a:solidFill>
                  <a:schemeClr val="tx1">
                    <a:tint val="75000"/>
                  </a:schemeClr>
                </a:solidFill>
              </a:defRPr>
            </a:lvl5pPr>
            <a:lvl6pPr marL="2285647" indent="0" algn="ctr">
              <a:buNone/>
              <a:defRPr>
                <a:solidFill>
                  <a:schemeClr val="tx1">
                    <a:tint val="75000"/>
                  </a:schemeClr>
                </a:solidFill>
              </a:defRPr>
            </a:lvl6pPr>
            <a:lvl7pPr marL="2742776" indent="0" algn="ctr">
              <a:buNone/>
              <a:defRPr>
                <a:solidFill>
                  <a:schemeClr val="tx1">
                    <a:tint val="75000"/>
                  </a:schemeClr>
                </a:solidFill>
              </a:defRPr>
            </a:lvl7pPr>
            <a:lvl8pPr marL="3199905" indent="0" algn="ctr">
              <a:buNone/>
              <a:defRPr>
                <a:solidFill>
                  <a:schemeClr val="tx1">
                    <a:tint val="75000"/>
                  </a:schemeClr>
                </a:solidFill>
              </a:defRPr>
            </a:lvl8pPr>
            <a:lvl9pPr marL="3657035"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9B62B-DEB0-4B5C-8884-CA2D5C7D22F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8" y="-30478"/>
            <a:ext cx="982344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906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9"/>
            <a:ext cx="9906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906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95301" y="5621375"/>
            <a:ext cx="8997950" cy="414649"/>
          </a:xfrm>
        </p:spPr>
        <p:txBody>
          <a:bodyPr anchor="t"/>
          <a:lstStyle>
            <a:lvl1pPr marL="0" indent="0">
              <a:buNone/>
              <a:defRPr sz="2000">
                <a:solidFill>
                  <a:srgbClr val="FFFFFF"/>
                </a:solidFill>
              </a:defRPr>
            </a:lvl1pPr>
            <a:lvl2pPr marL="457129" indent="0">
              <a:buNone/>
              <a:defRPr sz="1800">
                <a:solidFill>
                  <a:schemeClr val="tx1">
                    <a:tint val="75000"/>
                  </a:schemeClr>
                </a:solidFill>
              </a:defRPr>
            </a:lvl2pPr>
            <a:lvl3pPr marL="914259" indent="0">
              <a:buNone/>
              <a:defRPr sz="1600">
                <a:solidFill>
                  <a:schemeClr val="tx1">
                    <a:tint val="75000"/>
                  </a:schemeClr>
                </a:solidFill>
              </a:defRPr>
            </a:lvl3pPr>
            <a:lvl4pPr marL="1371388" indent="0">
              <a:buNone/>
              <a:defRPr sz="1400">
                <a:solidFill>
                  <a:schemeClr val="tx1">
                    <a:tint val="75000"/>
                  </a:schemeClr>
                </a:solidFill>
              </a:defRPr>
            </a:lvl4pPr>
            <a:lvl5pPr marL="1828517" indent="0">
              <a:buNone/>
              <a:defRPr sz="1400">
                <a:solidFill>
                  <a:schemeClr val="tx1">
                    <a:tint val="75000"/>
                  </a:schemeClr>
                </a:solidFill>
              </a:defRPr>
            </a:lvl5pPr>
            <a:lvl6pPr marL="2285647" indent="0">
              <a:buNone/>
              <a:defRPr sz="1400">
                <a:solidFill>
                  <a:schemeClr val="tx1">
                    <a:tint val="75000"/>
                  </a:schemeClr>
                </a:solidFill>
              </a:defRPr>
            </a:lvl6pPr>
            <a:lvl7pPr marL="2742776" indent="0">
              <a:buNone/>
              <a:defRPr sz="1400">
                <a:solidFill>
                  <a:schemeClr val="tx1">
                    <a:tint val="75000"/>
                  </a:schemeClr>
                </a:solidFill>
              </a:defRPr>
            </a:lvl7pPr>
            <a:lvl8pPr marL="3199905" indent="0">
              <a:buNone/>
              <a:defRPr sz="1400">
                <a:solidFill>
                  <a:schemeClr val="tx1">
                    <a:tint val="75000"/>
                  </a:schemeClr>
                </a:solidFill>
              </a:defRPr>
            </a:lvl8pPr>
            <a:lvl9pPr marL="3657035"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95301" y="4463568"/>
            <a:ext cx="899795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B35BD6DE-DF59-4293-9571-8A4B8B310C1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1"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056EB-4637-45FF-BAC0-4A21FAB3198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lgn="ctr">
              <a:buNone/>
              <a:defRPr sz="2400" b="1"/>
            </a:lvl1pPr>
            <a:lvl2pPr marL="457129" indent="0">
              <a:buNone/>
              <a:defRPr sz="2000" b="1"/>
            </a:lvl2pPr>
            <a:lvl3pPr marL="914259" indent="0">
              <a:buNone/>
              <a:defRPr sz="1800" b="1"/>
            </a:lvl3pPr>
            <a:lvl4pPr marL="1371388" indent="0">
              <a:buNone/>
              <a:defRPr sz="1600" b="1"/>
            </a:lvl4pPr>
            <a:lvl5pPr marL="1828517" indent="0">
              <a:buNone/>
              <a:defRPr sz="1600" b="1"/>
            </a:lvl5pPr>
            <a:lvl6pPr marL="2285647" indent="0">
              <a:buNone/>
              <a:defRPr sz="1600" b="1"/>
            </a:lvl6pPr>
            <a:lvl7pPr marL="2742776" indent="0">
              <a:buNone/>
              <a:defRPr sz="1600" b="1"/>
            </a:lvl7pPr>
            <a:lvl8pPr marL="3199905" indent="0">
              <a:buNone/>
              <a:defRPr sz="1600" b="1"/>
            </a:lvl8pPr>
            <a:lvl9pPr marL="365703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5" y="1535113"/>
            <a:ext cx="4378590" cy="639762"/>
          </a:xfrm>
        </p:spPr>
        <p:txBody>
          <a:bodyPr anchor="b"/>
          <a:lstStyle>
            <a:lvl1pPr marL="0" indent="0" algn="ctr">
              <a:buNone/>
              <a:defRPr sz="2400" b="1"/>
            </a:lvl1pPr>
            <a:lvl2pPr marL="457129" indent="0">
              <a:buNone/>
              <a:defRPr sz="2000" b="1"/>
            </a:lvl2pPr>
            <a:lvl3pPr marL="914259" indent="0">
              <a:buNone/>
              <a:defRPr sz="1800" b="1"/>
            </a:lvl3pPr>
            <a:lvl4pPr marL="1371388" indent="0">
              <a:buNone/>
              <a:defRPr sz="1600" b="1"/>
            </a:lvl4pPr>
            <a:lvl5pPr marL="1828517" indent="0">
              <a:buNone/>
              <a:defRPr sz="1600" b="1"/>
            </a:lvl5pPr>
            <a:lvl6pPr marL="2285647" indent="0">
              <a:buNone/>
              <a:defRPr sz="1600" b="1"/>
            </a:lvl6pPr>
            <a:lvl7pPr marL="2742776" indent="0">
              <a:buNone/>
              <a:defRPr sz="1600" b="1"/>
            </a:lvl7pPr>
            <a:lvl8pPr marL="3199905" indent="0">
              <a:buNone/>
              <a:defRPr sz="1600" b="1"/>
            </a:lvl8pPr>
            <a:lvl9pPr marL="365703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54E0A-353E-4F68-AB93-95C80415663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D4EDF6-A962-4C74-A5FD-853F7F98F93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A64DD8-40C5-4C23-A933-2EECE680F36A}" type="slidenum">
              <a:rPr lang="en-US" smtClean="0"/>
              <a:pPr/>
              <a:t>‹#›</a:t>
            </a:fld>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7100" y="273062"/>
            <a:ext cx="59436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C1630B-832D-49AE-B3E0-3F8EC3AD46EF}" type="slidenum">
              <a:rPr lang="en-US" smtClean="0"/>
              <a:pPr/>
              <a:t>‹#›</a:t>
            </a:fld>
            <a:endParaRPr lang="en-US"/>
          </a:p>
        </p:txBody>
      </p:sp>
      <p:sp>
        <p:nvSpPr>
          <p:cNvPr id="37" name="Rectangle 36"/>
          <p:cNvSpPr/>
          <p:nvPr/>
        </p:nvSpPr>
        <p:spPr>
          <a:xfrm>
            <a:off x="0" y="1563624"/>
            <a:ext cx="2991612"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347900" y="3221306"/>
            <a:ext cx="3017520" cy="86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87274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5"/>
            <a:ext cx="287274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65100" y="1901953"/>
            <a:ext cx="2575560" cy="1371600"/>
          </a:xfrm>
        </p:spPr>
        <p:txBody>
          <a:bodyPr anchor="b">
            <a:normAutofit/>
          </a:bodyPr>
          <a:lstStyle>
            <a:lvl1pPr algn="l" defTabSz="914259" rtl="0" eaLnBrk="1" latinLnBrk="0" hangingPunct="1">
              <a:spcBef>
                <a:spcPct val="0"/>
              </a:spcBef>
              <a:buNone/>
              <a:tabLst>
                <a:tab pos="3830046"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65100" y="3273552"/>
            <a:ext cx="2575560" cy="1371600"/>
          </a:xfrm>
        </p:spPr>
        <p:txBody>
          <a:bodyPr>
            <a:normAutofit/>
          </a:bodyPr>
          <a:lstStyle>
            <a:lvl1pPr marL="0" indent="0">
              <a:buNone/>
              <a:defRPr sz="1800">
                <a:solidFill>
                  <a:srgbClr val="FFFFFF"/>
                </a:solidFill>
              </a:defRPr>
            </a:lvl1pPr>
            <a:lvl2pPr marL="457129" indent="0">
              <a:buNone/>
              <a:defRPr sz="1200"/>
            </a:lvl2pPr>
            <a:lvl3pPr marL="914259" indent="0">
              <a:buNone/>
              <a:defRPr sz="1000"/>
            </a:lvl3pPr>
            <a:lvl4pPr marL="1371388" indent="0">
              <a:buNone/>
              <a:defRPr sz="900"/>
            </a:lvl4pPr>
            <a:lvl5pPr marL="1828517" indent="0">
              <a:buNone/>
              <a:defRPr sz="900"/>
            </a:lvl5pPr>
            <a:lvl6pPr marL="2285647" indent="0">
              <a:buNone/>
              <a:defRPr sz="900"/>
            </a:lvl6pPr>
            <a:lvl7pPr marL="2742776" indent="0">
              <a:buNone/>
              <a:defRPr sz="900"/>
            </a:lvl7pPr>
            <a:lvl8pPr marL="3199905" indent="0">
              <a:buNone/>
              <a:defRPr sz="900"/>
            </a:lvl8pPr>
            <a:lvl9pPr marL="3657035"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467101" y="381001"/>
            <a:ext cx="602615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129" indent="0">
              <a:buNone/>
              <a:defRPr sz="2800"/>
            </a:lvl2pPr>
            <a:lvl3pPr marL="914259" indent="0">
              <a:buNone/>
              <a:defRPr sz="2400"/>
            </a:lvl3pPr>
            <a:lvl4pPr marL="1371388" indent="0">
              <a:buNone/>
              <a:defRPr sz="2000"/>
            </a:lvl4pPr>
            <a:lvl5pPr marL="1828517" indent="0">
              <a:buNone/>
              <a:defRPr sz="2000"/>
            </a:lvl5pPr>
            <a:lvl6pPr marL="2285647" indent="0">
              <a:buNone/>
              <a:defRPr sz="2000"/>
            </a:lvl6pPr>
            <a:lvl7pPr marL="2742776" indent="0">
              <a:buNone/>
              <a:defRPr sz="2000"/>
            </a:lvl7pPr>
            <a:lvl8pPr marL="3199905" indent="0">
              <a:buNone/>
              <a:defRPr sz="2000"/>
            </a:lvl8pPr>
            <a:lvl9pPr marL="3657035"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15B8DD-BB84-4C1B-91A0-101B1E3CC48F}" type="slidenum">
              <a:rPr lang="en-US" smtClean="0"/>
              <a:pPr/>
              <a:t>‹#›</a:t>
            </a:fld>
            <a:endParaRPr lang="en-US"/>
          </a:p>
        </p:txBody>
      </p:sp>
      <p:sp>
        <p:nvSpPr>
          <p:cNvPr id="33" name="Rectangle 32"/>
          <p:cNvSpPr/>
          <p:nvPr/>
        </p:nvSpPr>
        <p:spPr>
          <a:xfrm>
            <a:off x="0" y="1563624"/>
            <a:ext cx="2991612"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347900" y="3221306"/>
            <a:ext cx="3017520" cy="86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87274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5"/>
            <a:ext cx="287274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68402" y="1905000"/>
            <a:ext cx="257556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65100" y="3276600"/>
            <a:ext cx="2575560" cy="1371600"/>
          </a:xfrm>
        </p:spPr>
        <p:txBody>
          <a:bodyPr>
            <a:normAutofit/>
          </a:bodyPr>
          <a:lstStyle>
            <a:lvl1pPr marL="0" indent="0">
              <a:buNone/>
              <a:defRPr sz="1800">
                <a:solidFill>
                  <a:srgbClr val="FFFFFF"/>
                </a:solidFill>
              </a:defRPr>
            </a:lvl1pPr>
            <a:lvl2pPr marL="457129" indent="0">
              <a:buNone/>
              <a:defRPr sz="1200"/>
            </a:lvl2pPr>
            <a:lvl3pPr marL="914259" indent="0">
              <a:buNone/>
              <a:defRPr sz="1000"/>
            </a:lvl3pPr>
            <a:lvl4pPr marL="1371388" indent="0">
              <a:buNone/>
              <a:defRPr sz="900"/>
            </a:lvl4pPr>
            <a:lvl5pPr marL="1828517" indent="0">
              <a:buNone/>
              <a:defRPr sz="900"/>
            </a:lvl5pPr>
            <a:lvl6pPr marL="2285647" indent="0">
              <a:buNone/>
              <a:defRPr sz="900"/>
            </a:lvl6pPr>
            <a:lvl7pPr marL="2742776" indent="0">
              <a:buNone/>
              <a:defRPr sz="900"/>
            </a:lvl7pPr>
            <a:lvl8pPr marL="3199905" indent="0">
              <a:buNone/>
              <a:defRPr sz="900"/>
            </a:lvl8pPr>
            <a:lvl9pPr marL="3657035"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7" y="4406912"/>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7" y="2906722"/>
            <a:ext cx="8420100" cy="1500187"/>
          </a:xfrm>
        </p:spPr>
        <p:txBody>
          <a:bodyPr anchor="b"/>
          <a:lstStyle>
            <a:lvl1pPr marL="0" indent="0">
              <a:buNone/>
              <a:defRPr sz="2000"/>
            </a:lvl1pPr>
            <a:lvl2pPr marL="457129" indent="0">
              <a:buNone/>
              <a:defRPr sz="1800"/>
            </a:lvl2pPr>
            <a:lvl3pPr marL="914259" indent="0">
              <a:buNone/>
              <a:defRPr sz="1600"/>
            </a:lvl3pPr>
            <a:lvl4pPr marL="1371388" indent="0">
              <a:buNone/>
              <a:defRPr sz="1400"/>
            </a:lvl4pPr>
            <a:lvl5pPr marL="1828517" indent="0">
              <a:buNone/>
              <a:defRPr sz="1400"/>
            </a:lvl5pPr>
            <a:lvl6pPr marL="2285647" indent="0">
              <a:buNone/>
              <a:defRPr sz="1400"/>
            </a:lvl6pPr>
            <a:lvl7pPr marL="2742776" indent="0">
              <a:buNone/>
              <a:defRPr sz="1400"/>
            </a:lvl7pPr>
            <a:lvl8pPr marL="3199905" indent="0">
              <a:buNone/>
              <a:defRPr sz="1400"/>
            </a:lvl8pPr>
            <a:lvl9pPr marL="3657035"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35BD6DE-DF59-4293-9571-8A4B8B310C1D}" type="slidenum">
              <a:rPr lang="en-US"/>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8DF4F-7F7A-458D-A19F-086A14A0B75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50"/>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50"/>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8532A-4832-4AB1-9C07-76DEA1546D9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95301" y="3699804"/>
            <a:ext cx="8997950" cy="1143000"/>
          </a:xfrm>
        </p:spPr>
        <p:txBody>
          <a:bodyPr>
            <a:noAutofit/>
          </a:bodyPr>
          <a:lstStyle>
            <a:lvl1pPr marL="0" indent="0" algn="ctr">
              <a:buNone/>
              <a:defRPr sz="2200" spc="100" baseline="0">
                <a:solidFill>
                  <a:schemeClr val="tx2"/>
                </a:solidFill>
              </a:defRPr>
            </a:lvl1pPr>
            <a:lvl2pPr marL="457129" indent="0" algn="ctr">
              <a:buNone/>
            </a:lvl2pPr>
            <a:lvl3pPr marL="914259" indent="0" algn="ctr">
              <a:buNone/>
            </a:lvl3pPr>
            <a:lvl4pPr marL="1371388" indent="0" algn="ctr">
              <a:buNone/>
            </a:lvl4pPr>
            <a:lvl5pPr marL="1828517" indent="0" algn="ctr">
              <a:buNone/>
            </a:lvl5pPr>
            <a:lvl6pPr marL="2285647" indent="0" algn="ctr">
              <a:buNone/>
            </a:lvl6pPr>
            <a:lvl7pPr marL="2742776" indent="0" algn="ctr">
              <a:buNone/>
            </a:lvl7pPr>
            <a:lvl8pPr marL="3199905" indent="0" algn="ctr">
              <a:buNone/>
            </a:lvl8pPr>
            <a:lvl9pPr marL="3657035"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95301" y="1433732"/>
            <a:ext cx="899795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585595" y="3550126"/>
            <a:ext cx="321945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100955" y="3550126"/>
            <a:ext cx="321945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918710" y="3526302"/>
            <a:ext cx="4953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lIns="91426" tIns="45713" rIns="91426" bIns="45713"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endParaRPr lang="en-US"/>
          </a:p>
        </p:txBody>
      </p:sp>
      <p:sp>
        <p:nvSpPr>
          <p:cNvPr id="16" name="Slide Number Placeholder 15"/>
          <p:cNvSpPr>
            <a:spLocks noGrp="1"/>
          </p:cNvSpPr>
          <p:nvPr>
            <p:ph type="sldNum" sz="quarter" idx="11"/>
          </p:nvPr>
        </p:nvSpPr>
        <p:spPr/>
        <p:txBody>
          <a:bodyPr/>
          <a:lstStyle/>
          <a:p>
            <a:fld id="{E0740B00-53D5-4BB7-821D-0C11D07AE422}"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95300" y="1524001"/>
            <a:ext cx="89154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endParaRPr lang="en-US"/>
          </a:p>
        </p:txBody>
      </p:sp>
      <p:sp>
        <p:nvSpPr>
          <p:cNvPr id="15" name="Slide Number Placeholder 14"/>
          <p:cNvSpPr>
            <a:spLocks noGrp="1"/>
          </p:cNvSpPr>
          <p:nvPr>
            <p:ph type="sldNum" sz="quarter" idx="15"/>
          </p:nvPr>
        </p:nvSpPr>
        <p:spPr/>
        <p:txBody>
          <a:bodyPr/>
          <a:lstStyle>
            <a:lvl1pPr algn="ctr">
              <a:defRPr/>
            </a:lvl1pPr>
          </a:lstStyle>
          <a:p>
            <a:fld id="{3109B62B-DEB0-4B5C-8884-CA2D5C7D22F6}"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BD6DE-DF59-4293-9571-8A4B8B310C1D}" type="slidenum">
              <a:rPr lang="en-US" smtClean="0"/>
              <a:pPr/>
              <a:t>‹#›</a:t>
            </a:fld>
            <a:endParaRPr lang="en-US"/>
          </a:p>
        </p:txBody>
      </p:sp>
      <p:sp>
        <p:nvSpPr>
          <p:cNvPr id="2" name="Title 1"/>
          <p:cNvSpPr>
            <a:spLocks noGrp="1"/>
          </p:cNvSpPr>
          <p:nvPr>
            <p:ph type="title"/>
          </p:nvPr>
        </p:nvSpPr>
        <p:spPr>
          <a:xfrm>
            <a:off x="742950" y="3505200"/>
            <a:ext cx="85852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42950" y="4958864"/>
            <a:ext cx="85852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742950" y="4917004"/>
            <a:ext cx="85852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056EB-4637-45FF-BAC0-4A21FAB3198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95300" y="1524001"/>
            <a:ext cx="4398264"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5035550" y="1524001"/>
            <a:ext cx="4398264"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FD54E0A-353E-4F68-AB93-95C804156630}"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endParaRPr lang="en-US"/>
          </a:p>
        </p:txBody>
      </p:sp>
      <p:sp>
        <p:nvSpPr>
          <p:cNvPr id="3" name="Text Placeholder 2"/>
          <p:cNvSpPr>
            <a:spLocks noGrp="1"/>
          </p:cNvSpPr>
          <p:nvPr>
            <p:ph type="body" idx="1"/>
          </p:nvPr>
        </p:nvSpPr>
        <p:spPr>
          <a:xfrm>
            <a:off x="495300" y="1399593"/>
            <a:ext cx="4376870"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26" tIns="45713" rIns="91426" bIns="45713"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95301" y="2201896"/>
            <a:ext cx="437515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5037270" y="2201896"/>
            <a:ext cx="437515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95300" y="155448"/>
            <a:ext cx="89154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5035550" y="1399593"/>
            <a:ext cx="4376870"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26" tIns="45713" rIns="91426" bIns="45713"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609857" y="2180220"/>
            <a:ext cx="406146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151120" y="2180220"/>
            <a:ext cx="406146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D4EDF6-A962-4C74-A5FD-853F7F98F932}"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A64DD8-40C5-4C23-A933-2EECE680F36A}" type="slidenum">
              <a:rPr lang="en-US" smtClean="0"/>
              <a:pPr/>
              <a:t>‹#›</a:t>
            </a:fld>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95300" y="457200"/>
            <a:ext cx="67691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7346950" y="1600200"/>
            <a:ext cx="2149602" cy="3733800"/>
          </a:xfrm>
        </p:spPr>
        <p:txBody>
          <a:bodyPr tIns="45713" bIns="45713"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7346951" y="457200"/>
            <a:ext cx="2146300" cy="1066800"/>
          </a:xfrm>
        </p:spPr>
        <p:txBody>
          <a:bodyPr lIns="91426" tIns="91426"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endParaRPr lang="en-US"/>
          </a:p>
        </p:txBody>
      </p:sp>
      <p:sp>
        <p:nvSpPr>
          <p:cNvPr id="9" name="Slide Number Placeholder 8"/>
          <p:cNvSpPr>
            <a:spLocks noGrp="1"/>
          </p:cNvSpPr>
          <p:nvPr>
            <p:ph type="sldNum" sz="quarter" idx="15"/>
          </p:nvPr>
        </p:nvSpPr>
        <p:spPr/>
        <p:txBody>
          <a:bodyPr/>
          <a:lstStyle/>
          <a:p>
            <a:fld id="{DFC1630B-832D-49AE-B3E0-3F8EC3AD46EF}"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1" y="1125538"/>
            <a:ext cx="4375150"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125538"/>
            <a:ext cx="4375150"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1C056EB-4637-45FF-BAC0-4A21FAB3198B}" type="slidenum">
              <a:rPr lang="en-US"/>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81850" y="457200"/>
            <a:ext cx="2228850" cy="1066800"/>
          </a:xfrm>
        </p:spPr>
        <p:txBody>
          <a:bodyPr lIns="91426" tIns="91426"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95300" y="457200"/>
            <a:ext cx="652145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7181850" y="1600200"/>
            <a:ext cx="222885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endParaRPr lang="en-US"/>
          </a:p>
        </p:txBody>
      </p:sp>
      <p:sp>
        <p:nvSpPr>
          <p:cNvPr id="9" name="Slide Number Placeholder 8"/>
          <p:cNvSpPr>
            <a:spLocks noGrp="1"/>
          </p:cNvSpPr>
          <p:nvPr>
            <p:ph type="sldNum" sz="quarter" idx="11"/>
          </p:nvPr>
        </p:nvSpPr>
        <p:spPr/>
        <p:txBody>
          <a:bodyPr/>
          <a:lstStyle/>
          <a:p>
            <a:fld id="{B115B8DD-BB84-4C1B-91A0-101B1E3CC48F}"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8DF4F-7F7A-458D-A19F-086A14A0B75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50"/>
            <a:ext cx="222885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95300" y="274650"/>
            <a:ext cx="652145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8532A-4832-4AB1-9C07-76DEA1546D9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551940" y="359899"/>
            <a:ext cx="802386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551940" y="1850064"/>
            <a:ext cx="8023860" cy="1752600"/>
          </a:xfrm>
        </p:spPr>
        <p:txBody>
          <a:bodyPr tIns="0"/>
          <a:lstStyle>
            <a:lvl1pPr marL="27428" indent="0" algn="l">
              <a:buNone/>
              <a:defRPr sz="2600">
                <a:solidFill>
                  <a:schemeClr val="tx2">
                    <a:shade val="30000"/>
                    <a:satMod val="150000"/>
                  </a:schemeClr>
                </a:solidFill>
              </a:defRPr>
            </a:lvl1pPr>
            <a:lvl2pPr marL="457129" indent="0" algn="ctr">
              <a:buNone/>
            </a:lvl2pPr>
            <a:lvl3pPr marL="914259" indent="0" algn="ctr">
              <a:buNone/>
            </a:lvl3pPr>
            <a:lvl4pPr marL="1371388" indent="0" algn="ctr">
              <a:buNone/>
            </a:lvl4pPr>
            <a:lvl5pPr marL="1828517" indent="0" algn="ctr">
              <a:buNone/>
            </a:lvl5pPr>
            <a:lvl6pPr marL="2285647" indent="0" algn="ctr">
              <a:buNone/>
            </a:lvl6pPr>
            <a:lvl7pPr marL="2742776" indent="0" algn="ctr">
              <a:buNone/>
            </a:lvl7pPr>
            <a:lvl8pPr marL="3199905" indent="0" algn="ctr">
              <a:buNone/>
            </a:lvl8pPr>
            <a:lvl9pPr marL="3657035"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E0740B00-53D5-4BB7-821D-0C11D07AE422}" type="slidenum">
              <a:rPr lang="en-US" smtClean="0"/>
              <a:pPr/>
              <a:t>‹#›</a:t>
            </a:fld>
            <a:endParaRPr lang="en-US"/>
          </a:p>
        </p:txBody>
      </p:sp>
      <p:sp>
        <p:nvSpPr>
          <p:cNvPr id="8" name="Oval 7"/>
          <p:cNvSpPr/>
          <p:nvPr/>
        </p:nvSpPr>
        <p:spPr>
          <a:xfrm>
            <a:off x="998219" y="1413802"/>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91426" tIns="45713" rIns="91426" bIns="45713" anchor="ctr"/>
          <a:lstStyle>
            <a:extLst/>
          </a:lstStyle>
          <a:p>
            <a:pPr algn="ctr" eaLnBrk="1" latinLnBrk="0" hangingPunct="1"/>
            <a:endParaRPr kumimoji="0" lang="en-US"/>
          </a:p>
        </p:txBody>
      </p:sp>
      <p:sp>
        <p:nvSpPr>
          <p:cNvPr id="9" name="Oval 8"/>
          <p:cNvSpPr/>
          <p:nvPr/>
        </p:nvSpPr>
        <p:spPr>
          <a:xfrm>
            <a:off x="1253607" y="1345016"/>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91426" tIns="45713" rIns="91426" bIns="45713"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109B62B-DEB0-4B5C-8884-CA2D5C7D22F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473132" y="-54"/>
            <a:ext cx="74295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extLst/>
          </a:lstStyle>
          <a:p>
            <a:pPr algn="ctr" eaLnBrk="1" latinLnBrk="0" hangingPunct="1"/>
            <a:endParaRPr kumimoji="0" lang="en-US"/>
          </a:p>
        </p:txBody>
      </p:sp>
      <p:sp>
        <p:nvSpPr>
          <p:cNvPr id="2" name="Title 1"/>
          <p:cNvSpPr>
            <a:spLocks noGrp="1"/>
          </p:cNvSpPr>
          <p:nvPr>
            <p:ph type="title"/>
          </p:nvPr>
        </p:nvSpPr>
        <p:spPr>
          <a:xfrm>
            <a:off x="2793258" y="2600325"/>
            <a:ext cx="6934200" cy="2286000"/>
          </a:xfrm>
        </p:spPr>
        <p:txBody>
          <a:bodyPr anchor="t"/>
          <a:lstStyle>
            <a:lvl1pPr algn="l">
              <a:lnSpc>
                <a:spcPts val="4499"/>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793258" y="1066800"/>
            <a:ext cx="6934200" cy="1509712"/>
          </a:xfrm>
        </p:spPr>
        <p:txBody>
          <a:bodyPr anchor="b"/>
          <a:lstStyle>
            <a:lvl1pPr marL="18285"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35BD6DE-DF59-4293-9571-8A4B8B310C1D}" type="slidenum">
              <a:rPr lang="en-US" smtClean="0"/>
              <a:pPr/>
              <a:t>‹#›</a:t>
            </a:fld>
            <a:endParaRPr lang="en-US"/>
          </a:p>
        </p:txBody>
      </p:sp>
      <p:sp>
        <p:nvSpPr>
          <p:cNvPr id="10" name="Rectangle 9"/>
          <p:cNvSpPr/>
          <p:nvPr/>
        </p:nvSpPr>
        <p:spPr bwMode="invGray">
          <a:xfrm>
            <a:off x="2476501" y="1"/>
            <a:ext cx="8255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extLst/>
          </a:lstStyle>
          <a:p>
            <a:pPr algn="ctr" eaLnBrk="1" latinLnBrk="0" hangingPunct="1"/>
            <a:endParaRPr kumimoji="0" lang="en-US"/>
          </a:p>
        </p:txBody>
      </p:sp>
      <p:sp>
        <p:nvSpPr>
          <p:cNvPr id="8" name="Oval 7"/>
          <p:cNvSpPr/>
          <p:nvPr/>
        </p:nvSpPr>
        <p:spPr>
          <a:xfrm>
            <a:off x="2353349" y="2814656"/>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91426" tIns="45713" rIns="91426" bIns="45713" anchor="ctr"/>
          <a:lstStyle>
            <a:extLst/>
          </a:lstStyle>
          <a:p>
            <a:pPr algn="ctr" eaLnBrk="1" latinLnBrk="0" hangingPunct="1"/>
            <a:endParaRPr kumimoji="0" lang="en-US"/>
          </a:p>
        </p:txBody>
      </p:sp>
      <p:sp>
        <p:nvSpPr>
          <p:cNvPr id="9" name="Oval 8"/>
          <p:cNvSpPr/>
          <p:nvPr/>
        </p:nvSpPr>
        <p:spPr>
          <a:xfrm>
            <a:off x="2608737" y="2745871"/>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91426" tIns="45713" rIns="91426" bIns="45713"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1"/>
            <a:ext cx="812292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555242" y="1524001"/>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715762" y="1524001"/>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1C056EB-4637-45FF-BAC0-4A21FAB3198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5160337"/>
            <a:ext cx="89154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95300" y="328278"/>
            <a:ext cx="4358640" cy="640080"/>
          </a:xfrm>
          <a:solidFill>
            <a:schemeClr val="bg1"/>
          </a:solidFill>
          <a:ln w="10795">
            <a:solidFill>
              <a:schemeClr val="bg1"/>
            </a:solidFill>
            <a:miter lim="800000"/>
          </a:ln>
        </p:spPr>
        <p:txBody>
          <a:bodyPr anchor="ctr"/>
          <a:lstStyle>
            <a:lvl1pPr marL="6399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052060" y="328278"/>
            <a:ext cx="4358640" cy="640080"/>
          </a:xfrm>
          <a:solidFill>
            <a:schemeClr val="bg1"/>
          </a:solidFill>
          <a:ln w="10795">
            <a:solidFill>
              <a:schemeClr val="bg1"/>
            </a:solidFill>
            <a:miter lim="800000"/>
          </a:ln>
        </p:spPr>
        <p:txBody>
          <a:bodyPr anchor="ctr"/>
          <a:lstStyle>
            <a:lvl1pPr marL="6399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95300" y="969336"/>
            <a:ext cx="4358640" cy="4114800"/>
          </a:xfrm>
          <a:ln w="10795">
            <a:solidFill>
              <a:schemeClr val="bg1"/>
            </a:solidFill>
            <a:prstDash val="dash"/>
            <a:miter lim="800000"/>
          </a:ln>
        </p:spPr>
        <p:txBody>
          <a:bodyPr/>
          <a:lstStyle>
            <a:lvl1pPr marL="393131" indent="-274278">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052060" y="969336"/>
            <a:ext cx="4358640" cy="4114800"/>
          </a:xfrm>
          <a:ln w="10795">
            <a:solidFill>
              <a:schemeClr val="bg1"/>
            </a:solidFill>
            <a:prstDash val="dash"/>
            <a:miter lim="800000"/>
          </a:ln>
        </p:spPr>
        <p:txBody>
          <a:bodyPr/>
          <a:lstStyle>
            <a:lvl1pPr marL="393131" indent="-274278">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FD54E0A-353E-4F68-AB93-95C80415663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1"/>
            <a:ext cx="812292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7D4EDF6-A962-4C74-A5FD-853F7F98F93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99566" y="0"/>
            <a:ext cx="8806434"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FA64DD8-40C5-4C23-A933-2EECE680F36A}" type="slidenum">
              <a:rPr lang="en-US" smtClean="0"/>
              <a:pPr/>
              <a:t>‹#›</a:t>
            </a:fld>
            <a:endParaRPr lang="en-US"/>
          </a:p>
        </p:txBody>
      </p:sp>
      <p:sp>
        <p:nvSpPr>
          <p:cNvPr id="6" name="Rectangle 5"/>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extLst/>
          </a:lstStyle>
          <a:p>
            <a:pPr algn="ctr" eaLnBrk="1" latinLnBrk="0" hangingPunct="1"/>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129" indent="0">
              <a:buNone/>
              <a:defRPr sz="2000" b="1"/>
            </a:lvl2pPr>
            <a:lvl3pPr marL="914259" indent="0">
              <a:buNone/>
              <a:defRPr sz="1800" b="1"/>
            </a:lvl3pPr>
            <a:lvl4pPr marL="1371388" indent="0">
              <a:buNone/>
              <a:defRPr sz="1600" b="1"/>
            </a:lvl4pPr>
            <a:lvl5pPr marL="1828517" indent="0">
              <a:buNone/>
              <a:defRPr sz="1600" b="1"/>
            </a:lvl5pPr>
            <a:lvl6pPr marL="2285647" indent="0">
              <a:buNone/>
              <a:defRPr sz="1600" b="1"/>
            </a:lvl6pPr>
            <a:lvl7pPr marL="2742776" indent="0">
              <a:buNone/>
              <a:defRPr sz="1600" b="1"/>
            </a:lvl7pPr>
            <a:lvl8pPr marL="3199905" indent="0">
              <a:buNone/>
              <a:defRPr sz="1600" b="1"/>
            </a:lvl8pPr>
            <a:lvl9pPr marL="365703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129" indent="0">
              <a:buNone/>
              <a:defRPr sz="2000" b="1"/>
            </a:lvl2pPr>
            <a:lvl3pPr marL="914259" indent="0">
              <a:buNone/>
              <a:defRPr sz="1800" b="1"/>
            </a:lvl3pPr>
            <a:lvl4pPr marL="1371388" indent="0">
              <a:buNone/>
              <a:defRPr sz="1600" b="1"/>
            </a:lvl4pPr>
            <a:lvl5pPr marL="1828517" indent="0">
              <a:buNone/>
              <a:defRPr sz="1600" b="1"/>
            </a:lvl5pPr>
            <a:lvl6pPr marL="2285647" indent="0">
              <a:buNone/>
              <a:defRPr sz="1600" b="1"/>
            </a:lvl6pPr>
            <a:lvl7pPr marL="2742776" indent="0">
              <a:buNone/>
              <a:defRPr sz="1600" b="1"/>
            </a:lvl7pPr>
            <a:lvl8pPr marL="3199905" indent="0">
              <a:buNone/>
              <a:defRPr sz="1600" b="1"/>
            </a:lvl8pPr>
            <a:lvl9pPr marL="365703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FD54E0A-353E-4F68-AB93-95C804156630}" type="slidenum">
              <a:rPr lang="en-US"/>
              <a:pPr/>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16778"/>
            <a:ext cx="41275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5300" y="1406965"/>
            <a:ext cx="4127500" cy="698500"/>
          </a:xfrm>
        </p:spPr>
        <p:txBody>
          <a:bodyPr/>
          <a:lstStyle>
            <a:lvl1pPr marL="45713"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95300" y="2133604"/>
            <a:ext cx="883285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FC1630B-832D-49AE-B3E0-3F8EC3AD46E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77471" y="1066800"/>
            <a:ext cx="29718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115B8DD-BB84-4C1B-91A0-101B1E3CC48F}" type="slidenum">
              <a:rPr lang="en-US" smtClean="0"/>
              <a:pPr/>
              <a:t>‹#›</a:t>
            </a:fld>
            <a:endParaRPr lang="en-US"/>
          </a:p>
        </p:txBody>
      </p:sp>
      <p:sp>
        <p:nvSpPr>
          <p:cNvPr id="8" name="Rectangle 7"/>
          <p:cNvSpPr/>
          <p:nvPr/>
        </p:nvSpPr>
        <p:spPr>
          <a:xfrm>
            <a:off x="825500" y="1066801"/>
            <a:ext cx="4953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26" tIns="274278" rIns="91426" bIns="45713" rtlCol="0" anchor="t">
            <a:normAutofit/>
          </a:bodyPr>
          <a:lstStyle>
            <a:extLst/>
          </a:lstStyle>
          <a:p>
            <a:pPr marL="0" indent="-283421" algn="l" rtl="0" eaLnBrk="1" latinLnBrk="0" hangingPunct="1">
              <a:lnSpc>
                <a:spcPts val="2999"/>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908051" y="1143015"/>
            <a:ext cx="4787900" cy="3514531"/>
          </a:xfrm>
          <a:prstGeom prst="roundRect">
            <a:avLst>
              <a:gd name="adj" fmla="val 783"/>
            </a:avLst>
          </a:prstGeom>
          <a:solidFill>
            <a:schemeClr val="bg2"/>
          </a:solidFill>
          <a:ln w="127000">
            <a:noFill/>
            <a:miter lim="800000"/>
          </a:ln>
          <a:effectLst/>
        </p:spPr>
        <p:txBody>
          <a:bodyPr lIns="91426" tIns="274278" anchor="t"/>
          <a:lstStyle>
            <a:lvl1pPr marL="0" indent="0" algn="l" eaLnBrk="1" latinLnBrk="0" hangingPunct="1">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429785" y="954341"/>
            <a:ext cx="74295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extLst/>
          </a:lstStyle>
          <a:p>
            <a:pPr algn="ctr" eaLnBrk="1" latinLnBrk="0" hangingPunct="1"/>
            <a:endParaRPr kumimoji="0" lang="en-US"/>
          </a:p>
        </p:txBody>
      </p:sp>
      <p:sp>
        <p:nvSpPr>
          <p:cNvPr id="10" name="Flowchart: Process 9"/>
          <p:cNvSpPr/>
          <p:nvPr/>
        </p:nvSpPr>
        <p:spPr>
          <a:xfrm rot="2103354" flipH="1">
            <a:off x="5420640" y="936787"/>
            <a:ext cx="703326"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908051" y="4800600"/>
            <a:ext cx="47879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CC8DF4F-7F7A-458D-A19F-086A14A0B75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274651"/>
            <a:ext cx="19812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238250" y="274652"/>
            <a:ext cx="602615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988532A-4832-4AB1-9C07-76DEA1546D9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889250" y="0"/>
            <a:ext cx="701675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53975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26" tIns="45713" rIns="91426" bIns="45713" anchor="t" compatLnSpc="1"/>
          <a:lstStyle>
            <a:extLst/>
          </a:lstStyle>
          <a:p>
            <a:endParaRPr kumimoji="0" lang="en-US"/>
          </a:p>
        </p:txBody>
      </p:sp>
      <p:sp>
        <p:nvSpPr>
          <p:cNvPr id="12" name="Title 11"/>
          <p:cNvSpPr>
            <a:spLocks noGrp="1"/>
          </p:cNvSpPr>
          <p:nvPr>
            <p:ph type="ctrTitle"/>
          </p:nvPr>
        </p:nvSpPr>
        <p:spPr>
          <a:xfrm>
            <a:off x="3647440" y="533400"/>
            <a:ext cx="5530850" cy="2868168"/>
          </a:xfrm>
        </p:spPr>
        <p:txBody>
          <a:bodyPr lIns="45713" tIns="0" rIns="45713">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633979" y="3539864"/>
            <a:ext cx="5541010" cy="1101248"/>
          </a:xfrm>
        </p:spPr>
        <p:txBody>
          <a:bodyPr lIns="45713" tIns="0" rIns="45713" bIns="0"/>
          <a:lstStyle>
            <a:lvl1pPr marL="0" indent="0" algn="r">
              <a:buNone/>
              <a:defRPr sz="2200">
                <a:solidFill>
                  <a:srgbClr val="FFFFFF"/>
                </a:solidFill>
                <a:effectLst/>
              </a:defRPr>
            </a:lvl1pPr>
            <a:lvl2pPr marL="457129" indent="0" algn="ctr">
              <a:buNone/>
            </a:lvl2pPr>
            <a:lvl3pPr marL="914259" indent="0" algn="ctr">
              <a:buNone/>
            </a:lvl3pPr>
            <a:lvl4pPr marL="1371388" indent="0" algn="ctr">
              <a:buNone/>
            </a:lvl4pPr>
            <a:lvl5pPr marL="1828517" indent="0" algn="ctr">
              <a:buNone/>
            </a:lvl5pPr>
            <a:lvl6pPr marL="2285647" indent="0" algn="ctr">
              <a:buNone/>
            </a:lvl6pPr>
            <a:lvl7pPr marL="2742776" indent="0" algn="ctr">
              <a:buNone/>
            </a:lvl7pPr>
            <a:lvl8pPr marL="3199905" indent="0" algn="ctr">
              <a:buNone/>
            </a:lvl8pPr>
            <a:lvl9pPr marL="3657035"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6360493" y="6557947"/>
            <a:ext cx="2169336" cy="226902"/>
          </a:xfrm>
        </p:spPr>
        <p:txBody>
          <a:bodyPr/>
          <a:lstStyle>
            <a:lvl1pPr>
              <a:defRPr lang="en-US" smtClean="0">
                <a:solidFill>
                  <a:srgbClr val="FFFFFF"/>
                </a:solidFill>
              </a:defRPr>
            </a:lvl1pPr>
            <a:extLst/>
          </a:lstStyle>
          <a:p>
            <a:endParaRPr lang="en-US"/>
          </a:p>
        </p:txBody>
      </p:sp>
      <p:sp>
        <p:nvSpPr>
          <p:cNvPr id="18" name="Footer Placeholder 17"/>
          <p:cNvSpPr>
            <a:spLocks noGrp="1"/>
          </p:cNvSpPr>
          <p:nvPr>
            <p:ph type="ftr" sz="quarter" idx="11"/>
          </p:nvPr>
        </p:nvSpPr>
        <p:spPr>
          <a:xfrm>
            <a:off x="3054352" y="6557947"/>
            <a:ext cx="3171699"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8537624" y="6556248"/>
            <a:ext cx="637364" cy="228600"/>
          </a:xfrm>
        </p:spPr>
        <p:txBody>
          <a:bodyPr/>
          <a:lstStyle>
            <a:lvl1pPr>
              <a:defRPr lang="en-US" smtClean="0">
                <a:solidFill>
                  <a:srgbClr val="FFFFFF"/>
                </a:solidFill>
              </a:defRPr>
            </a:lvl1pPr>
            <a:extLst/>
          </a:lstStyle>
          <a:p>
            <a:fld id="{E0740B00-53D5-4BB7-821D-0C11D07AE42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109B62B-DEB0-4B5C-8884-CA2D5C7D22F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155702" y="2821841"/>
            <a:ext cx="6776779"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155702" y="1905011"/>
            <a:ext cx="6776779"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5117925" y="6556811"/>
            <a:ext cx="2169336" cy="226902"/>
          </a:xfrm>
        </p:spPr>
        <p:txBody>
          <a:bodyPr bIns="0" anchor="b"/>
          <a:lstStyle>
            <a:lvl1pPr>
              <a:defRPr>
                <a:solidFill>
                  <a:schemeClr val="tx2"/>
                </a:solidFill>
              </a:defRPr>
            </a:lvl1pPr>
            <a:extLst/>
          </a:lstStyle>
          <a:p>
            <a:endParaRPr lang="en-US"/>
          </a:p>
        </p:txBody>
      </p:sp>
      <p:sp>
        <p:nvSpPr>
          <p:cNvPr id="5" name="Footer Placeholder 4"/>
          <p:cNvSpPr>
            <a:spLocks noGrp="1"/>
          </p:cNvSpPr>
          <p:nvPr>
            <p:ph type="ftr" sz="quarter" idx="11"/>
          </p:nvPr>
        </p:nvSpPr>
        <p:spPr>
          <a:xfrm>
            <a:off x="1879972" y="6556810"/>
            <a:ext cx="31369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7295115" y="6555113"/>
            <a:ext cx="637364" cy="228600"/>
          </a:xfrm>
        </p:spPr>
        <p:txBody>
          <a:bodyPr/>
          <a:lstStyle>
            <a:extLst/>
          </a:lstStyle>
          <a:p>
            <a:fld id="{B35BD6DE-DF59-4293-9571-8A4B8B310C1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320041"/>
            <a:ext cx="7845552"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95300" y="1600206"/>
            <a:ext cx="381381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527042" y="1600206"/>
            <a:ext cx="381381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1C056EB-4637-45FF-BAC0-4A21FAB3198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320041"/>
            <a:ext cx="7845552"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95300" y="5867400"/>
            <a:ext cx="381381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527042" y="5867400"/>
            <a:ext cx="381381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95300" y="1711840"/>
            <a:ext cx="381381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527042" y="1711840"/>
            <a:ext cx="381381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FD54E0A-353E-4F68-AB93-95C80415663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320041"/>
            <a:ext cx="7845552"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7D4EDF6-A962-4C74-A5FD-853F7F98F93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7D4EDF6-A962-4C74-A5FD-853F7F98F932}" type="slidenum">
              <a:rPr lang="en-US"/>
              <a:pPr/>
              <a:t>‹#›</a:t>
            </a:fld>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FFA64DD8-40C5-4C23-A933-2EECE680F36A}" type="slidenum">
              <a:rPr lang="en-US" smtClean="0"/>
              <a:pPr/>
              <a:t>‹#›</a:t>
            </a:fld>
            <a:endParaRPr 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28601"/>
            <a:ext cx="638937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5300" y="1497417"/>
            <a:ext cx="6389370" cy="602512"/>
          </a:xfrm>
        </p:spPr>
        <p:txBody>
          <a:bodyPr rot="0" spcFirstLastPara="0" vertOverflow="overflow" horzOverflow="overflow" vert="horz" wrap="square" lIns="45713"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95300" y="2133600"/>
            <a:ext cx="784225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FC1630B-832D-49AE-B3E0-3F8EC3AD46E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647800" y="1004679"/>
            <a:ext cx="4679488"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lIns="91426" tIns="45713" rIns="91426" bIns="45713" rtlCol="0" anchor="ctr"/>
          <a:lstStyle>
            <a:extLst/>
          </a:lstStyle>
          <a:p>
            <a:pPr algn="ctr" eaLnBrk="1" latinLnBrk="0" hangingPunct="1"/>
            <a:endParaRPr kumimoji="0" lang="en-US"/>
          </a:p>
        </p:txBody>
      </p:sp>
      <p:sp>
        <p:nvSpPr>
          <p:cNvPr id="9" name="Rectangle 8"/>
          <p:cNvSpPr/>
          <p:nvPr/>
        </p:nvSpPr>
        <p:spPr>
          <a:xfrm rot="21420000">
            <a:off x="646434" y="998827"/>
            <a:ext cx="4679488"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lIns="91426" tIns="45713" rIns="91426" bIns="45713" rtlCol="0" anchor="ctr"/>
          <a:lstStyle>
            <a:extLst/>
          </a:lstStyle>
          <a:p>
            <a:pPr algn="ctr" eaLnBrk="1" latinLnBrk="0" hangingPunct="1"/>
            <a:endParaRPr kumimoji="0" lang="en-US"/>
          </a:p>
        </p:txBody>
      </p:sp>
      <p:sp>
        <p:nvSpPr>
          <p:cNvPr id="2" name="Title 1"/>
          <p:cNvSpPr>
            <a:spLocks noGrp="1"/>
          </p:cNvSpPr>
          <p:nvPr>
            <p:ph type="title"/>
          </p:nvPr>
        </p:nvSpPr>
        <p:spPr>
          <a:xfrm>
            <a:off x="5838189" y="1143000"/>
            <a:ext cx="371475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838189" y="3283634"/>
            <a:ext cx="3714750" cy="1920240"/>
          </a:xfrm>
        </p:spPr>
        <p:txBody>
          <a:bodyPr rot="0" spcFirstLastPara="0" vertOverflow="overflow" horzOverflow="overflow" vert="horz" wrap="square" lIns="82283"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115B8DD-BB84-4C1B-91A0-101B1E3CC48F}" type="slidenum">
              <a:rPr lang="en-US" smtClean="0"/>
              <a:pPr/>
              <a:t>‹#›</a:t>
            </a:fld>
            <a:endParaRPr lang="en-US"/>
          </a:p>
        </p:txBody>
      </p:sp>
      <p:sp>
        <p:nvSpPr>
          <p:cNvPr id="10" name="Picture Placeholder 9"/>
          <p:cNvSpPr>
            <a:spLocks noGrp="1"/>
          </p:cNvSpPr>
          <p:nvPr>
            <p:ph type="pic" idx="1"/>
          </p:nvPr>
        </p:nvSpPr>
        <p:spPr>
          <a:xfrm>
            <a:off x="718989" y="1041002"/>
            <a:ext cx="455676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CC8DF4F-7F7A-458D-A19F-086A14A0B75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99300" y="274967"/>
            <a:ext cx="1651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95300" y="274654"/>
            <a:ext cx="652145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96384" y="6557947"/>
            <a:ext cx="2169336" cy="226902"/>
          </a:xfrm>
        </p:spPr>
        <p:txBody>
          <a:bodyPr/>
          <a:lstStyle>
            <a:extLst/>
          </a:lstStyle>
          <a:p>
            <a:endParaRPr lang="en-US"/>
          </a:p>
        </p:txBody>
      </p:sp>
      <p:sp>
        <p:nvSpPr>
          <p:cNvPr id="5" name="Footer Placeholder 4"/>
          <p:cNvSpPr>
            <a:spLocks noGrp="1"/>
          </p:cNvSpPr>
          <p:nvPr>
            <p:ph type="ftr" sz="quarter" idx="11"/>
          </p:nvPr>
        </p:nvSpPr>
        <p:spPr>
          <a:xfrm>
            <a:off x="495300" y="6556248"/>
            <a:ext cx="3962400" cy="228600"/>
          </a:xfrm>
        </p:spPr>
        <p:txBody>
          <a:bodyPr/>
          <a:lstStyle>
            <a:extLst/>
          </a:lstStyle>
          <a:p>
            <a:endParaRPr lang="en-US"/>
          </a:p>
        </p:txBody>
      </p:sp>
      <p:sp>
        <p:nvSpPr>
          <p:cNvPr id="6" name="Slide Number Placeholder 5"/>
          <p:cNvSpPr>
            <a:spLocks noGrp="1"/>
          </p:cNvSpPr>
          <p:nvPr>
            <p:ph type="sldNum" sz="quarter" idx="12"/>
          </p:nvPr>
        </p:nvSpPr>
        <p:spPr>
          <a:xfrm>
            <a:off x="6775704" y="6553201"/>
            <a:ext cx="637364" cy="228600"/>
          </a:xfrm>
        </p:spPr>
        <p:txBody>
          <a:bodyPr/>
          <a:lstStyle>
            <a:lvl1pPr>
              <a:defRPr>
                <a:solidFill>
                  <a:schemeClr val="tx2"/>
                </a:solidFill>
              </a:defRPr>
            </a:lvl1pPr>
            <a:extLst/>
          </a:lstStyle>
          <a:p>
            <a:fld id="{F988532A-4832-4AB1-9C07-76DEA1546D9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91368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extLst/>
          </a:lstStyle>
          <a:p>
            <a:pPr algn="ctr" eaLnBrk="1" latinLnBrk="0" hangingPunct="1"/>
            <a:endParaRPr kumimoji="0" lang="en-US"/>
          </a:p>
        </p:txBody>
      </p:sp>
      <p:sp>
        <p:nvSpPr>
          <p:cNvPr id="9" name="Title 8"/>
          <p:cNvSpPr>
            <a:spLocks noGrp="1"/>
          </p:cNvSpPr>
          <p:nvPr>
            <p:ph type="ctrTitle"/>
          </p:nvPr>
        </p:nvSpPr>
        <p:spPr>
          <a:xfrm>
            <a:off x="742951" y="1752613"/>
            <a:ext cx="84201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742951" y="3611607"/>
            <a:ext cx="8420100" cy="1199704"/>
          </a:xfrm>
        </p:spPr>
        <p:txBody>
          <a:bodyPr lIns="45713" rIns="45713"/>
          <a:lstStyle>
            <a:lvl1pPr marL="0" marR="63998" indent="0" algn="r">
              <a:buNone/>
              <a:defRPr>
                <a:solidFill>
                  <a:schemeClr val="tx2"/>
                </a:solidFill>
              </a:defRPr>
            </a:lvl1pPr>
            <a:lvl2pPr marL="457129" indent="0" algn="ctr">
              <a:buNone/>
            </a:lvl2pPr>
            <a:lvl3pPr marL="914259" indent="0" algn="ctr">
              <a:buNone/>
            </a:lvl3pPr>
            <a:lvl4pPr marL="1371388" indent="0" algn="ctr">
              <a:buNone/>
            </a:lvl4pPr>
            <a:lvl5pPr marL="1828517" indent="0" algn="ctr">
              <a:buNone/>
            </a:lvl5pPr>
            <a:lvl6pPr marL="2285647" indent="0" algn="ctr">
              <a:buNone/>
            </a:lvl6pPr>
            <a:lvl7pPr marL="2742776" indent="0" algn="ctr">
              <a:buNone/>
            </a:lvl7pPr>
            <a:lvl8pPr marL="3199905" indent="0" algn="ctr">
              <a:buNone/>
            </a:lvl8pPr>
            <a:lvl9pPr marL="3657035" indent="0" algn="ctr">
              <a:buNone/>
            </a:lvl9pPr>
            <a:extLst/>
          </a:lstStyle>
          <a:p>
            <a:r>
              <a:rPr kumimoji="0" lang="en-US" smtClean="0"/>
              <a:t>Click to edit Master subtitle style</a:t>
            </a:r>
            <a:endParaRPr kumimoji="0" lang="en-US"/>
          </a:p>
        </p:txBody>
      </p:sp>
      <p:grpSp>
        <p:nvGrpSpPr>
          <p:cNvPr id="2" name="Group 1"/>
          <p:cNvGrpSpPr/>
          <p:nvPr/>
        </p:nvGrpSpPr>
        <p:grpSpPr>
          <a:xfrm>
            <a:off x="-4073" y="4953000"/>
            <a:ext cx="9910079"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0740B00-53D5-4BB7-821D-0C11D07AE42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109B62B-DEB0-4B5C-8884-CA2D5C7D22F6}"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82575" y="1059713"/>
            <a:ext cx="84201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249606" y="2931712"/>
            <a:ext cx="4953000" cy="1454888"/>
          </a:xfrm>
        </p:spPr>
        <p:txBody>
          <a:bodyPr lIns="91426" rIns="91426"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35BD6DE-DF59-4293-9571-8A4B8B310C1D}" type="slidenum">
              <a:rPr lang="en-US" smtClean="0"/>
              <a:pPr/>
              <a:t>‹#›</a:t>
            </a:fld>
            <a:endParaRPr lang="en-US"/>
          </a:p>
        </p:txBody>
      </p:sp>
      <p:sp>
        <p:nvSpPr>
          <p:cNvPr id="7" name="Chevron 6"/>
          <p:cNvSpPr/>
          <p:nvPr/>
        </p:nvSpPr>
        <p:spPr>
          <a:xfrm>
            <a:off x="3939737" y="3005473"/>
            <a:ext cx="19812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426" tIns="45713" rIns="91426" bIns="45713" anchor="ctr"/>
          <a:lstStyle>
            <a:extLst/>
          </a:lstStyle>
          <a:p>
            <a:pPr algn="l" eaLnBrk="1" latinLnBrk="0" hangingPunct="1"/>
            <a:endParaRPr kumimoji="0" lang="en-US"/>
          </a:p>
        </p:txBody>
      </p:sp>
      <p:sp>
        <p:nvSpPr>
          <p:cNvPr id="8" name="Chevron 7"/>
          <p:cNvSpPr/>
          <p:nvPr/>
        </p:nvSpPr>
        <p:spPr>
          <a:xfrm>
            <a:off x="3737786" y="3005473"/>
            <a:ext cx="19812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426" tIns="45713" rIns="91426" bIns="45713"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5301" y="1481336"/>
            <a:ext cx="437515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035550" y="1481336"/>
            <a:ext cx="437515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1C056EB-4637-45FF-BAC0-4A21FAB3198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89154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95300" y="5410200"/>
            <a:ext cx="4376870" cy="762000"/>
          </a:xfrm>
          <a:solidFill>
            <a:schemeClr val="accent1"/>
          </a:solidFill>
          <a:ln w="9652">
            <a:solidFill>
              <a:schemeClr val="accent1"/>
            </a:solidFill>
            <a:miter lim="800000"/>
          </a:ln>
        </p:spPr>
        <p:txBody>
          <a:bodyPr lIns="182852"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032115" y="5410200"/>
            <a:ext cx="4378590" cy="762000"/>
          </a:xfrm>
          <a:solidFill>
            <a:schemeClr val="accent1"/>
          </a:solidFill>
          <a:ln w="9652">
            <a:solidFill>
              <a:schemeClr val="accent1"/>
            </a:solidFill>
            <a:miter lim="800000"/>
          </a:ln>
        </p:spPr>
        <p:txBody>
          <a:bodyPr lIns="182852"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95300" y="1444305"/>
            <a:ext cx="4376870"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032115" y="1444305"/>
            <a:ext cx="4378590"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FD54E0A-353E-4F68-AB93-95C80415663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FA64DD8-40C5-4C23-A933-2EECE680F36A}" type="slidenum">
              <a:rPr lang="en-US"/>
              <a:pPr/>
              <a:t>‹#›</a:t>
            </a:fld>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7D4EDF6-A962-4C74-A5FD-853F7F98F932}"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FA64DD8-40C5-4C23-A933-2EECE680F36A}" type="slidenum">
              <a:rPr lang="en-US" smtClean="0"/>
              <a:pPr/>
              <a:t>‹#›</a:t>
            </a:fld>
            <a:endParaRPr lang="en-US"/>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90601" y="4876800"/>
            <a:ext cx="8105257"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787900" y="5355102"/>
            <a:ext cx="4305808"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90600" y="274320"/>
            <a:ext cx="8103108"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7287619" y="6407945"/>
            <a:ext cx="2080260" cy="365760"/>
          </a:xfrm>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FC1630B-832D-49AE-B3E0-3F8EC3AD46E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236335" y="5443403"/>
            <a:ext cx="7759700" cy="648232"/>
          </a:xfrm>
          <a:noFill/>
        </p:spPr>
        <p:txBody>
          <a:bodyPr lIns="91426" tIns="0" rIns="91426" anchor="t"/>
          <a:lstStyle>
            <a:lvl1pPr marL="0" marR="18285"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47651" y="189968"/>
            <a:ext cx="94107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a:p>
        </p:txBody>
      </p:sp>
      <p:sp>
        <p:nvSpPr>
          <p:cNvPr id="6" name="Footer Placeholder 5"/>
          <p:cNvSpPr>
            <a:spLocks noGrp="1"/>
          </p:cNvSpPr>
          <p:nvPr>
            <p:ph type="ftr" sz="quarter" idx="11"/>
          </p:nvPr>
        </p:nvSpPr>
        <p:spPr>
          <a:xfrm>
            <a:off x="4745085" y="6407956"/>
            <a:ext cx="254657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115B8DD-BB84-4C1B-91A0-101B1E3CC48F}" type="slidenum">
              <a:rPr lang="en-US" smtClean="0"/>
              <a:pPr/>
              <a:t>‹#›</a:t>
            </a:fld>
            <a:endParaRPr lang="en-US"/>
          </a:p>
        </p:txBody>
      </p:sp>
      <p:sp>
        <p:nvSpPr>
          <p:cNvPr id="2" name="Title 1"/>
          <p:cNvSpPr>
            <a:spLocks noGrp="1"/>
          </p:cNvSpPr>
          <p:nvPr>
            <p:ph type="title"/>
          </p:nvPr>
        </p:nvSpPr>
        <p:spPr>
          <a:xfrm>
            <a:off x="247652" y="4865122"/>
            <a:ext cx="8748385"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540880" y="5944936"/>
            <a:ext cx="5352343"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26" tIns="45713" rIns="91426" bIns="45713" anchor="t" compatLnSpc="1"/>
          <a:lstStyle>
            <a:extLst/>
          </a:lstStyle>
          <a:p>
            <a:endParaRPr kumimoji="0" lang="en-US"/>
          </a:p>
        </p:txBody>
      </p:sp>
      <p:sp>
        <p:nvSpPr>
          <p:cNvPr id="9" name="Freeform 8"/>
          <p:cNvSpPr>
            <a:spLocks/>
          </p:cNvSpPr>
          <p:nvPr/>
        </p:nvSpPr>
        <p:spPr bwMode="auto">
          <a:xfrm>
            <a:off x="526199" y="5939011"/>
            <a:ext cx="3997989"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26" tIns="45713" rIns="91426" bIns="45713" anchor="t" compatLnSpc="1"/>
          <a:lstStyle>
            <a:extLst/>
          </a:lstStyle>
          <a:p>
            <a:endParaRPr kumimoji="0" lang="en-US"/>
          </a:p>
        </p:txBody>
      </p:sp>
      <p:sp>
        <p:nvSpPr>
          <p:cNvPr id="10" name="Right Triangle 9"/>
          <p:cNvSpPr>
            <a:spLocks/>
          </p:cNvSpPr>
          <p:nvPr/>
        </p:nvSpPr>
        <p:spPr bwMode="auto">
          <a:xfrm>
            <a:off x="-6545" y="5791253"/>
            <a:ext cx="3685840"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26" tIns="45713" rIns="91426" bIns="45713" anchor="ctr" compatLnSpc="1"/>
          <a:lstStyle>
            <a:extLst/>
          </a:lstStyle>
          <a:p>
            <a:pPr algn="ctr" eaLnBrk="1" latinLnBrk="0" hangingPunct="1"/>
            <a:endParaRPr kumimoji="0" lang="en-US"/>
          </a:p>
        </p:txBody>
      </p:sp>
      <p:cxnSp>
        <p:nvCxnSpPr>
          <p:cNvPr id="11" name="Straight Connector 10"/>
          <p:cNvCxnSpPr/>
          <p:nvPr/>
        </p:nvCxnSpPr>
        <p:spPr>
          <a:xfrm>
            <a:off x="-9999" y="5787750"/>
            <a:ext cx="3689301"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9386121" y="4988440"/>
            <a:ext cx="19812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426" tIns="45713" rIns="91426" bIns="45713" anchor="ctr"/>
          <a:lstStyle>
            <a:extLst/>
          </a:lstStyle>
          <a:p>
            <a:pPr algn="l" eaLnBrk="1" latinLnBrk="0" hangingPunct="1"/>
            <a:endParaRPr kumimoji="0" lang="en-US"/>
          </a:p>
        </p:txBody>
      </p:sp>
      <p:sp>
        <p:nvSpPr>
          <p:cNvPr id="13" name="Chevron 12"/>
          <p:cNvSpPr/>
          <p:nvPr/>
        </p:nvSpPr>
        <p:spPr>
          <a:xfrm>
            <a:off x="9184171" y="4988440"/>
            <a:ext cx="19812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426" tIns="45713" rIns="91426" bIns="45713"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95300" y="1481333"/>
            <a:ext cx="89154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CC8DF4F-7F7A-458D-A19F-086A14A0B75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14348" y="274652"/>
            <a:ext cx="1925593"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95300" y="274641"/>
            <a:ext cx="685165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988532A-4832-4AB1-9C07-76DEA1546D9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414270" y="0"/>
            <a:ext cx="10760026"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941351" y="-21511"/>
            <a:ext cx="3985709"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47" name="Rectangle 46"/>
          <p:cNvSpPr/>
          <p:nvPr/>
        </p:nvSpPr>
        <p:spPr>
          <a:xfrm>
            <a:off x="5036522" y="-21510"/>
            <a:ext cx="37973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2" name="Title 1"/>
          <p:cNvSpPr>
            <a:spLocks noGrp="1"/>
          </p:cNvSpPr>
          <p:nvPr>
            <p:ph type="ctrTitle"/>
          </p:nvPr>
        </p:nvSpPr>
        <p:spPr>
          <a:xfrm>
            <a:off x="5127818" y="2708476"/>
            <a:ext cx="3589468"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5127818" y="4421092"/>
            <a:ext cx="3585620" cy="1260629"/>
          </a:xfrm>
        </p:spPr>
        <p:txBody>
          <a:bodyPr>
            <a:normAutofit/>
          </a:bodyPr>
          <a:lstStyle>
            <a:lvl1pPr marL="0" indent="0" algn="l">
              <a:buNone/>
              <a:defRPr sz="1800">
                <a:solidFill>
                  <a:srgbClr val="424242"/>
                </a:solidFill>
              </a:defRPr>
            </a:lvl1pPr>
            <a:lvl2pPr marL="457129" indent="0" algn="ctr">
              <a:buNone/>
              <a:defRPr>
                <a:solidFill>
                  <a:schemeClr val="tx1">
                    <a:tint val="75000"/>
                  </a:schemeClr>
                </a:solidFill>
              </a:defRPr>
            </a:lvl2pPr>
            <a:lvl3pPr marL="914259" indent="0" algn="ctr">
              <a:buNone/>
              <a:defRPr>
                <a:solidFill>
                  <a:schemeClr val="tx1">
                    <a:tint val="75000"/>
                  </a:schemeClr>
                </a:solidFill>
              </a:defRPr>
            </a:lvl3pPr>
            <a:lvl4pPr marL="1371388" indent="0" algn="ctr">
              <a:buNone/>
              <a:defRPr>
                <a:solidFill>
                  <a:schemeClr val="tx1">
                    <a:tint val="75000"/>
                  </a:schemeClr>
                </a:solidFill>
              </a:defRPr>
            </a:lvl4pPr>
            <a:lvl5pPr marL="1828517" indent="0" algn="ctr">
              <a:buNone/>
              <a:defRPr>
                <a:solidFill>
                  <a:schemeClr val="tx1">
                    <a:tint val="75000"/>
                  </a:schemeClr>
                </a:solidFill>
              </a:defRPr>
            </a:lvl5pPr>
            <a:lvl6pPr marL="2285647" indent="0" algn="ctr">
              <a:buNone/>
              <a:defRPr>
                <a:solidFill>
                  <a:schemeClr val="tx1">
                    <a:tint val="75000"/>
                  </a:schemeClr>
                </a:solidFill>
              </a:defRPr>
            </a:lvl6pPr>
            <a:lvl7pPr marL="2742776" indent="0" algn="ctr">
              <a:buNone/>
              <a:defRPr>
                <a:solidFill>
                  <a:schemeClr val="tx1">
                    <a:tint val="75000"/>
                  </a:schemeClr>
                </a:solidFill>
              </a:defRPr>
            </a:lvl7pPr>
            <a:lvl8pPr marL="3199905" indent="0" algn="ctr">
              <a:buNone/>
              <a:defRPr>
                <a:solidFill>
                  <a:schemeClr val="tx1">
                    <a:tint val="75000"/>
                  </a:schemeClr>
                </a:solidFill>
              </a:defRPr>
            </a:lvl8pPr>
            <a:lvl9pPr marL="3657035"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133639" y="1516834"/>
            <a:ext cx="2311400" cy="750981"/>
          </a:xfrm>
        </p:spPr>
        <p:txBody>
          <a:bodyPr anchor="b"/>
          <a:lstStyle>
            <a:lvl1pPr algn="l">
              <a:defRPr sz="2400"/>
            </a:lvl1pPr>
          </a:lstStyle>
          <a:p>
            <a:endParaRPr lang="en-US"/>
          </a:p>
        </p:txBody>
      </p:sp>
      <p:sp>
        <p:nvSpPr>
          <p:cNvPr id="50" name="Rectangle 49"/>
          <p:cNvSpPr/>
          <p:nvPr/>
        </p:nvSpPr>
        <p:spPr>
          <a:xfrm>
            <a:off x="5038464" y="6088284"/>
            <a:ext cx="37973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5" name="Footer Placeholder 4"/>
          <p:cNvSpPr>
            <a:spLocks noGrp="1"/>
          </p:cNvSpPr>
          <p:nvPr>
            <p:ph type="ftr" sz="quarter" idx="11"/>
          </p:nvPr>
        </p:nvSpPr>
        <p:spPr>
          <a:xfrm>
            <a:off x="5745481" y="5719978"/>
            <a:ext cx="3067558"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5036526" y="5719978"/>
            <a:ext cx="697305" cy="365125"/>
          </a:xfrm>
        </p:spPr>
        <p:txBody>
          <a:bodyPr/>
          <a:lstStyle>
            <a:lvl1pPr>
              <a:defRPr>
                <a:solidFill>
                  <a:schemeClr val="accent1"/>
                </a:solidFill>
              </a:defRPr>
            </a:lvl1pPr>
          </a:lstStyle>
          <a:p>
            <a:fld id="{E0740B00-53D5-4BB7-821D-0C11D07AE422}" type="slidenum">
              <a:rPr lang="en-US" smtClean="0"/>
              <a:pPr/>
              <a:t>‹#›</a:t>
            </a:fld>
            <a:endParaRPr lang="en-US"/>
          </a:p>
        </p:txBody>
      </p:sp>
      <p:sp>
        <p:nvSpPr>
          <p:cNvPr id="89" name="Rectangle 88"/>
          <p:cNvSpPr/>
          <p:nvPr/>
        </p:nvSpPr>
        <p:spPr>
          <a:xfrm>
            <a:off x="5038464" y="6088284"/>
            <a:ext cx="37973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Tree>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9B62B-DEB0-4B5C-8884-CA2D5C7D22F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63532" y="2900832"/>
            <a:ext cx="7190590"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363539" y="4267212"/>
            <a:ext cx="7190589" cy="1520413"/>
          </a:xfrm>
        </p:spPr>
        <p:txBody>
          <a:bodyPr anchor="t"/>
          <a:lstStyle>
            <a:lvl1pPr marL="0" indent="0">
              <a:buNone/>
              <a:defRPr sz="2000">
                <a:solidFill>
                  <a:schemeClr val="tx1">
                    <a:tint val="75000"/>
                  </a:schemeClr>
                </a:solidFill>
              </a:defRPr>
            </a:lvl1pPr>
            <a:lvl2pPr marL="457129" indent="0">
              <a:buNone/>
              <a:defRPr sz="1800">
                <a:solidFill>
                  <a:schemeClr val="tx1">
                    <a:tint val="75000"/>
                  </a:schemeClr>
                </a:solidFill>
              </a:defRPr>
            </a:lvl2pPr>
            <a:lvl3pPr marL="914259" indent="0">
              <a:buNone/>
              <a:defRPr sz="1600">
                <a:solidFill>
                  <a:schemeClr val="tx1">
                    <a:tint val="75000"/>
                  </a:schemeClr>
                </a:solidFill>
              </a:defRPr>
            </a:lvl3pPr>
            <a:lvl4pPr marL="1371388" indent="0">
              <a:buNone/>
              <a:defRPr sz="1400">
                <a:solidFill>
                  <a:schemeClr val="tx1">
                    <a:tint val="75000"/>
                  </a:schemeClr>
                </a:solidFill>
              </a:defRPr>
            </a:lvl4pPr>
            <a:lvl5pPr marL="1828517" indent="0">
              <a:buNone/>
              <a:defRPr sz="1400">
                <a:solidFill>
                  <a:schemeClr val="tx1">
                    <a:tint val="75000"/>
                  </a:schemeClr>
                </a:solidFill>
              </a:defRPr>
            </a:lvl5pPr>
            <a:lvl6pPr marL="2285647" indent="0">
              <a:buNone/>
              <a:defRPr sz="1400">
                <a:solidFill>
                  <a:schemeClr val="tx1">
                    <a:tint val="75000"/>
                  </a:schemeClr>
                </a:solidFill>
              </a:defRPr>
            </a:lvl6pPr>
            <a:lvl7pPr marL="2742776" indent="0">
              <a:buNone/>
              <a:defRPr sz="1400">
                <a:solidFill>
                  <a:schemeClr val="tx1">
                    <a:tint val="75000"/>
                  </a:schemeClr>
                </a:solidFill>
              </a:defRPr>
            </a:lvl7pPr>
            <a:lvl8pPr marL="3199905" indent="0">
              <a:buNone/>
              <a:defRPr sz="1400">
                <a:solidFill>
                  <a:schemeClr val="tx1">
                    <a:tint val="75000"/>
                  </a:schemeClr>
                </a:solidFill>
              </a:defRPr>
            </a:lvl8pPr>
            <a:lvl9pPr marL="365703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BD6DE-DF59-4293-9571-8A4B8B310C1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056EB-4637-45FF-BAC0-4A21FAB3198B}" type="slidenum">
              <a:rPr lang="en-US" smtClean="0"/>
              <a:pPr/>
              <a:t>‹#›</a:t>
            </a:fld>
            <a:endParaRPr lang="en-US"/>
          </a:p>
        </p:txBody>
      </p:sp>
      <p:sp>
        <p:nvSpPr>
          <p:cNvPr id="9" name="Content Placeholder 8"/>
          <p:cNvSpPr>
            <a:spLocks noGrp="1"/>
          </p:cNvSpPr>
          <p:nvPr>
            <p:ph sz="quarter" idx="13"/>
          </p:nvPr>
        </p:nvSpPr>
        <p:spPr>
          <a:xfrm>
            <a:off x="1129284" y="2313432"/>
            <a:ext cx="3704844"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5032248" y="2313431"/>
            <a:ext cx="3704844"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3" y="27306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4"/>
            <a:ext cx="3259006" cy="4691063"/>
          </a:xfrm>
        </p:spPr>
        <p:txBody>
          <a:bodyPr/>
          <a:lstStyle>
            <a:lvl1pPr marL="0" indent="0">
              <a:buNone/>
              <a:defRPr sz="1400"/>
            </a:lvl1pPr>
            <a:lvl2pPr marL="457129" indent="0">
              <a:buNone/>
              <a:defRPr sz="1200"/>
            </a:lvl2pPr>
            <a:lvl3pPr marL="914259" indent="0">
              <a:buNone/>
              <a:defRPr sz="1000"/>
            </a:lvl3pPr>
            <a:lvl4pPr marL="1371388" indent="0">
              <a:buNone/>
              <a:defRPr sz="900"/>
            </a:lvl4pPr>
            <a:lvl5pPr marL="1828517" indent="0">
              <a:buNone/>
              <a:defRPr sz="900"/>
            </a:lvl5pPr>
            <a:lvl6pPr marL="2285647" indent="0">
              <a:buNone/>
              <a:defRPr sz="900"/>
            </a:lvl6pPr>
            <a:lvl7pPr marL="2742776" indent="0">
              <a:buNone/>
              <a:defRPr sz="900"/>
            </a:lvl7pPr>
            <a:lvl8pPr marL="3199905" indent="0">
              <a:buNone/>
              <a:defRPr sz="900"/>
            </a:lvl8pPr>
            <a:lvl9pPr marL="36570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FC1630B-832D-49AE-B3E0-3F8EC3AD46EF}" type="slidenum">
              <a:rPr lang="en-US"/>
              <a:pPr/>
              <a:t>‹#›</a:t>
            </a:fld>
            <a:endParaRPr 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29787" y="2316010"/>
            <a:ext cx="3311910" cy="639762"/>
          </a:xfrm>
        </p:spPr>
        <p:txBody>
          <a:bodyPr anchor="b"/>
          <a:lstStyle>
            <a:lvl1pPr marL="0" indent="0">
              <a:buNone/>
              <a:defRPr sz="2400" b="1">
                <a:solidFill>
                  <a:schemeClr val="accent1"/>
                </a:solidFill>
              </a:defRPr>
            </a:lvl1pPr>
            <a:lvl2pPr marL="457129" indent="0">
              <a:buNone/>
              <a:defRPr sz="2000" b="1"/>
            </a:lvl2pPr>
            <a:lvl3pPr marL="914259" indent="0">
              <a:buNone/>
              <a:defRPr sz="1800" b="1"/>
            </a:lvl3pPr>
            <a:lvl4pPr marL="1371388" indent="0">
              <a:buNone/>
              <a:defRPr sz="1600" b="1"/>
            </a:lvl4pPr>
            <a:lvl5pPr marL="1828517" indent="0">
              <a:buNone/>
              <a:defRPr sz="1600" b="1"/>
            </a:lvl5pPr>
            <a:lvl6pPr marL="2285647" indent="0">
              <a:buNone/>
              <a:defRPr sz="1600" b="1"/>
            </a:lvl6pPr>
            <a:lvl7pPr marL="2742776" indent="0">
              <a:buNone/>
              <a:defRPr sz="1600" b="1"/>
            </a:lvl7pPr>
            <a:lvl8pPr marL="3199905" indent="0">
              <a:buNone/>
              <a:defRPr sz="1600" b="1"/>
            </a:lvl8pPr>
            <a:lvl9pPr marL="365703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8532" y="2974706"/>
            <a:ext cx="3704844"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429496" y="2316011"/>
            <a:ext cx="3310360" cy="639762"/>
          </a:xfrm>
        </p:spPr>
        <p:txBody>
          <a:bodyPr anchor="b"/>
          <a:lstStyle>
            <a:lvl1pPr marL="0" indent="0">
              <a:buNone/>
              <a:defRPr sz="2400" b="1">
                <a:solidFill>
                  <a:schemeClr val="accent1"/>
                </a:solidFill>
              </a:defRPr>
            </a:lvl1pPr>
            <a:lvl2pPr marL="457129" indent="0">
              <a:buNone/>
              <a:defRPr sz="2000" b="1"/>
            </a:lvl2pPr>
            <a:lvl3pPr marL="914259" indent="0">
              <a:buNone/>
              <a:defRPr sz="1800" b="1"/>
            </a:lvl3pPr>
            <a:lvl4pPr marL="1371388" indent="0">
              <a:buNone/>
              <a:defRPr sz="1600" b="1"/>
            </a:lvl4pPr>
            <a:lvl5pPr marL="1828517" indent="0">
              <a:buNone/>
              <a:defRPr sz="1600" b="1"/>
            </a:lvl5pPr>
            <a:lvl6pPr marL="2285647" indent="0">
              <a:buNone/>
              <a:defRPr sz="1600" b="1"/>
            </a:lvl6pPr>
            <a:lvl7pPr marL="2742776" indent="0">
              <a:buNone/>
              <a:defRPr sz="1600" b="1"/>
            </a:lvl7pPr>
            <a:lvl8pPr marL="3199905" indent="0">
              <a:buNone/>
              <a:defRPr sz="1600" b="1"/>
            </a:lvl8pPr>
            <a:lvl9pPr marL="365703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248" y="2974706"/>
            <a:ext cx="3704844"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54E0A-353E-4F68-AB93-95C80415663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D4EDF6-A962-4C74-A5FD-853F7F98F93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A64DD8-40C5-4C23-A933-2EECE680F36A}" type="slidenum">
              <a:rPr lang="en-US" smtClean="0"/>
              <a:pPr/>
              <a:t>‹#›</a:t>
            </a:fld>
            <a:endParaRPr lang="en-US"/>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414270" y="0"/>
            <a:ext cx="10760026"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941351" y="-21511"/>
            <a:ext cx="3985709"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57" name="Rectangle 56"/>
          <p:cNvSpPr/>
          <p:nvPr/>
        </p:nvSpPr>
        <p:spPr>
          <a:xfrm>
            <a:off x="5036522" y="-21510"/>
            <a:ext cx="37973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DFC1630B-832D-49AE-B3E0-3F8EC3AD46EF}" type="slidenum">
              <a:rPr lang="en-US" smtClean="0"/>
              <a:pPr/>
              <a:t>‹#›</a:t>
            </a:fld>
            <a:endParaRPr lang="en-US"/>
          </a:p>
        </p:txBody>
      </p:sp>
      <p:sp>
        <p:nvSpPr>
          <p:cNvPr id="58" name="Rectangle 57"/>
          <p:cNvSpPr/>
          <p:nvPr/>
        </p:nvSpPr>
        <p:spPr>
          <a:xfrm>
            <a:off x="981041" y="601895"/>
            <a:ext cx="3859112"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3" name="Content Placeholder 2"/>
          <p:cNvSpPr>
            <a:spLocks noGrp="1"/>
          </p:cNvSpPr>
          <p:nvPr>
            <p:ph idx="1"/>
          </p:nvPr>
        </p:nvSpPr>
        <p:spPr>
          <a:xfrm>
            <a:off x="1241386" y="856527"/>
            <a:ext cx="334797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5038464" y="6088284"/>
            <a:ext cx="37973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6" name="Footer Placeholder 5"/>
          <p:cNvSpPr>
            <a:spLocks noGrp="1"/>
          </p:cNvSpPr>
          <p:nvPr>
            <p:ph type="ftr" sz="quarter" idx="11"/>
          </p:nvPr>
        </p:nvSpPr>
        <p:spPr>
          <a:xfrm>
            <a:off x="5028236" y="5724847"/>
            <a:ext cx="3784803" cy="365125"/>
          </a:xfrm>
        </p:spPr>
        <p:txBody>
          <a:bodyPr>
            <a:normAutofit/>
          </a:bodyPr>
          <a:lstStyle/>
          <a:p>
            <a:endParaRPr lang="en-US"/>
          </a:p>
        </p:txBody>
      </p:sp>
      <p:sp>
        <p:nvSpPr>
          <p:cNvPr id="2" name="Title 1"/>
          <p:cNvSpPr>
            <a:spLocks noGrp="1"/>
          </p:cNvSpPr>
          <p:nvPr>
            <p:ph type="title"/>
          </p:nvPr>
        </p:nvSpPr>
        <p:spPr>
          <a:xfrm>
            <a:off x="5134820" y="2657446"/>
            <a:ext cx="3579953"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5131310" y="4136994"/>
            <a:ext cx="3573683" cy="1517904"/>
          </a:xfrm>
        </p:spPr>
        <p:txBody>
          <a:bodyPr>
            <a:normAutofit/>
          </a:bodyPr>
          <a:lstStyle>
            <a:lvl1pPr marL="0" indent="0">
              <a:buNone/>
              <a:defRPr sz="1600">
                <a:solidFill>
                  <a:srgbClr val="424242"/>
                </a:solidFill>
              </a:defRPr>
            </a:lvl1pPr>
            <a:lvl2pPr marL="457129" indent="0">
              <a:buNone/>
              <a:defRPr sz="1200"/>
            </a:lvl2pPr>
            <a:lvl3pPr marL="914259" indent="0">
              <a:buNone/>
              <a:defRPr sz="1000"/>
            </a:lvl3pPr>
            <a:lvl4pPr marL="1371388" indent="0">
              <a:buNone/>
              <a:defRPr sz="900"/>
            </a:lvl4pPr>
            <a:lvl5pPr marL="1828517" indent="0">
              <a:buNone/>
              <a:defRPr sz="900"/>
            </a:lvl5pPr>
            <a:lvl6pPr marL="2285647" indent="0">
              <a:buNone/>
              <a:defRPr sz="900"/>
            </a:lvl6pPr>
            <a:lvl7pPr marL="2742776" indent="0">
              <a:buNone/>
              <a:defRPr sz="900"/>
            </a:lvl7pPr>
            <a:lvl8pPr marL="3199905" indent="0">
              <a:buNone/>
              <a:defRPr sz="900"/>
            </a:lvl8pPr>
            <a:lvl9pPr marL="3657035"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414270" y="0"/>
            <a:ext cx="10760026"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941351" y="-21511"/>
            <a:ext cx="3985709"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101" name="Rectangle 100"/>
          <p:cNvSpPr/>
          <p:nvPr/>
        </p:nvSpPr>
        <p:spPr>
          <a:xfrm>
            <a:off x="5036522" y="-21510"/>
            <a:ext cx="37973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102" name="Rectangle 101"/>
          <p:cNvSpPr/>
          <p:nvPr/>
        </p:nvSpPr>
        <p:spPr>
          <a:xfrm>
            <a:off x="981041" y="601895"/>
            <a:ext cx="3859112"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105" name="Rectangle 104"/>
          <p:cNvSpPr/>
          <p:nvPr/>
        </p:nvSpPr>
        <p:spPr>
          <a:xfrm>
            <a:off x="5038464" y="6088284"/>
            <a:ext cx="37973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2" name="Title 1"/>
          <p:cNvSpPr>
            <a:spLocks noGrp="1"/>
          </p:cNvSpPr>
          <p:nvPr>
            <p:ph type="title"/>
          </p:nvPr>
        </p:nvSpPr>
        <p:spPr>
          <a:xfrm>
            <a:off x="5128959" y="2660905"/>
            <a:ext cx="3576066"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88981" y="693795"/>
            <a:ext cx="3639592" cy="5468112"/>
          </a:xfrm>
        </p:spPr>
        <p:txBody>
          <a:bodyPr/>
          <a:lstStyle>
            <a:lvl1pPr marL="0" indent="0">
              <a:buNone/>
              <a:defRPr sz="3200">
                <a:solidFill>
                  <a:schemeClr val="accent1"/>
                </a:solidFill>
              </a:defRPr>
            </a:lvl1pPr>
            <a:lvl2pPr marL="457129" indent="0">
              <a:buNone/>
              <a:defRPr sz="2800"/>
            </a:lvl2pPr>
            <a:lvl3pPr marL="914259" indent="0">
              <a:buNone/>
              <a:defRPr sz="2400"/>
            </a:lvl3pPr>
            <a:lvl4pPr marL="1371388" indent="0">
              <a:buNone/>
              <a:defRPr sz="2000"/>
            </a:lvl4pPr>
            <a:lvl5pPr marL="1828517" indent="0">
              <a:buNone/>
              <a:defRPr sz="2000"/>
            </a:lvl5pPr>
            <a:lvl6pPr marL="2285647" indent="0">
              <a:buNone/>
              <a:defRPr sz="2000"/>
            </a:lvl6pPr>
            <a:lvl7pPr marL="2742776" indent="0">
              <a:buNone/>
              <a:defRPr sz="2000"/>
            </a:lvl7pPr>
            <a:lvl8pPr marL="3199905" indent="0">
              <a:buNone/>
              <a:defRPr sz="2000"/>
            </a:lvl8pPr>
            <a:lvl9pPr marL="3657035"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29189" y="4133099"/>
            <a:ext cx="3575621" cy="1519561"/>
          </a:xfrm>
        </p:spPr>
        <p:txBody>
          <a:bodyPr>
            <a:normAutofit/>
          </a:bodyPr>
          <a:lstStyle>
            <a:lvl1pPr marL="0" indent="0">
              <a:buNone/>
              <a:defRPr sz="1600">
                <a:solidFill>
                  <a:srgbClr val="424242"/>
                </a:solidFill>
              </a:defRPr>
            </a:lvl1pPr>
            <a:lvl2pPr marL="457129" indent="0">
              <a:buNone/>
              <a:defRPr sz="1200"/>
            </a:lvl2pPr>
            <a:lvl3pPr marL="914259" indent="0">
              <a:buNone/>
              <a:defRPr sz="1000"/>
            </a:lvl3pPr>
            <a:lvl4pPr marL="1371388" indent="0">
              <a:buNone/>
              <a:defRPr sz="900"/>
            </a:lvl4pPr>
            <a:lvl5pPr marL="1828517" indent="0">
              <a:buNone/>
              <a:defRPr sz="900"/>
            </a:lvl5pPr>
            <a:lvl6pPr marL="2285647" indent="0">
              <a:buNone/>
              <a:defRPr sz="900"/>
            </a:lvl6pPr>
            <a:lvl7pPr marL="2742776" indent="0">
              <a:buNone/>
              <a:defRPr sz="900"/>
            </a:lvl7pPr>
            <a:lvl8pPr marL="3199905" indent="0">
              <a:buNone/>
              <a:defRPr sz="900"/>
            </a:lvl8pPr>
            <a:lvl9pPr marL="36570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5028236" y="5724847"/>
            <a:ext cx="3784803"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B115B8DD-BB84-4C1B-91A0-101B1E3CC48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8DF4F-7F7A-458D-A19F-086A14A0B75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7" y="1030147"/>
            <a:ext cx="1608157"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141073" y="1030147"/>
            <a:ext cx="5875679"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8532A-4832-4AB1-9C07-76DEA1546D9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endParaRPr kumimoji="0" lang="en-US"/>
          </a:p>
        </p:txBody>
      </p:sp>
      <p:sp>
        <p:nvSpPr>
          <p:cNvPr id="19" name="Rectangle 18"/>
          <p:cNvSpPr>
            <a:spLocks noChangeArrowheads="1"/>
          </p:cNvSpPr>
          <p:nvPr/>
        </p:nvSpPr>
        <p:spPr bwMode="white">
          <a:xfrm>
            <a:off x="9740900" y="3049"/>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endParaRPr kumimoji="0" lang="en-US"/>
          </a:p>
        </p:txBody>
      </p:sp>
      <p:sp>
        <p:nvSpPr>
          <p:cNvPr id="18" name="Rectangle 17"/>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endParaRPr kumimoji="0" lang="en-US"/>
          </a:p>
        </p:txBody>
      </p:sp>
      <p:sp>
        <p:nvSpPr>
          <p:cNvPr id="16" name="Rectangle 15"/>
          <p:cNvSpPr>
            <a:spLocks noChangeArrowheads="1"/>
          </p:cNvSpPr>
          <p:nvPr/>
        </p:nvSpPr>
        <p:spPr bwMode="white">
          <a:xfrm>
            <a:off x="0" y="0"/>
            <a:ext cx="9906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endParaRPr kumimoji="0" lang="en-US"/>
          </a:p>
        </p:txBody>
      </p:sp>
      <p:sp>
        <p:nvSpPr>
          <p:cNvPr id="12" name="Rectangle 11"/>
          <p:cNvSpPr>
            <a:spLocks noChangeArrowheads="1"/>
          </p:cNvSpPr>
          <p:nvPr/>
        </p:nvSpPr>
        <p:spPr bwMode="auto">
          <a:xfrm>
            <a:off x="158496" y="6391667"/>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endParaRPr kumimoji="0" lang="en-US"/>
          </a:p>
        </p:txBody>
      </p:sp>
      <p:sp>
        <p:nvSpPr>
          <p:cNvPr id="9" name="Subtitle 8"/>
          <p:cNvSpPr>
            <a:spLocks noGrp="1"/>
          </p:cNvSpPr>
          <p:nvPr>
            <p:ph type="subTitle" idx="1"/>
          </p:nvPr>
        </p:nvSpPr>
        <p:spPr>
          <a:xfrm>
            <a:off x="1485900" y="2819400"/>
            <a:ext cx="6934200" cy="1752600"/>
          </a:xfrm>
        </p:spPr>
        <p:txBody>
          <a:bodyPr/>
          <a:lstStyle>
            <a:lvl1pPr marL="0" indent="0" algn="ctr">
              <a:buNone/>
              <a:defRPr sz="1600" b="1" cap="all" spc="250" baseline="0">
                <a:solidFill>
                  <a:schemeClr val="tx2"/>
                </a:solidFill>
              </a:defRPr>
            </a:lvl1pPr>
            <a:lvl2pPr marL="457129" indent="0" algn="ctr">
              <a:buNone/>
            </a:lvl2pPr>
            <a:lvl3pPr marL="914259" indent="0" algn="ctr">
              <a:buNone/>
            </a:lvl3pPr>
            <a:lvl4pPr marL="1371388" indent="0" algn="ctr">
              <a:buNone/>
            </a:lvl4pPr>
            <a:lvl5pPr marL="1828517" indent="0" algn="ctr">
              <a:buNone/>
            </a:lvl5pPr>
            <a:lvl6pPr marL="2285647" indent="0" algn="ctr">
              <a:buNone/>
            </a:lvl6pPr>
            <a:lvl7pPr marL="2742776" indent="0" algn="ctr">
              <a:buNone/>
            </a:lvl7pPr>
            <a:lvl8pPr marL="3199905" indent="0" algn="ctr">
              <a:buNone/>
            </a:lvl8pPr>
            <a:lvl9pPr marL="3657035"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68403" y="2420112"/>
            <a:ext cx="956919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26" tIns="45713" rIns="91426" bIns="45713" anchor="ctr" compatLnSpc="1"/>
          <a:lstStyle/>
          <a:p>
            <a:endParaRPr kumimoji="0" lang="en-US"/>
          </a:p>
        </p:txBody>
      </p:sp>
      <p:sp>
        <p:nvSpPr>
          <p:cNvPr id="10" name="Rectangle 9"/>
          <p:cNvSpPr>
            <a:spLocks noChangeArrowheads="1"/>
          </p:cNvSpPr>
          <p:nvPr/>
        </p:nvSpPr>
        <p:spPr bwMode="auto">
          <a:xfrm>
            <a:off x="165100" y="152400"/>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26" tIns="45713" rIns="91426" bIns="45713" anchor="ctr" compatLnSpc="1"/>
          <a:lstStyle/>
          <a:p>
            <a:endParaRPr kumimoji="0" lang="en-US" dirty="0"/>
          </a:p>
        </p:txBody>
      </p:sp>
      <p:sp>
        <p:nvSpPr>
          <p:cNvPr id="13" name="Oval 12"/>
          <p:cNvSpPr/>
          <p:nvPr/>
        </p:nvSpPr>
        <p:spPr>
          <a:xfrm>
            <a:off x="4622800" y="2115312"/>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a:p>
        </p:txBody>
      </p:sp>
      <p:sp>
        <p:nvSpPr>
          <p:cNvPr id="14" name="Oval 13"/>
          <p:cNvSpPr/>
          <p:nvPr/>
        </p:nvSpPr>
        <p:spPr>
          <a:xfrm>
            <a:off x="4725163" y="2209800"/>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a:p>
        </p:txBody>
      </p:sp>
      <p:sp>
        <p:nvSpPr>
          <p:cNvPr id="29" name="Slide Number Placeholder 28"/>
          <p:cNvSpPr>
            <a:spLocks noGrp="1"/>
          </p:cNvSpPr>
          <p:nvPr>
            <p:ph type="sldNum" sz="quarter" idx="12"/>
          </p:nvPr>
        </p:nvSpPr>
        <p:spPr>
          <a:xfrm>
            <a:off x="4705351" y="2199461"/>
            <a:ext cx="495300" cy="441325"/>
          </a:xfrm>
        </p:spPr>
        <p:txBody>
          <a:bodyPr/>
          <a:lstStyle>
            <a:lvl1pPr>
              <a:defRPr>
                <a:solidFill>
                  <a:schemeClr val="accent3">
                    <a:shade val="75000"/>
                  </a:schemeClr>
                </a:solidFill>
              </a:defRPr>
            </a:lvl1pPr>
          </a:lstStyle>
          <a:p>
            <a:fld id="{E0740B00-53D5-4BB7-821D-0C11D07AE422}" type="slidenum">
              <a:rPr lang="en-US" smtClean="0"/>
              <a:pPr/>
              <a:t>‹#›</a:t>
            </a:fld>
            <a:endParaRPr lang="en-US"/>
          </a:p>
        </p:txBody>
      </p:sp>
      <p:sp>
        <p:nvSpPr>
          <p:cNvPr id="8" name="Title 7"/>
          <p:cNvSpPr>
            <a:spLocks noGrp="1"/>
          </p:cNvSpPr>
          <p:nvPr>
            <p:ph type="ctrTitle"/>
          </p:nvPr>
        </p:nvSpPr>
        <p:spPr>
          <a:xfrm>
            <a:off x="742951" y="381000"/>
            <a:ext cx="84201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725163" y="1026384"/>
            <a:ext cx="495300" cy="441325"/>
          </a:xfrm>
        </p:spPr>
        <p:txBody>
          <a:bodyPr/>
          <a:lstStyle/>
          <a:p>
            <a:fld id="{3109B62B-DEB0-4B5C-8884-CA2D5C7D22F6}" type="slidenum">
              <a:rPr lang="en-US" smtClean="0"/>
              <a:pPr/>
              <a:t>‹#›</a:t>
            </a:fld>
            <a:endParaRPr lang="en-US"/>
          </a:p>
        </p:txBody>
      </p:sp>
      <p:sp>
        <p:nvSpPr>
          <p:cNvPr id="8" name="Content Placeholder 7"/>
          <p:cNvSpPr>
            <a:spLocks noGrp="1"/>
          </p:cNvSpPr>
          <p:nvPr>
            <p:ph sz="quarter" idx="1"/>
          </p:nvPr>
        </p:nvSpPr>
        <p:spPr>
          <a:xfrm>
            <a:off x="326899" y="1527048"/>
            <a:ext cx="921258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endParaRPr kumimoji="0" lang="en-US"/>
          </a:p>
        </p:txBody>
      </p:sp>
      <p:sp>
        <p:nvSpPr>
          <p:cNvPr id="15" name="Rectangle 14"/>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endParaRPr kumimoji="0" lang="en-US"/>
          </a:p>
        </p:txBody>
      </p:sp>
      <p:sp>
        <p:nvSpPr>
          <p:cNvPr id="16" name="Rectangle 15"/>
          <p:cNvSpPr>
            <a:spLocks noChangeArrowheads="1"/>
          </p:cNvSpPr>
          <p:nvPr/>
        </p:nvSpPr>
        <p:spPr bwMode="white">
          <a:xfrm>
            <a:off x="0" y="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endParaRPr kumimoji="0" lang="en-US"/>
          </a:p>
        </p:txBody>
      </p:sp>
      <p:sp>
        <p:nvSpPr>
          <p:cNvPr id="18" name="Rectangle 17"/>
          <p:cNvSpPr>
            <a:spLocks noChangeArrowheads="1"/>
          </p:cNvSpPr>
          <p:nvPr/>
        </p:nvSpPr>
        <p:spPr bwMode="white">
          <a:xfrm>
            <a:off x="9740900" y="19051"/>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endParaRPr kumimoji="0" lang="en-US"/>
          </a:p>
        </p:txBody>
      </p:sp>
      <p:sp>
        <p:nvSpPr>
          <p:cNvPr id="19" name="Rectangle 18"/>
          <p:cNvSpPr>
            <a:spLocks noChangeArrowheads="1"/>
          </p:cNvSpPr>
          <p:nvPr/>
        </p:nvSpPr>
        <p:spPr bwMode="white">
          <a:xfrm>
            <a:off x="165100" y="2286000"/>
            <a:ext cx="9569196"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endParaRPr kumimoji="0" lang="en-US"/>
          </a:p>
        </p:txBody>
      </p:sp>
      <p:sp>
        <p:nvSpPr>
          <p:cNvPr id="12" name="Rectangle 11"/>
          <p:cNvSpPr>
            <a:spLocks noChangeArrowheads="1"/>
          </p:cNvSpPr>
          <p:nvPr/>
        </p:nvSpPr>
        <p:spPr bwMode="auto">
          <a:xfrm>
            <a:off x="168403" y="142352"/>
            <a:ext cx="9569196"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endParaRPr kumimoji="0" lang="en-US"/>
          </a:p>
        </p:txBody>
      </p:sp>
      <p:sp>
        <p:nvSpPr>
          <p:cNvPr id="3" name="Text Placeholder 2"/>
          <p:cNvSpPr>
            <a:spLocks noGrp="1"/>
          </p:cNvSpPr>
          <p:nvPr>
            <p:ph type="body" idx="1"/>
          </p:nvPr>
        </p:nvSpPr>
        <p:spPr>
          <a:xfrm>
            <a:off x="1482461" y="2743209"/>
            <a:ext cx="7020189"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58496" y="6391667"/>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endParaRPr kumimoji="0" lang="en-US"/>
          </a:p>
        </p:txBody>
      </p:sp>
      <p:sp>
        <p:nvSpPr>
          <p:cNvPr id="14" name="Rectangle 13"/>
          <p:cNvSpPr>
            <a:spLocks noChangeArrowheads="1"/>
          </p:cNvSpPr>
          <p:nvPr/>
        </p:nvSpPr>
        <p:spPr bwMode="auto">
          <a:xfrm>
            <a:off x="165100" y="152400"/>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26" tIns="45713" rIns="91426" bIns="45713"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endParaRPr lang="en-US"/>
          </a:p>
        </p:txBody>
      </p:sp>
      <p:sp>
        <p:nvSpPr>
          <p:cNvPr id="8" name="Straight Connector 7"/>
          <p:cNvSpPr>
            <a:spLocks noChangeShapeType="1"/>
          </p:cNvSpPr>
          <p:nvPr/>
        </p:nvSpPr>
        <p:spPr bwMode="auto">
          <a:xfrm>
            <a:off x="165100" y="2438400"/>
            <a:ext cx="956919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26" tIns="45713" rIns="91426" bIns="45713" anchor="ctr" compatLnSpc="1"/>
          <a:lstStyle/>
          <a:p>
            <a:endParaRPr kumimoji="0" lang="en-US"/>
          </a:p>
        </p:txBody>
      </p:sp>
      <p:sp>
        <p:nvSpPr>
          <p:cNvPr id="10" name="Oval 9"/>
          <p:cNvSpPr/>
          <p:nvPr/>
        </p:nvSpPr>
        <p:spPr>
          <a:xfrm>
            <a:off x="4622800" y="2115312"/>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a:p>
        </p:txBody>
      </p:sp>
      <p:sp>
        <p:nvSpPr>
          <p:cNvPr id="11" name="Oval 10"/>
          <p:cNvSpPr/>
          <p:nvPr/>
        </p:nvSpPr>
        <p:spPr>
          <a:xfrm>
            <a:off x="4725163" y="2209800"/>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a:p>
        </p:txBody>
      </p:sp>
      <p:sp>
        <p:nvSpPr>
          <p:cNvPr id="6" name="Slide Number Placeholder 5"/>
          <p:cNvSpPr>
            <a:spLocks noGrp="1"/>
          </p:cNvSpPr>
          <p:nvPr>
            <p:ph type="sldNum" sz="quarter" idx="12"/>
          </p:nvPr>
        </p:nvSpPr>
        <p:spPr>
          <a:xfrm>
            <a:off x="4705351" y="2199461"/>
            <a:ext cx="495300" cy="441325"/>
          </a:xfrm>
        </p:spPr>
        <p:txBody>
          <a:bodyPr/>
          <a:lstStyle>
            <a:lvl1pPr>
              <a:defRPr>
                <a:solidFill>
                  <a:schemeClr val="accent3">
                    <a:shade val="75000"/>
                  </a:schemeClr>
                </a:solidFill>
              </a:defRPr>
            </a:lvl1pPr>
          </a:lstStyle>
          <a:p>
            <a:fld id="{B35BD6DE-DF59-4293-9571-8A4B8B310C1D}" type="slidenum">
              <a:rPr lang="en-US" smtClean="0"/>
              <a:pPr/>
              <a:t>‹#›</a:t>
            </a:fld>
            <a:endParaRPr lang="en-US"/>
          </a:p>
        </p:txBody>
      </p:sp>
      <p:sp>
        <p:nvSpPr>
          <p:cNvPr id="2" name="Title 1"/>
          <p:cNvSpPr>
            <a:spLocks noGrp="1"/>
          </p:cNvSpPr>
          <p:nvPr>
            <p:ph type="title"/>
          </p:nvPr>
        </p:nvSpPr>
        <p:spPr>
          <a:xfrm>
            <a:off x="782507" y="533401"/>
            <a:ext cx="84201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3755712-03CF-49E8-8640-0DEF88AEC3A8}" type="datetimeFigureOut">
              <a:rPr lang="en-US" smtClean="0"/>
              <a:pPr/>
              <a:t>8/28/2020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C60F269-E4C1-4850-AFCD-DB1375AA0E88}"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129" indent="0">
              <a:buNone/>
              <a:defRPr sz="2800"/>
            </a:lvl2pPr>
            <a:lvl3pPr marL="914259" indent="0">
              <a:buNone/>
              <a:defRPr sz="2400"/>
            </a:lvl3pPr>
            <a:lvl4pPr marL="1371388" indent="0">
              <a:buNone/>
              <a:defRPr sz="2000"/>
            </a:lvl4pPr>
            <a:lvl5pPr marL="1828517" indent="0">
              <a:buNone/>
              <a:defRPr sz="2000"/>
            </a:lvl5pPr>
            <a:lvl6pPr marL="2285647" indent="0">
              <a:buNone/>
              <a:defRPr sz="2000"/>
            </a:lvl6pPr>
            <a:lvl7pPr marL="2742776" indent="0">
              <a:buNone/>
              <a:defRPr sz="2000"/>
            </a:lvl7pPr>
            <a:lvl8pPr marL="3199905" indent="0">
              <a:buNone/>
              <a:defRPr sz="2000"/>
            </a:lvl8pPr>
            <a:lvl9pPr marL="3657035"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129" indent="0">
              <a:buNone/>
              <a:defRPr sz="1200"/>
            </a:lvl2pPr>
            <a:lvl3pPr marL="914259" indent="0">
              <a:buNone/>
              <a:defRPr sz="1000"/>
            </a:lvl3pPr>
            <a:lvl4pPr marL="1371388" indent="0">
              <a:buNone/>
              <a:defRPr sz="900"/>
            </a:lvl4pPr>
            <a:lvl5pPr marL="1828517" indent="0">
              <a:buNone/>
              <a:defRPr sz="900"/>
            </a:lvl5pPr>
            <a:lvl6pPr marL="2285647" indent="0">
              <a:buNone/>
              <a:defRPr sz="900"/>
            </a:lvl6pPr>
            <a:lvl7pPr marL="2742776" indent="0">
              <a:buNone/>
              <a:defRPr sz="900"/>
            </a:lvl7pPr>
            <a:lvl8pPr marL="3199905" indent="0">
              <a:buNone/>
              <a:defRPr sz="900"/>
            </a:lvl8pPr>
            <a:lvl9pPr marL="36570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115B8DD-BB84-4C1B-91A0-101B1E3CC48F}" type="slidenum">
              <a:rPr lang="en-US"/>
              <a:pPr/>
              <a:t>‹#›</a:t>
            </a:fld>
            <a:endParaRPr 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6898" y="228600"/>
            <a:ext cx="92456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6273800" y="6409945"/>
            <a:ext cx="3298698" cy="365760"/>
          </a:xfr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056EB-4637-45FF-BAC0-4A21FAB3198B}" type="slidenum">
              <a:rPr lang="en-US" smtClean="0"/>
              <a:pPr/>
              <a:t>‹#›</a:t>
            </a:fld>
            <a:endParaRPr lang="en-US"/>
          </a:p>
        </p:txBody>
      </p:sp>
      <p:sp>
        <p:nvSpPr>
          <p:cNvPr id="8" name="Straight Connector 7"/>
          <p:cNvSpPr>
            <a:spLocks noChangeShapeType="1"/>
          </p:cNvSpPr>
          <p:nvPr/>
        </p:nvSpPr>
        <p:spPr bwMode="auto">
          <a:xfrm flipV="1">
            <a:off x="4943337" y="1575654"/>
            <a:ext cx="9664"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26" tIns="45713" rIns="91426" bIns="45713" anchor="ctr" compatLnSpc="1"/>
          <a:lstStyle/>
          <a:p>
            <a:endParaRPr kumimoji="0" lang="en-US"/>
          </a:p>
        </p:txBody>
      </p:sp>
      <p:sp>
        <p:nvSpPr>
          <p:cNvPr id="10" name="Content Placeholder 9"/>
          <p:cNvSpPr>
            <a:spLocks noGrp="1"/>
          </p:cNvSpPr>
          <p:nvPr>
            <p:ph sz="half" idx="1"/>
          </p:nvPr>
        </p:nvSpPr>
        <p:spPr>
          <a:xfrm>
            <a:off x="326898" y="1371600"/>
            <a:ext cx="437515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5200650" y="1371600"/>
            <a:ext cx="437515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953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26" tIns="45713" rIns="91426" bIns="45713" anchor="ctr" compatLnSpc="1"/>
          <a:lstStyle/>
          <a:p>
            <a:endParaRPr kumimoji="0" lang="en-US"/>
          </a:p>
        </p:txBody>
      </p:sp>
      <p:sp>
        <p:nvSpPr>
          <p:cNvPr id="20" name="Rectangle 19"/>
          <p:cNvSpPr>
            <a:spLocks noChangeArrowheads="1"/>
          </p:cNvSpPr>
          <p:nvPr/>
        </p:nvSpPr>
        <p:spPr bwMode="white">
          <a:xfrm>
            <a:off x="0" y="0"/>
            <a:ext cx="9906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endParaRPr kumimoji="0" lang="en-US"/>
          </a:p>
        </p:txBody>
      </p:sp>
      <p:sp>
        <p:nvSpPr>
          <p:cNvPr id="19" name="Rectangle 18"/>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endParaRPr kumimoji="0" lang="en-US"/>
          </a:p>
        </p:txBody>
      </p:sp>
      <p:sp>
        <p:nvSpPr>
          <p:cNvPr id="21" name="Rectangle 20"/>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endParaRPr kumimoji="0" lang="en-US"/>
          </a:p>
        </p:txBody>
      </p:sp>
      <p:sp>
        <p:nvSpPr>
          <p:cNvPr id="22" name="Rectangle 21"/>
          <p:cNvSpPr>
            <a:spLocks noChangeArrowheads="1"/>
          </p:cNvSpPr>
          <p:nvPr/>
        </p:nvSpPr>
        <p:spPr bwMode="white">
          <a:xfrm>
            <a:off x="974090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endParaRPr kumimoji="0" lang="en-US"/>
          </a:p>
        </p:txBody>
      </p:sp>
      <p:sp>
        <p:nvSpPr>
          <p:cNvPr id="11" name="Rectangle 10"/>
          <p:cNvSpPr/>
          <p:nvPr/>
        </p:nvSpPr>
        <p:spPr>
          <a:xfrm>
            <a:off x="165100" y="1371600"/>
            <a:ext cx="9569196"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a:p>
        </p:txBody>
      </p:sp>
      <p:sp>
        <p:nvSpPr>
          <p:cNvPr id="13" name="Rectangle 12"/>
          <p:cNvSpPr>
            <a:spLocks noChangeArrowheads="1"/>
          </p:cNvSpPr>
          <p:nvPr/>
        </p:nvSpPr>
        <p:spPr bwMode="auto">
          <a:xfrm>
            <a:off x="158083" y="6391656"/>
            <a:ext cx="9569196"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endParaRPr kumimoji="0" lang="en-US"/>
          </a:p>
        </p:txBody>
      </p:sp>
      <p:sp>
        <p:nvSpPr>
          <p:cNvPr id="3" name="Text Placeholder 2"/>
          <p:cNvSpPr>
            <a:spLocks noGrp="1"/>
          </p:cNvSpPr>
          <p:nvPr>
            <p:ph type="body" idx="1"/>
          </p:nvPr>
        </p:nvSpPr>
        <p:spPr>
          <a:xfrm>
            <a:off x="326898" y="1524001"/>
            <a:ext cx="4376870"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190610" y="1524000"/>
            <a:ext cx="4378590"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30200" y="6409945"/>
            <a:ext cx="3879850" cy="365760"/>
          </a:xfrm>
        </p:spPr>
        <p:txBody>
          <a:bodyPr/>
          <a:lstStyle/>
          <a:p>
            <a:endParaRPr lang="en-US"/>
          </a:p>
        </p:txBody>
      </p:sp>
      <p:sp>
        <p:nvSpPr>
          <p:cNvPr id="15" name="Straight Connector 14"/>
          <p:cNvSpPr>
            <a:spLocks noChangeShapeType="1"/>
          </p:cNvSpPr>
          <p:nvPr/>
        </p:nvSpPr>
        <p:spPr bwMode="auto">
          <a:xfrm>
            <a:off x="165100" y="1280160"/>
            <a:ext cx="956919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26" tIns="45713" rIns="91426" bIns="45713" anchor="ctr" compatLnSpc="1"/>
          <a:lstStyle/>
          <a:p>
            <a:endParaRPr kumimoji="0" lang="en-US"/>
          </a:p>
        </p:txBody>
      </p:sp>
      <p:sp>
        <p:nvSpPr>
          <p:cNvPr id="18" name="Rectangle 17"/>
          <p:cNvSpPr>
            <a:spLocks noChangeArrowheads="1"/>
          </p:cNvSpPr>
          <p:nvPr/>
        </p:nvSpPr>
        <p:spPr bwMode="auto">
          <a:xfrm>
            <a:off x="165100" y="155448"/>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26" tIns="45713" rIns="91426" bIns="45713" anchor="ctr" compatLnSpc="1"/>
          <a:lstStyle/>
          <a:p>
            <a:endParaRPr kumimoji="0" lang="en-US" dirty="0"/>
          </a:p>
        </p:txBody>
      </p:sp>
      <p:sp>
        <p:nvSpPr>
          <p:cNvPr id="24" name="Content Placeholder 23"/>
          <p:cNvSpPr>
            <a:spLocks noGrp="1"/>
          </p:cNvSpPr>
          <p:nvPr>
            <p:ph sz="quarter" idx="2"/>
          </p:nvPr>
        </p:nvSpPr>
        <p:spPr>
          <a:xfrm>
            <a:off x="326899" y="2471383"/>
            <a:ext cx="4378452"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5200650" y="2471383"/>
            <a:ext cx="437515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622800" y="956037"/>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a:p>
        </p:txBody>
      </p:sp>
      <p:sp>
        <p:nvSpPr>
          <p:cNvPr id="27" name="Oval 26"/>
          <p:cNvSpPr/>
          <p:nvPr/>
        </p:nvSpPr>
        <p:spPr>
          <a:xfrm>
            <a:off x="4725163" y="1050524"/>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a:p>
        </p:txBody>
      </p:sp>
      <p:sp>
        <p:nvSpPr>
          <p:cNvPr id="9" name="Slide Number Placeholder 8"/>
          <p:cNvSpPr>
            <a:spLocks noGrp="1"/>
          </p:cNvSpPr>
          <p:nvPr>
            <p:ph type="sldNum" sz="quarter" idx="12"/>
          </p:nvPr>
        </p:nvSpPr>
        <p:spPr>
          <a:xfrm>
            <a:off x="4705351" y="1042428"/>
            <a:ext cx="495300" cy="441325"/>
          </a:xfrm>
        </p:spPr>
        <p:txBody>
          <a:bodyPr/>
          <a:lstStyle>
            <a:lvl1pPr algn="ctr">
              <a:defRPr/>
            </a:lvl1pPr>
          </a:lstStyle>
          <a:p>
            <a:fld id="{5FD54E0A-353E-4F68-AB93-95C804156630}"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705351" y="1036031"/>
            <a:ext cx="495300" cy="441325"/>
          </a:xfrm>
        </p:spPr>
        <p:txBody>
          <a:bodyPr/>
          <a:lstStyle/>
          <a:p>
            <a:fld id="{17D4EDF6-A962-4C74-A5FD-853F7F98F93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endParaRPr kumimoji="0" lang="en-US"/>
          </a:p>
        </p:txBody>
      </p:sp>
      <p:sp>
        <p:nvSpPr>
          <p:cNvPr id="8" name="Rectangle 7"/>
          <p:cNvSpPr>
            <a:spLocks noChangeArrowheads="1"/>
          </p:cNvSpPr>
          <p:nvPr/>
        </p:nvSpPr>
        <p:spPr bwMode="white">
          <a:xfrm>
            <a:off x="0" y="1"/>
            <a:ext cx="9906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endParaRPr kumimoji="0" lang="en-US"/>
          </a:p>
        </p:txBody>
      </p:sp>
      <p:sp>
        <p:nvSpPr>
          <p:cNvPr id="10" name="Rectangle 9"/>
          <p:cNvSpPr>
            <a:spLocks noChangeArrowheads="1"/>
          </p:cNvSpPr>
          <p:nvPr/>
        </p:nvSpPr>
        <p:spPr bwMode="white">
          <a:xfrm>
            <a:off x="974090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endParaRPr kumimoji="0" lang="en-US"/>
          </a:p>
        </p:txBody>
      </p:sp>
      <p:sp>
        <p:nvSpPr>
          <p:cNvPr id="9" name="Rectangle 8"/>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endParaRPr kumimoji="0" lang="en-US"/>
          </a:p>
        </p:txBody>
      </p:sp>
      <p:sp>
        <p:nvSpPr>
          <p:cNvPr id="5" name="Rectangle 4"/>
          <p:cNvSpPr>
            <a:spLocks noChangeArrowheads="1"/>
          </p:cNvSpPr>
          <p:nvPr/>
        </p:nvSpPr>
        <p:spPr bwMode="auto">
          <a:xfrm>
            <a:off x="158496" y="6391667"/>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endParaRPr kumimoji="0" lang="en-US"/>
          </a:p>
        </p:txBody>
      </p:sp>
      <p:sp>
        <p:nvSpPr>
          <p:cNvPr id="6" name="Rectangle 5"/>
          <p:cNvSpPr>
            <a:spLocks noChangeArrowheads="1"/>
          </p:cNvSpPr>
          <p:nvPr/>
        </p:nvSpPr>
        <p:spPr bwMode="auto">
          <a:xfrm>
            <a:off x="165100" y="158497"/>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26" tIns="45713" rIns="91426" bIns="45713" anchor="ctr" compatLnSpc="1"/>
          <a:lstStyle/>
          <a:p>
            <a:endParaRPr kumimoji="0" lang="en-US" dirty="0"/>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622800" y="6324601"/>
            <a:ext cx="660400" cy="441324"/>
          </a:xfrm>
        </p:spPr>
        <p:txBody>
          <a:bodyPr/>
          <a:lstStyle>
            <a:lvl1pPr>
              <a:defRPr>
                <a:solidFill>
                  <a:srgbClr val="FFFFFF"/>
                </a:solidFill>
              </a:defRPr>
            </a:lvl1pPr>
          </a:lstStyle>
          <a:p>
            <a:fld id="{FFA64DD8-40C5-4C23-A933-2EECE680F36A}" type="slidenum">
              <a:rPr lang="en-US" smtClean="0"/>
              <a:pPr/>
              <a:t>‹#›</a:t>
            </a:fld>
            <a:endParaRPr lang="en-US"/>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65100" y="152400"/>
            <a:ext cx="9569196"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endParaRPr kumimoji="0" lang="en-US"/>
          </a:p>
        </p:txBody>
      </p:sp>
      <p:sp>
        <p:nvSpPr>
          <p:cNvPr id="15" name="Rectangle 14"/>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endParaRPr kumimoji="0" lang="en-US"/>
          </a:p>
        </p:txBody>
      </p:sp>
      <p:sp>
        <p:nvSpPr>
          <p:cNvPr id="18" name="Rectangle 17"/>
          <p:cNvSpPr>
            <a:spLocks noChangeArrowheads="1"/>
          </p:cNvSpPr>
          <p:nvPr/>
        </p:nvSpPr>
        <p:spPr bwMode="white">
          <a:xfrm>
            <a:off x="974090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endParaRPr kumimoji="0" lang="en-US"/>
          </a:p>
        </p:txBody>
      </p:sp>
      <p:sp>
        <p:nvSpPr>
          <p:cNvPr id="16" name="Rectangle 15"/>
          <p:cNvSpPr>
            <a:spLocks noChangeArrowheads="1"/>
          </p:cNvSpPr>
          <p:nvPr/>
        </p:nvSpPr>
        <p:spPr bwMode="white">
          <a:xfrm>
            <a:off x="0" y="0"/>
            <a:ext cx="9906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endParaRPr kumimoji="0" lang="en-US"/>
          </a:p>
        </p:txBody>
      </p:sp>
      <p:sp>
        <p:nvSpPr>
          <p:cNvPr id="17" name="Rectangle 16"/>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endParaRPr kumimoji="0" lang="en-US"/>
          </a:p>
        </p:txBody>
      </p:sp>
      <p:sp>
        <p:nvSpPr>
          <p:cNvPr id="13" name="Rectangle 12"/>
          <p:cNvSpPr/>
          <p:nvPr/>
        </p:nvSpPr>
        <p:spPr>
          <a:xfrm>
            <a:off x="165100" y="609600"/>
            <a:ext cx="29718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a:p>
        </p:txBody>
      </p:sp>
      <p:sp>
        <p:nvSpPr>
          <p:cNvPr id="2" name="Title 1"/>
          <p:cNvSpPr>
            <a:spLocks noGrp="1"/>
          </p:cNvSpPr>
          <p:nvPr>
            <p:ph type="title"/>
          </p:nvPr>
        </p:nvSpPr>
        <p:spPr>
          <a:xfrm>
            <a:off x="412750" y="914401"/>
            <a:ext cx="255905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12750" y="1981207"/>
            <a:ext cx="255905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65100" y="152400"/>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26" tIns="45713" rIns="91426" bIns="45713" anchor="ctr" compatLnSpc="1"/>
          <a:lstStyle/>
          <a:p>
            <a:endParaRPr kumimoji="0" lang="en-US" dirty="0"/>
          </a:p>
        </p:txBody>
      </p:sp>
      <p:sp>
        <p:nvSpPr>
          <p:cNvPr id="9" name="Straight Connector 8"/>
          <p:cNvSpPr>
            <a:spLocks noChangeShapeType="1"/>
          </p:cNvSpPr>
          <p:nvPr/>
        </p:nvSpPr>
        <p:spPr bwMode="auto">
          <a:xfrm>
            <a:off x="165100" y="533400"/>
            <a:ext cx="956919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26" tIns="45713" rIns="91426" bIns="45713" anchor="ctr" compatLnSpc="1"/>
          <a:lstStyle/>
          <a:p>
            <a:endParaRPr kumimoji="0" lang="en-US"/>
          </a:p>
        </p:txBody>
      </p:sp>
      <p:sp>
        <p:nvSpPr>
          <p:cNvPr id="20" name="Content Placeholder 19"/>
          <p:cNvSpPr>
            <a:spLocks noGrp="1"/>
          </p:cNvSpPr>
          <p:nvPr>
            <p:ph sz="quarter" idx="1"/>
          </p:nvPr>
        </p:nvSpPr>
        <p:spPr>
          <a:xfrm>
            <a:off x="3384551" y="685800"/>
            <a:ext cx="61087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403350" y="228601"/>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a:p>
        </p:txBody>
      </p:sp>
      <p:sp>
        <p:nvSpPr>
          <p:cNvPr id="11" name="Oval 10"/>
          <p:cNvSpPr/>
          <p:nvPr/>
        </p:nvSpPr>
        <p:spPr>
          <a:xfrm>
            <a:off x="1505712" y="323088"/>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a:p>
        </p:txBody>
      </p:sp>
      <p:sp>
        <p:nvSpPr>
          <p:cNvPr id="7" name="Slide Number Placeholder 6"/>
          <p:cNvSpPr>
            <a:spLocks noGrp="1"/>
          </p:cNvSpPr>
          <p:nvPr>
            <p:ph type="sldNum" sz="quarter" idx="12"/>
          </p:nvPr>
        </p:nvSpPr>
        <p:spPr>
          <a:xfrm>
            <a:off x="1485900" y="312749"/>
            <a:ext cx="495300" cy="441325"/>
          </a:xfrm>
        </p:spPr>
        <p:txBody>
          <a:bodyPr/>
          <a:lstStyle>
            <a:lvl1pPr>
              <a:defRPr>
                <a:solidFill>
                  <a:schemeClr val="accent3">
                    <a:shade val="75000"/>
                  </a:schemeClr>
                </a:solidFill>
              </a:defRPr>
            </a:lvl1pPr>
          </a:lstStyle>
          <a:p>
            <a:fld id="{DFC1630B-832D-49AE-B3E0-3F8EC3AD46EF}" type="slidenum">
              <a:rPr lang="en-US" smtClean="0"/>
              <a:pPr/>
              <a:t>‹#›</a:t>
            </a:fld>
            <a:endParaRPr lang="en-US"/>
          </a:p>
        </p:txBody>
      </p:sp>
      <p:sp>
        <p:nvSpPr>
          <p:cNvPr id="21" name="Rectangle 20"/>
          <p:cNvSpPr>
            <a:spLocks noChangeArrowheads="1"/>
          </p:cNvSpPr>
          <p:nvPr/>
        </p:nvSpPr>
        <p:spPr bwMode="auto">
          <a:xfrm>
            <a:off x="161799" y="6388397"/>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26899" y="6410848"/>
            <a:ext cx="366522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65100" y="533400"/>
            <a:ext cx="956919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26" tIns="45713" rIns="91426" bIns="45713" anchor="ctr" compatLnSpc="1"/>
          <a:lstStyle/>
          <a:p>
            <a:endParaRPr kumimoji="0" lang="en-US"/>
          </a:p>
        </p:txBody>
      </p:sp>
      <p:sp>
        <p:nvSpPr>
          <p:cNvPr id="19" name="Rectangle 18"/>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endParaRPr kumimoji="0" lang="en-US"/>
          </a:p>
        </p:txBody>
      </p:sp>
      <p:sp>
        <p:nvSpPr>
          <p:cNvPr id="16" name="Rectangle 15"/>
          <p:cNvSpPr>
            <a:spLocks noChangeArrowheads="1"/>
          </p:cNvSpPr>
          <p:nvPr/>
        </p:nvSpPr>
        <p:spPr bwMode="white">
          <a:xfrm>
            <a:off x="974090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endParaRPr kumimoji="0" lang="en-US"/>
          </a:p>
        </p:txBody>
      </p:sp>
      <p:sp>
        <p:nvSpPr>
          <p:cNvPr id="17" name="Rectangle 16"/>
          <p:cNvSpPr>
            <a:spLocks noChangeArrowheads="1"/>
          </p:cNvSpPr>
          <p:nvPr/>
        </p:nvSpPr>
        <p:spPr bwMode="white">
          <a:xfrm>
            <a:off x="0" y="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endParaRPr kumimoji="0" lang="en-US"/>
          </a:p>
        </p:txBody>
      </p:sp>
      <p:sp>
        <p:nvSpPr>
          <p:cNvPr id="18" name="Rectangle 17"/>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endParaRPr kumimoji="0" lang="en-US" dirty="0"/>
          </a:p>
        </p:txBody>
      </p:sp>
      <p:sp>
        <p:nvSpPr>
          <p:cNvPr id="20" name="Rectangle 19"/>
          <p:cNvSpPr>
            <a:spLocks noChangeArrowheads="1"/>
          </p:cNvSpPr>
          <p:nvPr/>
        </p:nvSpPr>
        <p:spPr bwMode="auto">
          <a:xfrm>
            <a:off x="165100" y="152400"/>
            <a:ext cx="9569196"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endParaRPr kumimoji="0" lang="en-US"/>
          </a:p>
        </p:txBody>
      </p:sp>
      <p:sp>
        <p:nvSpPr>
          <p:cNvPr id="8" name="Rectangle 7"/>
          <p:cNvSpPr/>
          <p:nvPr/>
        </p:nvSpPr>
        <p:spPr>
          <a:xfrm>
            <a:off x="165100" y="609600"/>
            <a:ext cx="29718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a:p>
        </p:txBody>
      </p:sp>
      <p:sp>
        <p:nvSpPr>
          <p:cNvPr id="15" name="Rectangle 14"/>
          <p:cNvSpPr>
            <a:spLocks noChangeArrowheads="1"/>
          </p:cNvSpPr>
          <p:nvPr/>
        </p:nvSpPr>
        <p:spPr bwMode="auto">
          <a:xfrm>
            <a:off x="165100" y="155448"/>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26" tIns="45713" rIns="91426" bIns="45713" anchor="ctr" compatLnSpc="1"/>
          <a:lstStyle/>
          <a:p>
            <a:endParaRPr kumimoji="0" lang="en-US" dirty="0"/>
          </a:p>
        </p:txBody>
      </p:sp>
      <p:sp>
        <p:nvSpPr>
          <p:cNvPr id="12" name="Oval 11"/>
          <p:cNvSpPr/>
          <p:nvPr/>
        </p:nvSpPr>
        <p:spPr>
          <a:xfrm>
            <a:off x="1403350" y="228601"/>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a:p>
        </p:txBody>
      </p:sp>
      <p:sp>
        <p:nvSpPr>
          <p:cNvPr id="13" name="Oval 12"/>
          <p:cNvSpPr/>
          <p:nvPr/>
        </p:nvSpPr>
        <p:spPr>
          <a:xfrm>
            <a:off x="1505712" y="323088"/>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a:p>
        </p:txBody>
      </p:sp>
      <p:sp>
        <p:nvSpPr>
          <p:cNvPr id="7" name="Slide Number Placeholder 6"/>
          <p:cNvSpPr>
            <a:spLocks noGrp="1"/>
          </p:cNvSpPr>
          <p:nvPr>
            <p:ph type="sldNum" sz="quarter" idx="12"/>
          </p:nvPr>
        </p:nvSpPr>
        <p:spPr>
          <a:xfrm>
            <a:off x="1485900" y="312749"/>
            <a:ext cx="495300" cy="441325"/>
          </a:xfrm>
        </p:spPr>
        <p:txBody>
          <a:bodyPr/>
          <a:lstStyle/>
          <a:p>
            <a:fld id="{B115B8DD-BB84-4C1B-91A0-101B1E3CC48F}" type="slidenum">
              <a:rPr lang="en-US" smtClean="0"/>
              <a:pPr/>
              <a:t>‹#›</a:t>
            </a:fld>
            <a:endParaRPr lang="en-US"/>
          </a:p>
        </p:txBody>
      </p:sp>
      <p:sp>
        <p:nvSpPr>
          <p:cNvPr id="2" name="Title 1"/>
          <p:cNvSpPr>
            <a:spLocks noGrp="1"/>
          </p:cNvSpPr>
          <p:nvPr>
            <p:ph type="title"/>
          </p:nvPr>
        </p:nvSpPr>
        <p:spPr>
          <a:xfrm>
            <a:off x="3250406" y="5029200"/>
            <a:ext cx="635635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250406" y="609600"/>
            <a:ext cx="635635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12750" y="990601"/>
            <a:ext cx="26416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61799" y="6388397"/>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endParaRPr kumimoji="0" lang="en-US"/>
          </a:p>
        </p:txBody>
      </p:sp>
      <p:sp>
        <p:nvSpPr>
          <p:cNvPr id="5" name="Date Placeholder 4"/>
          <p:cNvSpPr>
            <a:spLocks noGrp="1"/>
          </p:cNvSpPr>
          <p:nvPr>
            <p:ph type="dt" sz="half" idx="10"/>
          </p:nvPr>
        </p:nvSpPr>
        <p:spPr>
          <a:xfrm>
            <a:off x="6270498" y="6404984"/>
            <a:ext cx="3298698" cy="365760"/>
          </a:xfrm>
        </p:spPr>
        <p:txBody>
          <a:bodyPr/>
          <a:lstStyle/>
          <a:p>
            <a:endParaRPr lang="en-US"/>
          </a:p>
        </p:txBody>
      </p:sp>
      <p:sp>
        <p:nvSpPr>
          <p:cNvPr id="6" name="Footer Placeholder 5"/>
          <p:cNvSpPr>
            <a:spLocks noGrp="1"/>
          </p:cNvSpPr>
          <p:nvPr>
            <p:ph type="ftr" sz="quarter" idx="11"/>
          </p:nvPr>
        </p:nvSpPr>
        <p:spPr>
          <a:xfrm>
            <a:off x="326898" y="6410848"/>
            <a:ext cx="3883152" cy="365760"/>
          </a:xfrm>
        </p:spPr>
        <p:txBody>
          <a:bodyPr/>
          <a:lstStyle/>
          <a:p>
            <a:endParaRPr lang="en-US"/>
          </a:p>
        </p:txBody>
      </p:sp>
    </p:spTree>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8DF4F-7F7A-458D-A19F-086A14A0B75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endParaRPr kumimoji="0" lang="en-US"/>
          </a:p>
        </p:txBody>
      </p:sp>
      <p:sp>
        <p:nvSpPr>
          <p:cNvPr id="8" name="Rectangle 7"/>
          <p:cNvSpPr>
            <a:spLocks noChangeArrowheads="1"/>
          </p:cNvSpPr>
          <p:nvPr/>
        </p:nvSpPr>
        <p:spPr bwMode="white">
          <a:xfrm>
            <a:off x="7594600" y="0"/>
            <a:ext cx="2311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endParaRPr kumimoji="0" lang="en-US"/>
          </a:p>
        </p:txBody>
      </p:sp>
      <p:sp>
        <p:nvSpPr>
          <p:cNvPr id="9" name="Rectangle 8"/>
          <p:cNvSpPr>
            <a:spLocks noChangeArrowheads="1"/>
          </p:cNvSpPr>
          <p:nvPr/>
        </p:nvSpPr>
        <p:spPr bwMode="white">
          <a:xfrm>
            <a:off x="0" y="1"/>
            <a:ext cx="9906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endParaRPr kumimoji="0" lang="en-US"/>
          </a:p>
        </p:txBody>
      </p:sp>
      <p:sp>
        <p:nvSpPr>
          <p:cNvPr id="10" name="Rectangle 9"/>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endParaRPr kumimoji="0" lang="en-US"/>
          </a:p>
        </p:txBody>
      </p:sp>
      <p:sp>
        <p:nvSpPr>
          <p:cNvPr id="11" name="Rectangle 10"/>
          <p:cNvSpPr>
            <a:spLocks noChangeArrowheads="1"/>
          </p:cNvSpPr>
          <p:nvPr/>
        </p:nvSpPr>
        <p:spPr bwMode="auto">
          <a:xfrm>
            <a:off x="158496" y="6391667"/>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endParaRPr kumimoji="0" lang="en-US"/>
          </a:p>
        </p:txBody>
      </p:sp>
      <p:sp>
        <p:nvSpPr>
          <p:cNvPr id="12" name="Rectangle 11"/>
          <p:cNvSpPr>
            <a:spLocks noChangeArrowheads="1"/>
          </p:cNvSpPr>
          <p:nvPr/>
        </p:nvSpPr>
        <p:spPr bwMode="auto">
          <a:xfrm>
            <a:off x="165100" y="155448"/>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26" tIns="45713" rIns="91426" bIns="45713" anchor="ctr" compatLnSpc="1"/>
          <a:lstStyle/>
          <a:p>
            <a:endParaRPr kumimoji="0" lang="en-US" dirty="0"/>
          </a:p>
        </p:txBody>
      </p:sp>
      <p:sp>
        <p:nvSpPr>
          <p:cNvPr id="13" name="Straight Connector 12"/>
          <p:cNvSpPr>
            <a:spLocks noChangeShapeType="1"/>
          </p:cNvSpPr>
          <p:nvPr/>
        </p:nvSpPr>
        <p:spPr bwMode="auto">
          <a:xfrm rot="5400000">
            <a:off x="4617213"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26" tIns="45713" rIns="91426" bIns="45713" anchor="ctr" compatLnSpc="1"/>
          <a:lstStyle/>
          <a:p>
            <a:endParaRPr kumimoji="0" lang="en-US"/>
          </a:p>
        </p:txBody>
      </p:sp>
      <p:sp>
        <p:nvSpPr>
          <p:cNvPr id="14" name="Oval 13"/>
          <p:cNvSpPr/>
          <p:nvPr/>
        </p:nvSpPr>
        <p:spPr>
          <a:xfrm>
            <a:off x="7409688" y="2925763"/>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a:p>
        </p:txBody>
      </p:sp>
      <p:sp>
        <p:nvSpPr>
          <p:cNvPr id="15" name="Oval 14"/>
          <p:cNvSpPr/>
          <p:nvPr/>
        </p:nvSpPr>
        <p:spPr>
          <a:xfrm>
            <a:off x="7512051" y="3020251"/>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a:p>
        </p:txBody>
      </p:sp>
      <p:sp>
        <p:nvSpPr>
          <p:cNvPr id="6" name="Slide Number Placeholder 5"/>
          <p:cNvSpPr>
            <a:spLocks noGrp="1"/>
          </p:cNvSpPr>
          <p:nvPr>
            <p:ph type="sldNum" sz="quarter" idx="12"/>
          </p:nvPr>
        </p:nvSpPr>
        <p:spPr>
          <a:xfrm>
            <a:off x="7492239" y="3009913"/>
            <a:ext cx="495300" cy="441325"/>
          </a:xfrm>
        </p:spPr>
        <p:txBody>
          <a:bodyPr/>
          <a:lstStyle/>
          <a:p>
            <a:fld id="{F988532A-4832-4AB1-9C07-76DEA1546D97}" type="slidenum">
              <a:rPr lang="en-US" smtClean="0"/>
              <a:pPr/>
              <a:t>‹#›</a:t>
            </a:fld>
            <a:endParaRPr lang="en-US"/>
          </a:p>
        </p:txBody>
      </p:sp>
      <p:sp>
        <p:nvSpPr>
          <p:cNvPr id="3" name="Vertical Text Placeholder 2"/>
          <p:cNvSpPr>
            <a:spLocks noGrp="1"/>
          </p:cNvSpPr>
          <p:nvPr>
            <p:ph type="body" orient="vert" idx="1"/>
          </p:nvPr>
        </p:nvSpPr>
        <p:spPr>
          <a:xfrm>
            <a:off x="330200" y="304800"/>
            <a:ext cx="70993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8007350" y="304813"/>
            <a:ext cx="156845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861037" y="3810008"/>
            <a:ext cx="4044971"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a:p>
        </p:txBody>
      </p:sp>
      <p:sp>
        <p:nvSpPr>
          <p:cNvPr id="24" name="Rectangle 23"/>
          <p:cNvSpPr/>
          <p:nvPr/>
        </p:nvSpPr>
        <p:spPr>
          <a:xfrm flipV="1">
            <a:off x="5861057" y="3897010"/>
            <a:ext cx="404495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a:p>
        </p:txBody>
      </p:sp>
      <p:sp>
        <p:nvSpPr>
          <p:cNvPr id="25" name="Rectangle 24"/>
          <p:cNvSpPr/>
          <p:nvPr/>
        </p:nvSpPr>
        <p:spPr>
          <a:xfrm flipV="1">
            <a:off x="5861057" y="4115167"/>
            <a:ext cx="404495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a:p>
        </p:txBody>
      </p:sp>
      <p:sp>
        <p:nvSpPr>
          <p:cNvPr id="26" name="Rectangle 25"/>
          <p:cNvSpPr/>
          <p:nvPr/>
        </p:nvSpPr>
        <p:spPr>
          <a:xfrm flipV="1">
            <a:off x="5861050" y="4164403"/>
            <a:ext cx="212979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a:p>
        </p:txBody>
      </p:sp>
      <p:sp>
        <p:nvSpPr>
          <p:cNvPr id="27" name="Rectangle 26"/>
          <p:cNvSpPr/>
          <p:nvPr/>
        </p:nvSpPr>
        <p:spPr>
          <a:xfrm flipV="1">
            <a:off x="5861050" y="4199572"/>
            <a:ext cx="212979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a:p>
        </p:txBody>
      </p:sp>
      <p:sp useBgFill="1">
        <p:nvSpPr>
          <p:cNvPr id="30" name="Rounded Rectangle 29"/>
          <p:cNvSpPr/>
          <p:nvPr/>
        </p:nvSpPr>
        <p:spPr bwMode="white">
          <a:xfrm>
            <a:off x="5861050" y="3962401"/>
            <a:ext cx="331851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a:p>
        </p:txBody>
      </p:sp>
      <p:sp useBgFill="1">
        <p:nvSpPr>
          <p:cNvPr id="31" name="Rounded Rectangle 30"/>
          <p:cNvSpPr/>
          <p:nvPr/>
        </p:nvSpPr>
        <p:spPr bwMode="white">
          <a:xfrm>
            <a:off x="7991216" y="4060983"/>
            <a:ext cx="173355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a:p>
        </p:txBody>
      </p:sp>
      <p:sp>
        <p:nvSpPr>
          <p:cNvPr id="7" name="Rectangle 6"/>
          <p:cNvSpPr/>
          <p:nvPr/>
        </p:nvSpPr>
        <p:spPr>
          <a:xfrm>
            <a:off x="1" y="3649662"/>
            <a:ext cx="9906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a:p>
        </p:txBody>
      </p:sp>
      <p:sp>
        <p:nvSpPr>
          <p:cNvPr id="10" name="Rectangle 9"/>
          <p:cNvSpPr/>
          <p:nvPr/>
        </p:nvSpPr>
        <p:spPr>
          <a:xfrm>
            <a:off x="7" y="3675533"/>
            <a:ext cx="9906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a:p>
        </p:txBody>
      </p:sp>
      <p:sp>
        <p:nvSpPr>
          <p:cNvPr id="11" name="Rectangle 10"/>
          <p:cNvSpPr/>
          <p:nvPr/>
        </p:nvSpPr>
        <p:spPr>
          <a:xfrm flipV="1">
            <a:off x="6948555" y="3643091"/>
            <a:ext cx="2957446"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a:p>
        </p:txBody>
      </p:sp>
      <p:sp>
        <p:nvSpPr>
          <p:cNvPr id="19" name="Rectangle 18"/>
          <p:cNvSpPr/>
          <p:nvPr/>
        </p:nvSpPr>
        <p:spPr>
          <a:xfrm>
            <a:off x="0" y="1"/>
            <a:ext cx="9906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a:p>
        </p:txBody>
      </p:sp>
      <p:sp>
        <p:nvSpPr>
          <p:cNvPr id="8" name="Title 7"/>
          <p:cNvSpPr>
            <a:spLocks noGrp="1"/>
          </p:cNvSpPr>
          <p:nvPr>
            <p:ph type="ctrTitle"/>
          </p:nvPr>
        </p:nvSpPr>
        <p:spPr>
          <a:xfrm>
            <a:off x="495300" y="2401899"/>
            <a:ext cx="916305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95301" y="3899938"/>
            <a:ext cx="5365750" cy="1752600"/>
          </a:xfrm>
        </p:spPr>
        <p:txBody>
          <a:bodyPr/>
          <a:lstStyle>
            <a:lvl1pPr marL="63998" indent="0" algn="l">
              <a:buNone/>
              <a:defRPr sz="2400">
                <a:solidFill>
                  <a:schemeClr val="tx2"/>
                </a:solidFill>
              </a:defRPr>
            </a:lvl1pPr>
            <a:lvl2pPr marL="457129" indent="0" algn="ctr">
              <a:buNone/>
            </a:lvl2pPr>
            <a:lvl3pPr marL="914259" indent="0" algn="ctr">
              <a:buNone/>
            </a:lvl3pPr>
            <a:lvl4pPr marL="1371388" indent="0" algn="ctr">
              <a:buNone/>
            </a:lvl4pPr>
            <a:lvl5pPr marL="1828517" indent="0" algn="ctr">
              <a:buNone/>
            </a:lvl5pPr>
            <a:lvl6pPr marL="2285647" indent="0" algn="ctr">
              <a:buNone/>
            </a:lvl6pPr>
            <a:lvl7pPr marL="2742776" indent="0" algn="ctr">
              <a:buNone/>
            </a:lvl7pPr>
            <a:lvl8pPr marL="3199905" indent="0" algn="ctr">
              <a:buNone/>
            </a:lvl8pPr>
            <a:lvl9pPr marL="3657035"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264400" y="4206241"/>
            <a:ext cx="1040130" cy="457200"/>
          </a:xfrm>
        </p:spPr>
        <p:txBody>
          <a:bodyPr/>
          <a:lstStyle/>
          <a:p>
            <a:endParaRPr lang="en-US"/>
          </a:p>
        </p:txBody>
      </p:sp>
      <p:sp>
        <p:nvSpPr>
          <p:cNvPr id="17" name="Footer Placeholder 16"/>
          <p:cNvSpPr>
            <a:spLocks noGrp="1"/>
          </p:cNvSpPr>
          <p:nvPr>
            <p:ph type="ftr" sz="quarter" idx="11"/>
          </p:nvPr>
        </p:nvSpPr>
        <p:spPr>
          <a:xfrm>
            <a:off x="5861050" y="4205288"/>
            <a:ext cx="1403350" cy="457200"/>
          </a:xfrm>
        </p:spPr>
        <p:txBody>
          <a:bodyPr/>
          <a:lstStyle/>
          <a:p>
            <a:endParaRPr lang="en-US"/>
          </a:p>
        </p:txBody>
      </p:sp>
      <p:sp>
        <p:nvSpPr>
          <p:cNvPr id="29" name="Slide Number Placeholder 28"/>
          <p:cNvSpPr>
            <a:spLocks noGrp="1"/>
          </p:cNvSpPr>
          <p:nvPr>
            <p:ph type="sldNum" sz="quarter" idx="12"/>
          </p:nvPr>
        </p:nvSpPr>
        <p:spPr>
          <a:xfrm>
            <a:off x="9013431" y="1137"/>
            <a:ext cx="810021" cy="365760"/>
          </a:xfrm>
        </p:spPr>
        <p:txBody>
          <a:bodyPr/>
          <a:lstStyle>
            <a:lvl1pPr algn="r">
              <a:defRPr sz="1800">
                <a:solidFill>
                  <a:schemeClr val="bg1"/>
                </a:solidFill>
              </a:defRPr>
            </a:lvl1pPr>
          </a:lstStyle>
          <a:p>
            <a:fld id="{E0740B00-53D5-4BB7-821D-0C11D07AE42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9B62B-DEB0-4B5C-8884-CA2D5C7D22F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CC8DF4F-7F7A-458D-A19F-086A14A0B752}" type="slidenum">
              <a:rPr lang="en-US"/>
              <a:pPr/>
              <a:t>‹#›</a:t>
            </a:fld>
            <a:endParaRPr lang="en-US"/>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7" y="1981212"/>
            <a:ext cx="84201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82507" y="3367088"/>
            <a:ext cx="8420100" cy="1509712"/>
          </a:xfrm>
        </p:spPr>
        <p:txBody>
          <a:bodyPr anchor="t"/>
          <a:lstStyle>
            <a:lvl1pPr marL="45713"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BD6DE-DF59-4293-9571-8A4B8B310C1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95301" y="2249436"/>
            <a:ext cx="437515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035550" y="2249436"/>
            <a:ext cx="437515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056EB-4637-45FF-BAC0-4A21FAB3198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2751" y="1143000"/>
            <a:ext cx="90805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12751" y="2244970"/>
            <a:ext cx="4378452" cy="457200"/>
          </a:xfrm>
          <a:solidFill>
            <a:schemeClr val="accent2">
              <a:satMod val="150000"/>
              <a:alpha val="25000"/>
            </a:schemeClr>
          </a:solidFill>
          <a:ln w="12700">
            <a:solidFill>
              <a:schemeClr val="accent2"/>
            </a:solidFill>
          </a:ln>
        </p:spPr>
        <p:txBody>
          <a:bodyPr anchor="ctr">
            <a:noAutofit/>
          </a:bodyPr>
          <a:lstStyle>
            <a:lvl1pPr marL="45713"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114665" y="2244970"/>
            <a:ext cx="4378590" cy="457200"/>
          </a:xfrm>
          <a:solidFill>
            <a:schemeClr val="accent2">
              <a:satMod val="150000"/>
              <a:alpha val="25000"/>
            </a:schemeClr>
          </a:solidFill>
          <a:ln w="12700">
            <a:solidFill>
              <a:schemeClr val="accent2"/>
            </a:solidFill>
          </a:ln>
        </p:spPr>
        <p:txBody>
          <a:bodyPr anchor="ctr">
            <a:noAutofit/>
          </a:bodyPr>
          <a:lstStyle>
            <a:lvl1pPr marL="45713"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12751" y="2708519"/>
            <a:ext cx="4378452"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111496" y="2708519"/>
            <a:ext cx="4378590"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endParaRPr lang="en-US"/>
          </a:p>
        </p:txBody>
      </p:sp>
      <p:sp>
        <p:nvSpPr>
          <p:cNvPr id="27" name="Slide Number Placeholder 26"/>
          <p:cNvSpPr>
            <a:spLocks noGrp="1"/>
          </p:cNvSpPr>
          <p:nvPr>
            <p:ph type="sldNum" sz="quarter" idx="11"/>
          </p:nvPr>
        </p:nvSpPr>
        <p:spPr/>
        <p:txBody>
          <a:bodyPr rtlCol="0"/>
          <a:lstStyle/>
          <a:p>
            <a:fld id="{5FD54E0A-353E-4F68-AB93-95C804156630}"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1143000"/>
            <a:ext cx="89154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7132320" y="612649"/>
            <a:ext cx="1037036" cy="457200"/>
          </a:xfrm>
        </p:spPr>
        <p:txBody>
          <a:bodyPr/>
          <a:lstStyle/>
          <a:p>
            <a:endParaRPr lang="en-US"/>
          </a:p>
        </p:txBody>
      </p:sp>
      <p:sp>
        <p:nvSpPr>
          <p:cNvPr id="4" name="Footer Placeholder 3"/>
          <p:cNvSpPr>
            <a:spLocks noGrp="1"/>
          </p:cNvSpPr>
          <p:nvPr>
            <p:ph type="ftr" sz="quarter" idx="11"/>
          </p:nvPr>
        </p:nvSpPr>
        <p:spPr>
          <a:xfrm>
            <a:off x="5695950" y="612649"/>
            <a:ext cx="1436370" cy="457200"/>
          </a:xfrm>
        </p:spPr>
        <p:txBody>
          <a:bodyPr/>
          <a:lstStyle/>
          <a:p>
            <a:endParaRPr lang="en-US"/>
          </a:p>
        </p:txBody>
      </p:sp>
      <p:sp>
        <p:nvSpPr>
          <p:cNvPr id="5" name="Slide Number Placeholder 4"/>
          <p:cNvSpPr>
            <a:spLocks noGrp="1"/>
          </p:cNvSpPr>
          <p:nvPr>
            <p:ph type="sldNum" sz="quarter" idx="12"/>
          </p:nvPr>
        </p:nvSpPr>
        <p:spPr>
          <a:xfrm>
            <a:off x="8855964" y="2272"/>
            <a:ext cx="825500" cy="365760"/>
          </a:xfrm>
        </p:spPr>
        <p:txBody>
          <a:bodyPr/>
          <a:lstStyle/>
          <a:p>
            <a:fld id="{17D4EDF6-A962-4C74-A5FD-853F7F98F93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A64DD8-40C5-4C23-A933-2EECE680F36A}" type="slidenum">
              <a:rPr lang="en-US" smtClean="0"/>
              <a:pPr/>
              <a:t>‹#›</a:t>
            </a:fld>
            <a:endParaRPr lang="en-US"/>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99622" y="1101970"/>
            <a:ext cx="366522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799622" y="2010727"/>
            <a:ext cx="3665220" cy="4617720"/>
          </a:xfrm>
        </p:spPr>
        <p:txBody>
          <a:bodyPr/>
          <a:lstStyle>
            <a:lvl1pPr marL="9143"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65100" y="776288"/>
            <a:ext cx="5527548"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C1630B-832D-49AE-B3E0-3F8EC3AD46E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93811" y="1109163"/>
            <a:ext cx="635703" cy="4681637"/>
          </a:xfrm>
        </p:spPr>
        <p:txBody>
          <a:bodyPr vert="vert270" lIns="45713" tIns="0" rIns="45713"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37310" y="1143000"/>
            <a:ext cx="4953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595814" y="3274320"/>
            <a:ext cx="2806700" cy="2516489"/>
          </a:xfrm>
        </p:spPr>
        <p:txBody>
          <a:bodyPr lIns="0" tIns="0" rIns="45713"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15B8DD-BB84-4C1B-91A0-101B1E3CC48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8DF4F-7F7A-458D-A19F-086A14A0B75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46950" y="1143000"/>
            <a:ext cx="206375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95300" y="1143000"/>
            <a:ext cx="67691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8532A-4832-4AB1-9C07-76DEA1546D9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3562" y="3307361"/>
            <a:ext cx="7710278"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93562" y="4777381"/>
            <a:ext cx="7710278" cy="861420"/>
          </a:xfrm>
        </p:spPr>
        <p:txBody>
          <a:bodyPr anchor="t">
            <a:normAutofit/>
          </a:bodyPr>
          <a:lstStyle>
            <a:lvl1pPr marL="0" indent="0" algn="l">
              <a:buNone/>
              <a:defRPr sz="2000">
                <a:solidFill>
                  <a:schemeClr val="tx2">
                    <a:lumMod val="25000"/>
                  </a:schemeClr>
                </a:solidFill>
              </a:defRPr>
            </a:lvl1pPr>
            <a:lvl2pPr marL="457129" indent="0" algn="ctr">
              <a:buNone/>
              <a:defRPr>
                <a:solidFill>
                  <a:schemeClr val="tx1">
                    <a:tint val="75000"/>
                  </a:schemeClr>
                </a:solidFill>
              </a:defRPr>
            </a:lvl2pPr>
            <a:lvl3pPr marL="914259" indent="0" algn="ctr">
              <a:buNone/>
              <a:defRPr>
                <a:solidFill>
                  <a:schemeClr val="tx1">
                    <a:tint val="75000"/>
                  </a:schemeClr>
                </a:solidFill>
              </a:defRPr>
            </a:lvl3pPr>
            <a:lvl4pPr marL="1371388" indent="0" algn="ctr">
              <a:buNone/>
              <a:defRPr>
                <a:solidFill>
                  <a:schemeClr val="tx1">
                    <a:tint val="75000"/>
                  </a:schemeClr>
                </a:solidFill>
              </a:defRPr>
            </a:lvl4pPr>
            <a:lvl5pPr marL="1828517" indent="0" algn="ctr">
              <a:buNone/>
              <a:defRPr>
                <a:solidFill>
                  <a:schemeClr val="tx1">
                    <a:tint val="75000"/>
                  </a:schemeClr>
                </a:solidFill>
              </a:defRPr>
            </a:lvl5pPr>
            <a:lvl6pPr marL="2285647" indent="0" algn="ctr">
              <a:buNone/>
              <a:defRPr>
                <a:solidFill>
                  <a:schemeClr val="tx1">
                    <a:tint val="75000"/>
                  </a:schemeClr>
                </a:solidFill>
              </a:defRPr>
            </a:lvl6pPr>
            <a:lvl7pPr marL="2742776" indent="0" algn="ctr">
              <a:buNone/>
              <a:defRPr>
                <a:solidFill>
                  <a:schemeClr val="tx1">
                    <a:tint val="75000"/>
                  </a:schemeClr>
                </a:solidFill>
              </a:defRPr>
            </a:lvl7pPr>
            <a:lvl8pPr marL="3199905" indent="0" algn="ctr">
              <a:buNone/>
              <a:defRPr>
                <a:solidFill>
                  <a:schemeClr val="tx1">
                    <a:tint val="75000"/>
                  </a:schemeClr>
                </a:solidFill>
              </a:defRPr>
            </a:lvl8pPr>
            <a:lvl9pPr marL="365703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755712-03CF-49E8-8640-0DEF88AEC3A8}"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0F269-E4C1-4850-AFCD-DB1375AA0E8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0070" y="100025"/>
            <a:ext cx="2340636" cy="6353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714" y="100025"/>
            <a:ext cx="6860250" cy="6353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988532A-4832-4AB1-9C07-76DEA1546D97}" type="slidenum">
              <a:rPr lang="en-US"/>
              <a:pPr/>
              <a:t>‹#›</a:t>
            </a:fld>
            <a:endParaRPr lang="en-US"/>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211" indent="-228565">
              <a:buClr>
                <a:schemeClr val="tx2"/>
              </a:buClr>
              <a:buSzPct val="101000"/>
              <a:buFont typeface="Courier New" pitchFamily="49" charset="0"/>
              <a:buChar char="o"/>
              <a:defRPr sz="1200"/>
            </a:lvl6pPr>
            <a:lvl7pPr marL="2971341" indent="-228565">
              <a:buClr>
                <a:schemeClr val="tx2"/>
              </a:buClr>
              <a:buFont typeface="Courier New" pitchFamily="49" charset="0"/>
              <a:buChar char="o"/>
              <a:defRPr sz="1200" baseline="0"/>
            </a:lvl7pPr>
            <a:lvl8pPr marL="3428470" indent="-228565">
              <a:buClr>
                <a:schemeClr val="tx2"/>
              </a:buClr>
              <a:buFont typeface="Courier New" pitchFamily="49" charset="0"/>
              <a:buChar char="o"/>
              <a:defRPr sz="1200" baseline="0"/>
            </a:lvl8pPr>
            <a:lvl9pPr marL="3885600" indent="-228565">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755712-03CF-49E8-8640-0DEF88AEC3A8}"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0F269-E4C1-4850-AFCD-DB1375AA0E8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3563" y="3308581"/>
            <a:ext cx="7710276"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93563" y="4777381"/>
            <a:ext cx="7710276" cy="860400"/>
          </a:xfrm>
        </p:spPr>
        <p:txBody>
          <a:bodyPr anchor="t">
            <a:normAutofit/>
          </a:bodyPr>
          <a:lstStyle>
            <a:lvl1pPr marL="0" indent="0" algn="r">
              <a:buNone/>
              <a:defRPr sz="1800">
                <a:solidFill>
                  <a:schemeClr val="tx2">
                    <a:lumMod val="25000"/>
                  </a:schemeClr>
                </a:solidFill>
              </a:defRPr>
            </a:lvl1pPr>
            <a:lvl2pPr marL="457129" indent="0">
              <a:buNone/>
              <a:defRPr sz="1800">
                <a:solidFill>
                  <a:schemeClr val="tx1">
                    <a:tint val="75000"/>
                  </a:schemeClr>
                </a:solidFill>
              </a:defRPr>
            </a:lvl2pPr>
            <a:lvl3pPr marL="914259" indent="0">
              <a:buNone/>
              <a:defRPr sz="1600">
                <a:solidFill>
                  <a:schemeClr val="tx1">
                    <a:tint val="75000"/>
                  </a:schemeClr>
                </a:solidFill>
              </a:defRPr>
            </a:lvl3pPr>
            <a:lvl4pPr marL="1371388" indent="0">
              <a:buNone/>
              <a:defRPr sz="1400">
                <a:solidFill>
                  <a:schemeClr val="tx1">
                    <a:tint val="75000"/>
                  </a:schemeClr>
                </a:solidFill>
              </a:defRPr>
            </a:lvl4pPr>
            <a:lvl5pPr marL="1828517" indent="0">
              <a:buNone/>
              <a:defRPr sz="1400">
                <a:solidFill>
                  <a:schemeClr val="tx1">
                    <a:tint val="75000"/>
                  </a:schemeClr>
                </a:solidFill>
              </a:defRPr>
            </a:lvl5pPr>
            <a:lvl6pPr marL="2285647" indent="0">
              <a:buNone/>
              <a:defRPr sz="1400">
                <a:solidFill>
                  <a:schemeClr val="tx1">
                    <a:tint val="75000"/>
                  </a:schemeClr>
                </a:solidFill>
              </a:defRPr>
            </a:lvl6pPr>
            <a:lvl7pPr marL="2742776" indent="0">
              <a:buNone/>
              <a:defRPr sz="1400">
                <a:solidFill>
                  <a:schemeClr val="tx1">
                    <a:tint val="75000"/>
                  </a:schemeClr>
                </a:solidFill>
              </a:defRPr>
            </a:lvl7pPr>
            <a:lvl8pPr marL="3199905" indent="0">
              <a:buNone/>
              <a:defRPr sz="1400">
                <a:solidFill>
                  <a:schemeClr val="tx1">
                    <a:tint val="75000"/>
                  </a:schemeClr>
                </a:solidFill>
              </a:defRPr>
            </a:lvl8pPr>
            <a:lvl9pPr marL="365703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755712-03CF-49E8-8640-0DEF88AEC3A8}"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0F269-E4C1-4850-AFCD-DB1375AA0E8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93564" y="675736"/>
            <a:ext cx="771667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93567" y="1809750"/>
            <a:ext cx="3760550" cy="4051301"/>
          </a:xfrm>
        </p:spPr>
        <p:txBody>
          <a:bodyPr>
            <a:normAutofit/>
          </a:bodyPr>
          <a:lstStyle>
            <a:lvl5pPr>
              <a:defRPr/>
            </a:lvl5pPr>
            <a:lvl6pPr marL="2514211" indent="-228565">
              <a:buClr>
                <a:schemeClr val="tx2"/>
              </a:buClr>
              <a:buSzPct val="101000"/>
              <a:buFont typeface="Courier New" pitchFamily="49" charset="0"/>
              <a:buChar char="o"/>
              <a:defRPr sz="1200"/>
            </a:lvl6pPr>
            <a:lvl7pPr marL="2971341" indent="-228565">
              <a:buClr>
                <a:schemeClr val="tx2"/>
              </a:buClr>
              <a:buFont typeface="Courier New" pitchFamily="49" charset="0"/>
              <a:buChar char="o"/>
              <a:defRPr sz="1200" baseline="0"/>
            </a:lvl7pPr>
            <a:lvl8pPr marL="3428470" indent="-228565">
              <a:buClr>
                <a:schemeClr val="tx2"/>
              </a:buClr>
              <a:buFont typeface="Courier New" pitchFamily="49" charset="0"/>
              <a:buChar char="o"/>
              <a:defRPr sz="1200" baseline="0"/>
            </a:lvl8pPr>
            <a:lvl9pPr marL="3885600" indent="-228565">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51888" y="1809750"/>
            <a:ext cx="3758346" cy="4051302"/>
          </a:xfrm>
        </p:spPr>
        <p:txBody>
          <a:bodyPr>
            <a:normAutofit/>
          </a:bodyPr>
          <a:lstStyle>
            <a:lvl5pPr>
              <a:defRPr/>
            </a:lvl5pPr>
            <a:lvl6pPr marL="2514211" indent="-228565">
              <a:buClr>
                <a:schemeClr val="tx2"/>
              </a:buClr>
              <a:buSzPct val="101000"/>
              <a:buFont typeface="Courier New" pitchFamily="49" charset="0"/>
              <a:buChar char="o"/>
              <a:defRPr sz="1200"/>
            </a:lvl6pPr>
            <a:lvl7pPr marL="2971341" indent="-228565">
              <a:buClr>
                <a:schemeClr val="tx2"/>
              </a:buClr>
              <a:buFont typeface="Courier New" pitchFamily="49" charset="0"/>
              <a:buChar char="o"/>
              <a:defRPr sz="1200" baseline="0"/>
            </a:lvl7pPr>
            <a:lvl8pPr marL="3428470" indent="-228565">
              <a:buClr>
                <a:schemeClr val="tx2"/>
              </a:buClr>
              <a:buFont typeface="Courier New" pitchFamily="49" charset="0"/>
              <a:buChar char="o"/>
              <a:defRPr sz="1200" baseline="0"/>
            </a:lvl8pPr>
            <a:lvl9pPr marL="3885600" indent="-228565">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3755712-03CF-49E8-8640-0DEF88AEC3A8}"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0F269-E4C1-4850-AFCD-DB1375AA0E8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60576" y="1812927"/>
            <a:ext cx="3393535" cy="576262"/>
          </a:xfrm>
        </p:spPr>
        <p:txBody>
          <a:bodyPr anchor="b">
            <a:noAutofit/>
          </a:bodyPr>
          <a:lstStyle>
            <a:lvl1pPr marL="0" indent="0">
              <a:buNone/>
              <a:defRPr sz="2400" b="0"/>
            </a:lvl1pPr>
            <a:lvl2pPr marL="457129" indent="0">
              <a:buNone/>
              <a:defRPr sz="2000" b="1"/>
            </a:lvl2pPr>
            <a:lvl3pPr marL="914259" indent="0">
              <a:buNone/>
              <a:defRPr sz="1800" b="1"/>
            </a:lvl3pPr>
            <a:lvl4pPr marL="1371388" indent="0">
              <a:buNone/>
              <a:defRPr sz="1600" b="1"/>
            </a:lvl4pPr>
            <a:lvl5pPr marL="1828517" indent="0">
              <a:buNone/>
              <a:defRPr sz="1600" b="1"/>
            </a:lvl5pPr>
            <a:lvl6pPr marL="2285647" indent="0">
              <a:buNone/>
              <a:defRPr sz="1600" b="1"/>
            </a:lvl6pPr>
            <a:lvl7pPr marL="2742776" indent="0">
              <a:buNone/>
              <a:defRPr sz="1600" b="1"/>
            </a:lvl7pPr>
            <a:lvl8pPr marL="3199905" indent="0">
              <a:buNone/>
              <a:defRPr sz="1600" b="1"/>
            </a:lvl8pPr>
            <a:lvl9pPr marL="365703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3567" y="2389192"/>
            <a:ext cx="3760550" cy="3471861"/>
          </a:xfrm>
        </p:spPr>
        <p:txBody>
          <a:bodyPr>
            <a:normAutofit/>
          </a:bodyPr>
          <a:lstStyle>
            <a:lvl5pPr>
              <a:defRPr/>
            </a:lvl5pPr>
            <a:lvl6pPr marL="2514211" indent="-228565">
              <a:buClr>
                <a:schemeClr val="tx2"/>
              </a:buClr>
              <a:buSzPct val="101000"/>
              <a:buFont typeface="Courier New" pitchFamily="49" charset="0"/>
              <a:buChar char="o"/>
              <a:defRPr sz="1200"/>
            </a:lvl6pPr>
            <a:lvl7pPr marL="2971341" indent="-228565">
              <a:buClr>
                <a:schemeClr val="tx2"/>
              </a:buClr>
              <a:buFont typeface="Courier New" pitchFamily="49" charset="0"/>
              <a:buChar char="o"/>
              <a:defRPr sz="1200" baseline="0"/>
            </a:lvl7pPr>
            <a:lvl8pPr marL="3428470" indent="-228565">
              <a:buClr>
                <a:schemeClr val="tx2"/>
              </a:buClr>
              <a:buFont typeface="Courier New" pitchFamily="49" charset="0"/>
              <a:buChar char="o"/>
              <a:defRPr sz="1200" baseline="0"/>
            </a:lvl8pPr>
            <a:lvl9pPr marL="3885600" indent="-228565">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18264" y="1812927"/>
            <a:ext cx="3394170" cy="576262"/>
          </a:xfrm>
        </p:spPr>
        <p:txBody>
          <a:bodyPr anchor="b">
            <a:noAutofit/>
          </a:bodyPr>
          <a:lstStyle>
            <a:lvl1pPr marL="0" indent="0">
              <a:buNone/>
              <a:defRPr sz="2400" b="0"/>
            </a:lvl1pPr>
            <a:lvl2pPr marL="457129" indent="0">
              <a:buNone/>
              <a:defRPr sz="2000" b="1"/>
            </a:lvl2pPr>
            <a:lvl3pPr marL="914259" indent="0">
              <a:buNone/>
              <a:defRPr sz="1800" b="1"/>
            </a:lvl3pPr>
            <a:lvl4pPr marL="1371388" indent="0">
              <a:buNone/>
              <a:defRPr sz="1600" b="1"/>
            </a:lvl4pPr>
            <a:lvl5pPr marL="1828517" indent="0">
              <a:buNone/>
              <a:defRPr sz="1600" b="1"/>
            </a:lvl5pPr>
            <a:lvl6pPr marL="2285647" indent="0">
              <a:buNone/>
              <a:defRPr sz="1600" b="1"/>
            </a:lvl6pPr>
            <a:lvl7pPr marL="2742776" indent="0">
              <a:buNone/>
              <a:defRPr sz="1600" b="1"/>
            </a:lvl7pPr>
            <a:lvl8pPr marL="3199905" indent="0">
              <a:buNone/>
              <a:defRPr sz="1600" b="1"/>
            </a:lvl8pPr>
            <a:lvl9pPr marL="365703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51888" y="2389192"/>
            <a:ext cx="3760548" cy="3471861"/>
          </a:xfrm>
        </p:spPr>
        <p:txBody>
          <a:bodyPr>
            <a:normAutofit/>
          </a:bodyPr>
          <a:lstStyle>
            <a:lvl5pPr>
              <a:defRPr/>
            </a:lvl5pPr>
            <a:lvl6pPr marL="2514211" indent="-228565">
              <a:buClr>
                <a:schemeClr val="tx2"/>
              </a:buClr>
              <a:buSzPct val="101000"/>
              <a:buFont typeface="Courier New" pitchFamily="49" charset="0"/>
              <a:buChar char="o"/>
              <a:defRPr sz="1200"/>
            </a:lvl6pPr>
            <a:lvl7pPr marL="2971341" indent="-228565">
              <a:buClr>
                <a:schemeClr val="tx2"/>
              </a:buClr>
              <a:buFont typeface="Courier New" pitchFamily="49" charset="0"/>
              <a:buChar char="o"/>
              <a:defRPr sz="1200" baseline="0"/>
            </a:lvl7pPr>
            <a:lvl8pPr marL="3428470" indent="-228565">
              <a:buClr>
                <a:schemeClr val="tx2"/>
              </a:buClr>
              <a:buFont typeface="Courier New" pitchFamily="49" charset="0"/>
              <a:buChar char="o"/>
              <a:defRPr sz="1200" baseline="0"/>
            </a:lvl8pPr>
            <a:lvl9pPr marL="3885600" indent="-228565">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755712-03CF-49E8-8640-0DEF88AEC3A8}" type="datetimeFigureOut">
              <a:rPr lang="en-US" smtClean="0"/>
              <a:pPr/>
              <a:t>8/28/2020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60F269-E4C1-4850-AFCD-DB1375AA0E8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755712-03CF-49E8-8640-0DEF88AEC3A8}" type="datetimeFigureOut">
              <a:rPr lang="en-US" smtClean="0"/>
              <a:pPr/>
              <a:t>8/28/2020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60F269-E4C1-4850-AFCD-DB1375AA0E8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755712-03CF-49E8-8640-0DEF88AEC3A8}" type="datetimeFigureOut">
              <a:rPr lang="en-US" smtClean="0"/>
              <a:pPr/>
              <a:t>8/28/2020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60F269-E4C1-4850-AFCD-DB1375AA0E8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3562" y="446091"/>
            <a:ext cx="2882371"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4173715" y="446099"/>
            <a:ext cx="4636525" cy="5414963"/>
          </a:xfrm>
        </p:spPr>
        <p:txBody>
          <a:bodyPr>
            <a:normAutofit/>
          </a:bodyPr>
          <a:lstStyle>
            <a:lvl5pPr>
              <a:defRPr/>
            </a:lvl5pPr>
            <a:lvl6pPr marL="2514211" indent="-228565">
              <a:buClr>
                <a:schemeClr val="tx2"/>
              </a:buClr>
              <a:buSzPct val="101000"/>
              <a:buFont typeface="Courier New" pitchFamily="49" charset="0"/>
              <a:buChar char="o"/>
              <a:defRPr sz="1200"/>
            </a:lvl6pPr>
            <a:lvl7pPr marL="2971341" indent="-228565">
              <a:buClr>
                <a:schemeClr val="tx2"/>
              </a:buClr>
              <a:buFont typeface="Courier New" pitchFamily="49" charset="0"/>
              <a:buChar char="o"/>
              <a:defRPr sz="1200" baseline="0"/>
            </a:lvl7pPr>
            <a:lvl8pPr marL="3428470" indent="-228565">
              <a:buClr>
                <a:schemeClr val="tx2"/>
              </a:buClr>
              <a:buFont typeface="Courier New" pitchFamily="49" charset="0"/>
              <a:buChar char="o"/>
              <a:defRPr sz="1200" baseline="0"/>
            </a:lvl8pPr>
            <a:lvl9pPr marL="3885600" indent="-228565">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93562" y="1631953"/>
            <a:ext cx="2882371" cy="4229099"/>
          </a:xfrm>
        </p:spPr>
        <p:txBody>
          <a:bodyPr anchor="t">
            <a:normAutofit/>
          </a:bodyPr>
          <a:lstStyle>
            <a:lvl1pPr marL="0" indent="0">
              <a:buNone/>
              <a:defRPr sz="1200"/>
            </a:lvl1pPr>
            <a:lvl2pPr marL="457129" indent="0">
              <a:buNone/>
              <a:defRPr sz="1200"/>
            </a:lvl2pPr>
            <a:lvl3pPr marL="914259" indent="0">
              <a:buNone/>
              <a:defRPr sz="1000"/>
            </a:lvl3pPr>
            <a:lvl4pPr marL="1371388" indent="0">
              <a:buNone/>
              <a:defRPr sz="900"/>
            </a:lvl4pPr>
            <a:lvl5pPr marL="1828517" indent="0">
              <a:buNone/>
              <a:defRPr sz="900"/>
            </a:lvl5pPr>
            <a:lvl6pPr marL="2285647" indent="0">
              <a:buNone/>
              <a:defRPr sz="900"/>
            </a:lvl6pPr>
            <a:lvl7pPr marL="2742776" indent="0">
              <a:buNone/>
              <a:defRPr sz="900"/>
            </a:lvl7pPr>
            <a:lvl8pPr marL="3199905" indent="0">
              <a:buNone/>
              <a:defRPr sz="900"/>
            </a:lvl8pPr>
            <a:lvl9pPr marL="36570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755712-03CF-49E8-8640-0DEF88AEC3A8}"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0F269-E4C1-4850-AFCD-DB1375AA0E8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3569" y="1387058"/>
            <a:ext cx="377150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93569" y="2500312"/>
            <a:ext cx="3771503" cy="2530200"/>
          </a:xfrm>
        </p:spPr>
        <p:txBody>
          <a:bodyPr anchor="t">
            <a:normAutofit/>
          </a:bodyPr>
          <a:lstStyle>
            <a:lvl1pPr marL="0" indent="0">
              <a:buNone/>
              <a:defRPr sz="1200"/>
            </a:lvl1pPr>
            <a:lvl2pPr marL="457129" indent="0">
              <a:buNone/>
              <a:defRPr sz="1200"/>
            </a:lvl2pPr>
            <a:lvl3pPr marL="914259" indent="0">
              <a:buNone/>
              <a:defRPr sz="1000"/>
            </a:lvl3pPr>
            <a:lvl4pPr marL="1371388" indent="0">
              <a:buNone/>
              <a:defRPr sz="900"/>
            </a:lvl4pPr>
            <a:lvl5pPr marL="1828517" indent="0">
              <a:buNone/>
              <a:defRPr sz="900"/>
            </a:lvl5pPr>
            <a:lvl6pPr marL="2285647" indent="0">
              <a:buNone/>
              <a:defRPr sz="900"/>
            </a:lvl6pPr>
            <a:lvl7pPr marL="2742776" indent="0">
              <a:buNone/>
              <a:defRPr sz="900"/>
            </a:lvl7pPr>
            <a:lvl8pPr marL="3199905" indent="0">
              <a:buNone/>
              <a:defRPr sz="900"/>
            </a:lvl8pPr>
            <a:lvl9pPr marL="36570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755712-03CF-49E8-8640-0DEF88AEC3A8}"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0F269-E4C1-4850-AFCD-DB1375AA0E88}" type="slidenum">
              <a:rPr lang="en-US" smtClean="0"/>
              <a:pPr/>
              <a:t>‹#›</a:t>
            </a:fld>
            <a:endParaRPr lang="en-US"/>
          </a:p>
        </p:txBody>
      </p:sp>
      <p:sp>
        <p:nvSpPr>
          <p:cNvPr id="32" name="Oval 31"/>
          <p:cNvSpPr/>
          <p:nvPr/>
        </p:nvSpPr>
        <p:spPr>
          <a:xfrm>
            <a:off x="5935858" y="1436864"/>
            <a:ext cx="1177207"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lIns="91426" tIns="45713" rIns="91426" bIns="45713" rtlCol="0" anchor="ctr"/>
          <a:lstStyle/>
          <a:p>
            <a:pPr algn="ctr"/>
            <a:endParaRPr lang="en-US"/>
          </a:p>
        </p:txBody>
      </p:sp>
      <p:sp>
        <p:nvSpPr>
          <p:cNvPr id="33" name="Oval 32"/>
          <p:cNvSpPr/>
          <p:nvPr/>
        </p:nvSpPr>
        <p:spPr>
          <a:xfrm>
            <a:off x="6121421" y="1411798"/>
            <a:ext cx="899562"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lIns="91426" tIns="45713" rIns="91426" bIns="45713" rtlCol="0" anchor="ctr"/>
          <a:lstStyle/>
          <a:p>
            <a:pPr algn="ctr"/>
            <a:endParaRPr lang="en-US"/>
          </a:p>
        </p:txBody>
      </p:sp>
      <p:sp>
        <p:nvSpPr>
          <p:cNvPr id="29" name="Oval 28"/>
          <p:cNvSpPr/>
          <p:nvPr/>
        </p:nvSpPr>
        <p:spPr>
          <a:xfrm>
            <a:off x="5694200" y="1894454"/>
            <a:ext cx="652561"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lIns="91426" tIns="45713" rIns="91426" bIns="45713" rtlCol="0" anchor="ctr"/>
          <a:lstStyle/>
          <a:p>
            <a:pPr algn="ctr"/>
            <a:endParaRPr lang="en-US"/>
          </a:p>
        </p:txBody>
      </p:sp>
      <p:sp>
        <p:nvSpPr>
          <p:cNvPr id="31" name="Oval 30"/>
          <p:cNvSpPr/>
          <p:nvPr/>
        </p:nvSpPr>
        <p:spPr>
          <a:xfrm>
            <a:off x="5876158" y="1811314"/>
            <a:ext cx="530387"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lIns="91426" tIns="45713" rIns="91426" bIns="45713" rtlCol="0" anchor="ctr"/>
          <a:lstStyle/>
          <a:p>
            <a:pPr algn="ctr"/>
            <a:endParaRPr lang="en-US"/>
          </a:p>
        </p:txBody>
      </p:sp>
      <p:sp>
        <p:nvSpPr>
          <p:cNvPr id="28" name="Oval 27"/>
          <p:cNvSpPr/>
          <p:nvPr/>
        </p:nvSpPr>
        <p:spPr>
          <a:xfrm>
            <a:off x="5111994" y="2083437"/>
            <a:ext cx="277984"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lIns="91426" tIns="45713" rIns="91426" bIns="45713" rtlCol="0" anchor="ctr"/>
          <a:lstStyle/>
          <a:p>
            <a:pPr algn="ctr"/>
            <a:endParaRPr lang="en-US"/>
          </a:p>
        </p:txBody>
      </p:sp>
      <p:sp>
        <p:nvSpPr>
          <p:cNvPr id="30" name="Oval 29"/>
          <p:cNvSpPr/>
          <p:nvPr/>
        </p:nvSpPr>
        <p:spPr>
          <a:xfrm>
            <a:off x="6643099" y="993087"/>
            <a:ext cx="277984"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lIns="91426" tIns="45713" rIns="91426" bIns="45713" rtlCol="0" anchor="ctr"/>
          <a:lstStyle/>
          <a:p>
            <a:pPr algn="ctr"/>
            <a:endParaRPr lang="en-US"/>
          </a:p>
        </p:txBody>
      </p:sp>
      <p:sp>
        <p:nvSpPr>
          <p:cNvPr id="34" name="Oval 33"/>
          <p:cNvSpPr/>
          <p:nvPr/>
        </p:nvSpPr>
        <p:spPr>
          <a:xfrm>
            <a:off x="5481235" y="1894459"/>
            <a:ext cx="213892"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lIns="91426" tIns="45713" rIns="91426" bIns="45713" rtlCol="0" anchor="ctr"/>
          <a:lstStyle/>
          <a:p>
            <a:pPr algn="ctr"/>
            <a:endParaRPr lang="en-US"/>
          </a:p>
        </p:txBody>
      </p:sp>
      <p:sp>
        <p:nvSpPr>
          <p:cNvPr id="35" name="Oval 34"/>
          <p:cNvSpPr/>
          <p:nvPr/>
        </p:nvSpPr>
        <p:spPr>
          <a:xfrm>
            <a:off x="6661206" y="1060605"/>
            <a:ext cx="213892"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lIns="91426" tIns="45713" rIns="91426" bIns="45713" rtlCol="0" anchor="ctr"/>
          <a:lstStyle/>
          <a:p>
            <a:pPr algn="ctr"/>
            <a:endParaRPr lang="en-US"/>
          </a:p>
        </p:txBody>
      </p:sp>
      <p:sp>
        <p:nvSpPr>
          <p:cNvPr id="18" name="Picture Placeholder 17"/>
          <p:cNvSpPr>
            <a:spLocks noGrp="1"/>
          </p:cNvSpPr>
          <p:nvPr>
            <p:ph type="pic" sz="quarter" idx="14"/>
          </p:nvPr>
        </p:nvSpPr>
        <p:spPr>
          <a:xfrm>
            <a:off x="5283201" y="1600200"/>
            <a:ext cx="3714750" cy="3429000"/>
          </a:xfrm>
          <a:prstGeom prst="ellipse">
            <a:avLst/>
          </a:prstGeom>
          <a:ln w="76200">
            <a:solidFill>
              <a:schemeClr val="bg2">
                <a:lumMod val="75000"/>
              </a:schemeClr>
            </a:solidFill>
          </a:ln>
        </p:spPr>
        <p:txBody>
          <a:bodyPr/>
          <a:lstStyle/>
          <a:p>
            <a:r>
              <a:rPr lang="en-US" smtClean="0"/>
              <a:t>Click icon to add picture</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93564" y="1807361"/>
            <a:ext cx="771667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755712-03CF-49E8-8640-0DEF88AEC3A8}"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0F269-E4C1-4850-AFCD-DB1375AA0E8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4525" y="675723"/>
            <a:ext cx="1595709"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93569" y="675735"/>
            <a:ext cx="592318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755712-03CF-49E8-8640-0DEF88AEC3A8}"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0F269-E4C1-4850-AFCD-DB1375AA0E8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1" y="2130436"/>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129" indent="0" algn="ctr">
              <a:buNone/>
              <a:defRPr/>
            </a:lvl2pPr>
            <a:lvl3pPr marL="914259" indent="0" algn="ctr">
              <a:buNone/>
              <a:defRPr/>
            </a:lvl3pPr>
            <a:lvl4pPr marL="1371388" indent="0" algn="ctr">
              <a:buNone/>
              <a:defRPr/>
            </a:lvl4pPr>
            <a:lvl5pPr marL="1828517" indent="0" algn="ctr">
              <a:buNone/>
              <a:defRPr/>
            </a:lvl5pPr>
            <a:lvl6pPr marL="2285647" indent="0" algn="ctr">
              <a:buNone/>
              <a:defRPr/>
            </a:lvl6pPr>
            <a:lvl7pPr marL="2742776" indent="0" algn="ctr">
              <a:buNone/>
              <a:defRPr/>
            </a:lvl7pPr>
            <a:lvl8pPr marL="3199905" indent="0" algn="ctr">
              <a:buNone/>
              <a:defRPr/>
            </a:lvl8pPr>
            <a:lvl9pPr marL="3657035"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2EC80F4-16D4-484D-BA94-46D33DB507F8}" type="slidenum">
              <a:rPr lang="en-US"/>
              <a:pPr/>
              <a:t>‹#›</a:t>
            </a:fld>
            <a:endParaRPr lang="en-US"/>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906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12" name="Rectangle 11"/>
          <p:cNvSpPr/>
          <p:nvPr/>
        </p:nvSpPr>
        <p:spPr>
          <a:xfrm>
            <a:off x="0" y="0"/>
            <a:ext cx="9906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dirty="0"/>
          </a:p>
        </p:txBody>
      </p:sp>
      <p:sp>
        <p:nvSpPr>
          <p:cNvPr id="13" name="Rectangle 12"/>
          <p:cNvSpPr/>
          <p:nvPr/>
        </p:nvSpPr>
        <p:spPr>
          <a:xfrm>
            <a:off x="0" y="2652311"/>
            <a:ext cx="9906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14" name="Oval 13"/>
          <p:cNvSpPr/>
          <p:nvPr/>
        </p:nvSpPr>
        <p:spPr>
          <a:xfrm>
            <a:off x="0" y="1600201"/>
            <a:ext cx="9906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3" name="Subtitle 2"/>
          <p:cNvSpPr>
            <a:spLocks noGrp="1"/>
          </p:cNvSpPr>
          <p:nvPr>
            <p:ph type="subTitle" idx="1"/>
          </p:nvPr>
        </p:nvSpPr>
        <p:spPr>
          <a:xfrm>
            <a:off x="1596612" y="5052557"/>
            <a:ext cx="6106761" cy="882119"/>
          </a:xfrm>
        </p:spPr>
        <p:txBody>
          <a:bodyPr>
            <a:normAutofit/>
          </a:bodyPr>
          <a:lstStyle>
            <a:lvl1pPr marL="0" indent="0" algn="l">
              <a:buNone/>
              <a:defRPr sz="2200">
                <a:solidFill>
                  <a:schemeClr val="tx2"/>
                </a:solidFill>
              </a:defRPr>
            </a:lvl1pPr>
            <a:lvl2pPr marL="457129" indent="0" algn="ctr">
              <a:buNone/>
              <a:defRPr>
                <a:solidFill>
                  <a:schemeClr val="tx1">
                    <a:tint val="75000"/>
                  </a:schemeClr>
                </a:solidFill>
              </a:defRPr>
            </a:lvl2pPr>
            <a:lvl3pPr marL="914259" indent="0" algn="ctr">
              <a:buNone/>
              <a:defRPr>
                <a:solidFill>
                  <a:schemeClr val="tx1">
                    <a:tint val="75000"/>
                  </a:schemeClr>
                </a:solidFill>
              </a:defRPr>
            </a:lvl3pPr>
            <a:lvl4pPr marL="1371388" indent="0" algn="ctr">
              <a:buNone/>
              <a:defRPr>
                <a:solidFill>
                  <a:schemeClr val="tx1">
                    <a:tint val="75000"/>
                  </a:schemeClr>
                </a:solidFill>
              </a:defRPr>
            </a:lvl4pPr>
            <a:lvl5pPr marL="1828517" indent="0" algn="ctr">
              <a:buNone/>
              <a:defRPr>
                <a:solidFill>
                  <a:schemeClr val="tx1">
                    <a:tint val="75000"/>
                  </a:schemeClr>
                </a:solidFill>
              </a:defRPr>
            </a:lvl5pPr>
            <a:lvl6pPr marL="2285647" indent="0" algn="ctr">
              <a:buNone/>
              <a:defRPr>
                <a:solidFill>
                  <a:schemeClr val="tx1">
                    <a:tint val="75000"/>
                  </a:schemeClr>
                </a:solidFill>
              </a:defRPr>
            </a:lvl6pPr>
            <a:lvl7pPr marL="2742776" indent="0" algn="ctr">
              <a:buNone/>
              <a:defRPr>
                <a:solidFill>
                  <a:schemeClr val="tx1">
                    <a:tint val="75000"/>
                  </a:schemeClr>
                </a:solidFill>
              </a:defRPr>
            </a:lvl7pPr>
            <a:lvl8pPr marL="3199905" indent="0" algn="ctr">
              <a:buNone/>
              <a:defRPr>
                <a:solidFill>
                  <a:schemeClr val="tx1">
                    <a:tint val="75000"/>
                  </a:schemeClr>
                </a:solidFill>
              </a:defRPr>
            </a:lvl8pPr>
            <a:lvl9pPr marL="3657035"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40B00-53D5-4BB7-821D-0C11D07AE422}" type="slidenum">
              <a:rPr lang="en-US" smtClean="0"/>
              <a:pPr/>
              <a:t>‹#›</a:t>
            </a:fld>
            <a:endParaRPr lang="en-US"/>
          </a:p>
        </p:txBody>
      </p:sp>
      <p:sp>
        <p:nvSpPr>
          <p:cNvPr id="2" name="Title 1"/>
          <p:cNvSpPr>
            <a:spLocks noGrp="1"/>
          </p:cNvSpPr>
          <p:nvPr>
            <p:ph type="ctrTitle"/>
          </p:nvPr>
        </p:nvSpPr>
        <p:spPr>
          <a:xfrm>
            <a:off x="885720" y="3132290"/>
            <a:ext cx="7773297" cy="1793167"/>
          </a:xfrm>
          <a:effectLst/>
        </p:spPr>
        <p:txBody>
          <a:bodyPr>
            <a:noAutofit/>
          </a:bodyPr>
          <a:lstStyle>
            <a:lvl1pPr marL="639981" indent="-457129"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9B62B-DEB0-4B5C-8884-CA2D5C7D22F6}"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238250" y="731520"/>
            <a:ext cx="69342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906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8" name="Rectangle 7"/>
          <p:cNvSpPr/>
          <p:nvPr/>
        </p:nvSpPr>
        <p:spPr>
          <a:xfrm>
            <a:off x="0" y="0"/>
            <a:ext cx="9906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dirty="0"/>
          </a:p>
        </p:txBody>
      </p:sp>
      <p:sp>
        <p:nvSpPr>
          <p:cNvPr id="9" name="Rectangle 8"/>
          <p:cNvSpPr/>
          <p:nvPr/>
        </p:nvSpPr>
        <p:spPr>
          <a:xfrm>
            <a:off x="0" y="2652311"/>
            <a:ext cx="9906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10" name="Oval 9"/>
          <p:cNvSpPr/>
          <p:nvPr/>
        </p:nvSpPr>
        <p:spPr>
          <a:xfrm>
            <a:off x="0" y="1600201"/>
            <a:ext cx="9906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2" name="Title 1"/>
          <p:cNvSpPr>
            <a:spLocks noGrp="1"/>
          </p:cNvSpPr>
          <p:nvPr>
            <p:ph type="title"/>
          </p:nvPr>
        </p:nvSpPr>
        <p:spPr>
          <a:xfrm>
            <a:off x="2202629" y="2172649"/>
            <a:ext cx="6463888"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190980" y="4607511"/>
            <a:ext cx="6468035" cy="835460"/>
          </a:xfrm>
        </p:spPr>
        <p:txBody>
          <a:bodyPr anchor="t"/>
          <a:lstStyle>
            <a:lvl1pPr marL="0" indent="0" algn="r">
              <a:buNone/>
              <a:defRPr sz="2000">
                <a:solidFill>
                  <a:schemeClr val="tx2"/>
                </a:solidFill>
              </a:defRPr>
            </a:lvl1pPr>
            <a:lvl2pPr marL="457129" indent="0">
              <a:buNone/>
              <a:defRPr sz="1800">
                <a:solidFill>
                  <a:schemeClr val="tx1">
                    <a:tint val="75000"/>
                  </a:schemeClr>
                </a:solidFill>
              </a:defRPr>
            </a:lvl2pPr>
            <a:lvl3pPr marL="914259" indent="0">
              <a:buNone/>
              <a:defRPr sz="1600">
                <a:solidFill>
                  <a:schemeClr val="tx1">
                    <a:tint val="75000"/>
                  </a:schemeClr>
                </a:solidFill>
              </a:defRPr>
            </a:lvl3pPr>
            <a:lvl4pPr marL="1371388" indent="0">
              <a:buNone/>
              <a:defRPr sz="1400">
                <a:solidFill>
                  <a:schemeClr val="tx1">
                    <a:tint val="75000"/>
                  </a:schemeClr>
                </a:solidFill>
              </a:defRPr>
            </a:lvl4pPr>
            <a:lvl5pPr marL="1828517" indent="0">
              <a:buNone/>
              <a:defRPr sz="1400">
                <a:solidFill>
                  <a:schemeClr val="tx1">
                    <a:tint val="75000"/>
                  </a:schemeClr>
                </a:solidFill>
              </a:defRPr>
            </a:lvl5pPr>
            <a:lvl6pPr marL="2285647" indent="0">
              <a:buNone/>
              <a:defRPr sz="1400">
                <a:solidFill>
                  <a:schemeClr val="tx1">
                    <a:tint val="75000"/>
                  </a:schemeClr>
                </a:solidFill>
              </a:defRPr>
            </a:lvl6pPr>
            <a:lvl7pPr marL="2742776" indent="0">
              <a:buNone/>
              <a:defRPr sz="1400">
                <a:solidFill>
                  <a:schemeClr val="tx1">
                    <a:tint val="75000"/>
                  </a:schemeClr>
                </a:solidFill>
              </a:defRPr>
            </a:lvl7pPr>
            <a:lvl8pPr marL="3199905" indent="0">
              <a:buNone/>
              <a:defRPr sz="1400">
                <a:solidFill>
                  <a:schemeClr val="tx1">
                    <a:tint val="75000"/>
                  </a:schemeClr>
                </a:solidFill>
              </a:defRPr>
            </a:lvl8pPr>
            <a:lvl9pPr marL="365703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BD6DE-DF59-4293-9571-8A4B8B310C1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056EB-4637-45FF-BAC0-4A21FAB3198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238249" y="731519"/>
            <a:ext cx="3625596"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5032248" y="731520"/>
            <a:ext cx="3625596"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38251" y="731520"/>
            <a:ext cx="3625596"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129" indent="0">
              <a:buNone/>
              <a:defRPr sz="2000" b="1"/>
            </a:lvl2pPr>
            <a:lvl3pPr marL="914259" indent="0">
              <a:buNone/>
              <a:defRPr sz="1800" b="1"/>
            </a:lvl3pPr>
            <a:lvl4pPr marL="1371388" indent="0">
              <a:buNone/>
              <a:defRPr sz="1600" b="1"/>
            </a:lvl4pPr>
            <a:lvl5pPr marL="1828517" indent="0">
              <a:buNone/>
              <a:defRPr sz="1600" b="1"/>
            </a:lvl5pPr>
            <a:lvl6pPr marL="2285647" indent="0">
              <a:buNone/>
              <a:defRPr sz="1600" b="1"/>
            </a:lvl6pPr>
            <a:lvl7pPr marL="2742776" indent="0">
              <a:buNone/>
              <a:defRPr sz="1600" b="1"/>
            </a:lvl7pPr>
            <a:lvl8pPr marL="3199905" indent="0">
              <a:buNone/>
              <a:defRPr sz="1600" b="1"/>
            </a:lvl8pPr>
            <a:lvl9pPr marL="365703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2819" y="1400327"/>
            <a:ext cx="3625596"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34577" y="731520"/>
            <a:ext cx="3625596"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129" indent="0">
              <a:buNone/>
              <a:defRPr sz="2000" b="1"/>
            </a:lvl2pPr>
            <a:lvl3pPr marL="914259" indent="0">
              <a:buNone/>
              <a:defRPr sz="1800" b="1"/>
            </a:lvl3pPr>
            <a:lvl4pPr marL="1371388" indent="0">
              <a:buNone/>
              <a:defRPr sz="1600" b="1"/>
            </a:lvl4pPr>
            <a:lvl5pPr marL="1828517" indent="0">
              <a:buNone/>
              <a:defRPr sz="1600" b="1"/>
            </a:lvl5pPr>
            <a:lvl6pPr marL="2285647" indent="0">
              <a:buNone/>
              <a:defRPr sz="1600" b="1"/>
            </a:lvl6pPr>
            <a:lvl7pPr marL="2742776" indent="0">
              <a:buNone/>
              <a:defRPr sz="1600" b="1"/>
            </a:lvl7pPr>
            <a:lvl8pPr marL="3199905" indent="0">
              <a:buNone/>
              <a:defRPr sz="1600" b="1"/>
            </a:lvl8pPr>
            <a:lvl9pPr marL="3657035" indent="0">
              <a:buNone/>
              <a:defRPr sz="1600" b="1"/>
            </a:lvl9pPr>
          </a:lstStyle>
          <a:p>
            <a:pPr marL="0" lvl="0" indent="0" algn="ctr" defTabSz="914259"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5032110" y="1399032"/>
            <a:ext cx="3625596"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54E0A-353E-4F68-AB93-95C804156630}"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D4EDF6-A962-4C74-A5FD-853F7F98F93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A64DD8-40C5-4C23-A933-2EECE680F36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9021" y="2209812"/>
            <a:ext cx="3939092" cy="1258493"/>
          </a:xfrm>
          <a:effectLst/>
        </p:spPr>
        <p:txBody>
          <a:bodyPr anchor="b">
            <a:noAutofit/>
          </a:bodyPr>
          <a:lstStyle>
            <a:lvl1pPr marL="228565" indent="-228565"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976314" y="731521"/>
            <a:ext cx="4351842"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65412" y="3497803"/>
            <a:ext cx="3671048" cy="2139518"/>
          </a:xfrm>
        </p:spPr>
        <p:txBody>
          <a:bodyPr/>
          <a:lstStyle>
            <a:lvl1pPr marL="0" indent="0">
              <a:buNone/>
              <a:defRPr sz="1400"/>
            </a:lvl1pPr>
            <a:lvl2pPr marL="457129" indent="0">
              <a:buNone/>
              <a:defRPr sz="1200"/>
            </a:lvl2pPr>
            <a:lvl3pPr marL="914259" indent="0">
              <a:buNone/>
              <a:defRPr sz="1000"/>
            </a:lvl3pPr>
            <a:lvl4pPr marL="1371388" indent="0">
              <a:buNone/>
              <a:defRPr sz="900"/>
            </a:lvl4pPr>
            <a:lvl5pPr marL="1828517" indent="0">
              <a:buNone/>
              <a:defRPr sz="900"/>
            </a:lvl5pPr>
            <a:lvl6pPr marL="2285647" indent="0">
              <a:buNone/>
              <a:defRPr sz="900"/>
            </a:lvl6pPr>
            <a:lvl7pPr marL="2742776" indent="0">
              <a:buNone/>
              <a:defRPr sz="900"/>
            </a:lvl7pPr>
            <a:lvl8pPr marL="3199905" indent="0">
              <a:buNone/>
              <a:defRPr sz="900"/>
            </a:lvl8pPr>
            <a:lvl9pPr marL="36570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C1630B-832D-49AE-B3E0-3F8EC3AD46E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906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9" name="Rectangle 8"/>
          <p:cNvSpPr/>
          <p:nvPr/>
        </p:nvSpPr>
        <p:spPr>
          <a:xfrm>
            <a:off x="0" y="0"/>
            <a:ext cx="9906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dirty="0"/>
          </a:p>
        </p:txBody>
      </p:sp>
      <p:sp>
        <p:nvSpPr>
          <p:cNvPr id="10" name="Rectangle 9"/>
          <p:cNvSpPr/>
          <p:nvPr/>
        </p:nvSpPr>
        <p:spPr>
          <a:xfrm>
            <a:off x="0" y="2652311"/>
            <a:ext cx="9906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11" name="Oval 10"/>
          <p:cNvSpPr/>
          <p:nvPr/>
        </p:nvSpPr>
        <p:spPr>
          <a:xfrm>
            <a:off x="0" y="1600201"/>
            <a:ext cx="9906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3" name="Picture Placeholder 2"/>
          <p:cNvSpPr>
            <a:spLocks noGrp="1"/>
          </p:cNvSpPr>
          <p:nvPr>
            <p:ph type="pic" idx="1"/>
          </p:nvPr>
        </p:nvSpPr>
        <p:spPr>
          <a:xfrm>
            <a:off x="4848106" y="1143000"/>
            <a:ext cx="44577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129" indent="0">
              <a:buNone/>
              <a:defRPr sz="2800"/>
            </a:lvl2pPr>
            <a:lvl3pPr marL="914259" indent="0">
              <a:buNone/>
              <a:defRPr sz="2400"/>
            </a:lvl3pPr>
            <a:lvl4pPr marL="1371388" indent="0">
              <a:buNone/>
              <a:defRPr sz="2000"/>
            </a:lvl4pPr>
            <a:lvl5pPr marL="1828517" indent="0">
              <a:buNone/>
              <a:defRPr sz="2000"/>
            </a:lvl5pPr>
            <a:lvl6pPr marL="2285647" indent="0">
              <a:buNone/>
              <a:defRPr sz="2000"/>
            </a:lvl6pPr>
            <a:lvl7pPr marL="2742776" indent="0">
              <a:buNone/>
              <a:defRPr sz="2000"/>
            </a:lvl7pPr>
            <a:lvl8pPr marL="3199905" indent="0">
              <a:buNone/>
              <a:defRPr sz="2000"/>
            </a:lvl8pPr>
            <a:lvl9pPr marL="3657035"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51045" y="1010487"/>
            <a:ext cx="4001957" cy="2163020"/>
          </a:xfrm>
        </p:spPr>
        <p:txBody>
          <a:bodyPr anchor="b"/>
          <a:lstStyle>
            <a:lvl1pPr marL="182852" indent="-182852">
              <a:buFont typeface="Georgia" pitchFamily="18" charset="0"/>
              <a:buChar char="*"/>
              <a:defRPr sz="1600"/>
            </a:lvl1pPr>
            <a:lvl2pPr marL="457129" indent="0">
              <a:buNone/>
              <a:defRPr sz="1200"/>
            </a:lvl2pPr>
            <a:lvl3pPr marL="914259" indent="0">
              <a:buNone/>
              <a:defRPr sz="1000"/>
            </a:lvl3pPr>
            <a:lvl4pPr marL="1371388" indent="0">
              <a:buNone/>
              <a:defRPr sz="900"/>
            </a:lvl4pPr>
            <a:lvl5pPr marL="1828517" indent="0">
              <a:buNone/>
              <a:defRPr sz="900"/>
            </a:lvl5pPr>
            <a:lvl6pPr marL="2285647" indent="0">
              <a:buNone/>
              <a:defRPr sz="900"/>
            </a:lvl6pPr>
            <a:lvl7pPr marL="2742776" indent="0">
              <a:buNone/>
              <a:defRPr sz="900"/>
            </a:lvl7pPr>
            <a:lvl8pPr marL="3199905" indent="0">
              <a:buNone/>
              <a:defRPr sz="900"/>
            </a:lvl8pPr>
            <a:lvl9pPr marL="36570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15B8DD-BB84-4C1B-91A0-101B1E3CC48F}" type="slidenum">
              <a:rPr lang="en-US" smtClean="0"/>
              <a:pPr/>
              <a:t>‹#›</a:t>
            </a:fld>
            <a:endParaRPr lang="en-US"/>
          </a:p>
        </p:txBody>
      </p:sp>
      <p:sp>
        <p:nvSpPr>
          <p:cNvPr id="2" name="Title 1"/>
          <p:cNvSpPr>
            <a:spLocks noGrp="1"/>
          </p:cNvSpPr>
          <p:nvPr>
            <p:ph type="title"/>
          </p:nvPr>
        </p:nvSpPr>
        <p:spPr>
          <a:xfrm>
            <a:off x="787873" y="4464422"/>
            <a:ext cx="6915500"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063750" y="731519"/>
            <a:ext cx="69342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8DF4F-7F7A-458D-A19F-086A14A0B75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3CE76FE-6145-404F-AFB6-7E2B3C4A2BFE}" type="slidenum">
              <a:rPr lang="en-US"/>
              <a:pPr/>
              <a:t>‹#›</a:t>
            </a:fld>
            <a:endParaRPr lang="en-US"/>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49905" y="376529"/>
            <a:ext cx="222885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601127" y="731530"/>
            <a:ext cx="5231728"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8532A-4832-4AB1-9C07-76DEA1546D9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78308" y="146304"/>
            <a:ext cx="9549384"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extLst/>
          </a:lstStyle>
          <a:p>
            <a:pPr algn="ctr" eaLnBrk="1" latinLnBrk="0" hangingPunct="1"/>
            <a:endParaRPr kumimoji="0" lang="en-US"/>
          </a:p>
        </p:txBody>
      </p:sp>
      <p:sp>
        <p:nvSpPr>
          <p:cNvPr id="8" name="Title 7"/>
          <p:cNvSpPr>
            <a:spLocks noGrp="1"/>
          </p:cNvSpPr>
          <p:nvPr>
            <p:ph type="ctrTitle"/>
          </p:nvPr>
        </p:nvSpPr>
        <p:spPr>
          <a:xfrm>
            <a:off x="502920" y="381002"/>
            <a:ext cx="8915400" cy="2209800"/>
          </a:xfrm>
        </p:spPr>
        <p:txBody>
          <a:bodyPr lIns="45713" rIns="228565"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311401" y="2819400"/>
            <a:ext cx="7106920" cy="1752600"/>
          </a:xfrm>
        </p:spPr>
        <p:txBody>
          <a:bodyPr lIns="45713" rIns="246850"/>
          <a:lstStyle>
            <a:lvl1pPr marL="0" indent="0" algn="r">
              <a:spcBef>
                <a:spcPts val="0"/>
              </a:spcBef>
              <a:buNone/>
              <a:defRPr>
                <a:effectLst/>
              </a:defRPr>
            </a:lvl1pPr>
            <a:lvl2pPr marL="457129" indent="0" algn="ctr">
              <a:buNone/>
            </a:lvl2pPr>
            <a:lvl3pPr marL="914259" indent="0" algn="ctr">
              <a:buNone/>
            </a:lvl3pPr>
            <a:lvl4pPr marL="1371388" indent="0" algn="ctr">
              <a:buNone/>
            </a:lvl4pPr>
            <a:lvl5pPr marL="1828517" indent="0" algn="ctr">
              <a:buNone/>
            </a:lvl5pPr>
            <a:lvl6pPr marL="2285647" indent="0" algn="ctr">
              <a:buNone/>
            </a:lvl6pPr>
            <a:lvl7pPr marL="2742776" indent="0" algn="ctr">
              <a:buNone/>
            </a:lvl7pPr>
            <a:lvl8pPr marL="3199905" indent="0" algn="ctr">
              <a:buNone/>
            </a:lvl8pPr>
            <a:lvl9pPr marL="3657035"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6026150" y="6509004"/>
            <a:ext cx="3252470" cy="274320"/>
          </a:xfrm>
        </p:spPr>
        <p:txBody>
          <a:bodyPr vert="horz" rtlCol="0"/>
          <a:lstStyle>
            <a:extLst/>
          </a:lstStyle>
          <a:p>
            <a:endParaRPr lang="en-US"/>
          </a:p>
        </p:txBody>
      </p:sp>
      <p:sp>
        <p:nvSpPr>
          <p:cNvPr id="11" name="Slide Number Placeholder 10"/>
          <p:cNvSpPr>
            <a:spLocks noGrp="1"/>
          </p:cNvSpPr>
          <p:nvPr>
            <p:ph type="sldNum" sz="quarter" idx="11"/>
          </p:nvPr>
        </p:nvSpPr>
        <p:spPr>
          <a:xfrm>
            <a:off x="9358871" y="6509004"/>
            <a:ext cx="502979" cy="274320"/>
          </a:xfrm>
        </p:spPr>
        <p:txBody>
          <a:bodyPr vert="horz" rtlCol="0"/>
          <a:lstStyle>
            <a:lvl1pPr>
              <a:defRPr>
                <a:solidFill>
                  <a:schemeClr val="tx2">
                    <a:shade val="90000"/>
                  </a:schemeClr>
                </a:solidFill>
              </a:defRPr>
            </a:lvl1pPr>
            <a:extLst/>
          </a:lstStyle>
          <a:p>
            <a:fld id="{E0740B00-53D5-4BB7-821D-0C11D07AE422}" type="slidenum">
              <a:rPr lang="en-US" smtClean="0"/>
              <a:pPr/>
              <a:t>‹#›</a:t>
            </a:fld>
            <a:endParaRPr lang="en-US"/>
          </a:p>
        </p:txBody>
      </p:sp>
      <p:sp>
        <p:nvSpPr>
          <p:cNvPr id="12" name="Footer Placeholder 11"/>
          <p:cNvSpPr>
            <a:spLocks noGrp="1"/>
          </p:cNvSpPr>
          <p:nvPr>
            <p:ph type="ftr" sz="quarter" idx="12"/>
          </p:nvPr>
        </p:nvSpPr>
        <p:spPr>
          <a:xfrm>
            <a:off x="1733550" y="6509004"/>
            <a:ext cx="4233086" cy="274320"/>
          </a:xfrm>
        </p:spPr>
        <p:txBody>
          <a:bodyPr vert="horz" rtlCol="0"/>
          <a:lstStyle>
            <a:extLst/>
          </a:lstStyle>
          <a:p>
            <a:endParaRPr lang="en-US"/>
          </a:p>
        </p:txBody>
      </p:sp>
    </p:spTree>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637425" y="1424588"/>
            <a:ext cx="866775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109B62B-DEB0-4B5C-8884-CA2D5C7D22F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83472" y="3267456"/>
            <a:ext cx="802386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extLst/>
          </a:lstStyle>
          <a:p>
            <a:pPr algn="ctr" eaLnBrk="1" latinLnBrk="0" hangingPunct="1"/>
            <a:endParaRPr kumimoji="0" lang="en-US"/>
          </a:p>
        </p:txBody>
      </p:sp>
      <p:sp>
        <p:nvSpPr>
          <p:cNvPr id="2" name="Title 1"/>
          <p:cNvSpPr>
            <a:spLocks noGrp="1"/>
          </p:cNvSpPr>
          <p:nvPr>
            <p:ph type="title"/>
          </p:nvPr>
        </p:nvSpPr>
        <p:spPr>
          <a:xfrm>
            <a:off x="782575" y="498231"/>
            <a:ext cx="8420100" cy="2731008"/>
          </a:xfrm>
        </p:spPr>
        <p:txBody>
          <a:bodyPr rIns="100569"/>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82507" y="3287713"/>
            <a:ext cx="8420100" cy="1509712"/>
          </a:xfrm>
        </p:spPr>
        <p:txBody>
          <a:bodyPr rIns="12799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6026150" y="6513670"/>
            <a:ext cx="3252470" cy="274320"/>
          </a:xfrm>
        </p:spPr>
        <p:txBody>
          <a:bodyPr vert="horz" rtlCol="0"/>
          <a:lstStyle>
            <a:extLst/>
          </a:lstStyle>
          <a:p>
            <a:endParaRPr lang="en-US"/>
          </a:p>
        </p:txBody>
      </p:sp>
      <p:sp>
        <p:nvSpPr>
          <p:cNvPr id="9" name="Slide Number Placeholder 8"/>
          <p:cNvSpPr>
            <a:spLocks noGrp="1"/>
          </p:cNvSpPr>
          <p:nvPr>
            <p:ph type="sldNum" sz="quarter" idx="11"/>
          </p:nvPr>
        </p:nvSpPr>
        <p:spPr>
          <a:xfrm>
            <a:off x="9358871" y="6513670"/>
            <a:ext cx="502979" cy="274320"/>
          </a:xfrm>
        </p:spPr>
        <p:txBody>
          <a:bodyPr vert="horz" rtlCol="0"/>
          <a:lstStyle>
            <a:lvl1pPr>
              <a:defRPr>
                <a:solidFill>
                  <a:schemeClr val="tx2">
                    <a:shade val="90000"/>
                  </a:schemeClr>
                </a:solidFill>
              </a:defRPr>
            </a:lvl1pPr>
            <a:extLst/>
          </a:lstStyle>
          <a:p>
            <a:fld id="{B35BD6DE-DF59-4293-9571-8A4B8B310C1D}" type="slidenum">
              <a:rPr lang="en-US" smtClean="0"/>
              <a:pPr/>
              <a:t>‹#›</a:t>
            </a:fld>
            <a:endParaRPr lang="en-US"/>
          </a:p>
        </p:txBody>
      </p:sp>
      <p:sp>
        <p:nvSpPr>
          <p:cNvPr id="10" name="Footer Placeholder 9"/>
          <p:cNvSpPr>
            <a:spLocks noGrp="1"/>
          </p:cNvSpPr>
          <p:nvPr>
            <p:ph type="ftr" sz="quarter" idx="12"/>
          </p:nvPr>
        </p:nvSpPr>
        <p:spPr>
          <a:xfrm>
            <a:off x="1733550" y="6513670"/>
            <a:ext cx="4233086"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95301" y="1645920"/>
            <a:ext cx="437515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035550" y="1645920"/>
            <a:ext cx="437515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9361172" y="6514569"/>
            <a:ext cx="502979" cy="274320"/>
          </a:xfrm>
        </p:spPr>
        <p:txBody>
          <a:bodyPr/>
          <a:lstStyle>
            <a:extLst/>
          </a:lstStyle>
          <a:p>
            <a:fld id="{21C056EB-4637-45FF-BAC0-4A21FAB3198B}" type="slidenum">
              <a:rPr lang="en-US" smtClean="0"/>
              <a:pPr/>
              <a:t>‹#›</a:t>
            </a:fld>
            <a:endParaRPr lang="en-US"/>
          </a:p>
        </p:txBody>
      </p:sp>
      <p:sp>
        <p:nvSpPr>
          <p:cNvPr id="10" name="Rectangle 9"/>
          <p:cNvSpPr/>
          <p:nvPr/>
        </p:nvSpPr>
        <p:spPr>
          <a:xfrm>
            <a:off x="637425" y="1424588"/>
            <a:ext cx="866775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68139" y="2165216"/>
            <a:ext cx="406146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lIns="91426" tIns="45713" rIns="91426" bIns="45713" anchor="b"/>
          <a:lstStyle>
            <a:extLst/>
          </a:lstStyle>
          <a:p>
            <a:pPr algn="ctr" eaLnBrk="1" latinLnBrk="0" hangingPunct="1"/>
            <a:endParaRPr kumimoji="0" lang="en-US"/>
          </a:p>
        </p:txBody>
      </p:sp>
      <p:sp>
        <p:nvSpPr>
          <p:cNvPr id="11" name="Rectangle 10"/>
          <p:cNvSpPr/>
          <p:nvPr/>
        </p:nvSpPr>
        <p:spPr>
          <a:xfrm>
            <a:off x="5200651" y="2165216"/>
            <a:ext cx="406146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lIns="91426" tIns="45713" rIns="91426" bIns="45713" anchor="b"/>
          <a:lstStyle>
            <a:extLst/>
          </a:lstStyle>
          <a:p>
            <a:pPr algn="ctr" eaLnBrk="1" latinLnBrk="0" hangingPunct="1"/>
            <a:endParaRPr kumimoji="0" lang="en-US"/>
          </a:p>
        </p:txBody>
      </p:sp>
      <p:sp>
        <p:nvSpPr>
          <p:cNvPr id="2" name="Title 1"/>
          <p:cNvSpPr>
            <a:spLocks noGrp="1"/>
          </p:cNvSpPr>
          <p:nvPr>
            <p:ph type="title"/>
          </p:nvPr>
        </p:nvSpPr>
        <p:spPr>
          <a:xfrm>
            <a:off x="495300" y="251949"/>
            <a:ext cx="89154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95300" y="1535113"/>
            <a:ext cx="4376870" cy="639762"/>
          </a:xfrm>
        </p:spPr>
        <p:txBody>
          <a:bodyPr anchor="b">
            <a:noAutofit/>
          </a:bodyPr>
          <a:lstStyle>
            <a:lvl1pPr marL="91426"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032115" y="1535113"/>
            <a:ext cx="4378590" cy="639762"/>
          </a:xfrm>
        </p:spPr>
        <p:txBody>
          <a:bodyPr anchor="b">
            <a:noAutofit/>
          </a:bodyPr>
          <a:lstStyle>
            <a:lvl1pPr marL="91426"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95300" y="2362211"/>
            <a:ext cx="4376870" cy="3941763"/>
          </a:xfrm>
        </p:spPr>
        <p:txBody>
          <a:bodyPr lIns="91426"/>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032115" y="2362211"/>
            <a:ext cx="4378590"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9361172" y="6514569"/>
            <a:ext cx="502979" cy="274320"/>
          </a:xfrm>
        </p:spPr>
        <p:txBody>
          <a:bodyPr/>
          <a:lstStyle>
            <a:extLst/>
          </a:lstStyle>
          <a:p>
            <a:fld id="{5FD54E0A-353E-4F68-AB93-95C80415663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53218"/>
            <a:ext cx="89154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7D4EDF6-A962-4C74-A5FD-853F7F98F932}" type="slidenum">
              <a:rPr lang="en-US" smtClean="0"/>
              <a:pPr/>
              <a:t>‹#›</a:t>
            </a:fld>
            <a:endParaRPr lang="en-US"/>
          </a:p>
        </p:txBody>
      </p:sp>
      <p:sp>
        <p:nvSpPr>
          <p:cNvPr id="7" name="Rectangle 6"/>
          <p:cNvSpPr/>
          <p:nvPr/>
        </p:nvSpPr>
        <p:spPr>
          <a:xfrm>
            <a:off x="637425" y="1424588"/>
            <a:ext cx="866775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FA64DD8-40C5-4C23-A933-2EECE680F36A}" type="slidenum">
              <a:rPr lang="en-US" smtClean="0"/>
              <a:pPr/>
              <a:t>‹#›</a:t>
            </a:fld>
            <a:endParaRPr lang="en-US"/>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479015" y="1057656"/>
            <a:ext cx="406146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extLst/>
          </a:lstStyle>
          <a:p>
            <a:pPr algn="ctr" eaLnBrk="1" latinLnBrk="0" hangingPunct="1"/>
            <a:endParaRPr kumimoji="0" lang="en-US"/>
          </a:p>
        </p:txBody>
      </p:sp>
      <p:sp>
        <p:nvSpPr>
          <p:cNvPr id="2" name="Title 1"/>
          <p:cNvSpPr>
            <a:spLocks noGrp="1"/>
          </p:cNvSpPr>
          <p:nvPr>
            <p:ph type="title"/>
          </p:nvPr>
        </p:nvSpPr>
        <p:spPr>
          <a:xfrm>
            <a:off x="5376731" y="304801"/>
            <a:ext cx="425958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376731" y="1107560"/>
            <a:ext cx="425958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47652" y="2209801"/>
            <a:ext cx="9388661" cy="3977640"/>
          </a:xfrm>
        </p:spPr>
        <p:txBody>
          <a:bodyPr/>
          <a:lstStyle>
            <a:lvl1pPr marL="292563">
              <a:defRPr sz="3200"/>
            </a:lvl1pPr>
            <a:lvl2pPr marL="594268">
              <a:defRPr sz="2800"/>
            </a:lvl2pPr>
            <a:lvl3pPr marL="822833">
              <a:defRPr sz="2400"/>
            </a:lvl3pPr>
            <a:lvl4pPr marL="1051397">
              <a:defRPr sz="2000"/>
            </a:lvl4pPr>
            <a:lvl5pPr marL="1261677">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6026150" y="6513670"/>
            <a:ext cx="3252470" cy="274320"/>
          </a:xfrm>
        </p:spPr>
        <p:txBody>
          <a:bodyPr vert="horz" rtlCol="0"/>
          <a:lstStyle>
            <a:extLst/>
          </a:lstStyle>
          <a:p>
            <a:endParaRPr lang="en-US"/>
          </a:p>
        </p:txBody>
      </p:sp>
      <p:sp>
        <p:nvSpPr>
          <p:cNvPr id="10" name="Slide Number Placeholder 9"/>
          <p:cNvSpPr>
            <a:spLocks noGrp="1"/>
          </p:cNvSpPr>
          <p:nvPr>
            <p:ph type="sldNum" sz="quarter" idx="11"/>
          </p:nvPr>
        </p:nvSpPr>
        <p:spPr>
          <a:xfrm>
            <a:off x="9358871" y="6513670"/>
            <a:ext cx="502979" cy="274320"/>
          </a:xfrm>
        </p:spPr>
        <p:txBody>
          <a:bodyPr vert="horz" rtlCol="0"/>
          <a:lstStyle>
            <a:lvl1pPr>
              <a:defRPr>
                <a:solidFill>
                  <a:schemeClr val="tx2">
                    <a:shade val="90000"/>
                  </a:schemeClr>
                </a:solidFill>
              </a:defRPr>
            </a:lvl1pPr>
            <a:extLst/>
          </a:lstStyle>
          <a:p>
            <a:fld id="{DFC1630B-832D-49AE-B3E0-3F8EC3AD46EF}" type="slidenum">
              <a:rPr lang="en-US" smtClean="0"/>
              <a:pPr/>
              <a:t>‹#›</a:t>
            </a:fld>
            <a:endParaRPr lang="en-US"/>
          </a:p>
        </p:txBody>
      </p:sp>
      <p:sp>
        <p:nvSpPr>
          <p:cNvPr id="11" name="Footer Placeholder 10"/>
          <p:cNvSpPr>
            <a:spLocks noGrp="1"/>
          </p:cNvSpPr>
          <p:nvPr>
            <p:ph type="ftr" sz="quarter" idx="12"/>
          </p:nvPr>
        </p:nvSpPr>
        <p:spPr>
          <a:xfrm>
            <a:off x="1733550" y="6513670"/>
            <a:ext cx="4233086"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93813" y="4724400"/>
            <a:ext cx="59436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293813" y="5388947"/>
            <a:ext cx="59436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30200" y="249865"/>
            <a:ext cx="92456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6026150" y="6509004"/>
            <a:ext cx="3252470" cy="274320"/>
          </a:xfrm>
        </p:spPr>
        <p:txBody>
          <a:bodyPr vert="horz" rtlCol="0"/>
          <a:lstStyle>
            <a:extLst/>
          </a:lstStyle>
          <a:p>
            <a:endParaRPr lang="en-US"/>
          </a:p>
        </p:txBody>
      </p:sp>
      <p:sp>
        <p:nvSpPr>
          <p:cNvPr id="9" name="Slide Number Placeholder 8"/>
          <p:cNvSpPr>
            <a:spLocks noGrp="1"/>
          </p:cNvSpPr>
          <p:nvPr>
            <p:ph type="sldNum" sz="quarter" idx="11"/>
          </p:nvPr>
        </p:nvSpPr>
        <p:spPr>
          <a:xfrm>
            <a:off x="9358871" y="6509004"/>
            <a:ext cx="502979" cy="274320"/>
          </a:xfrm>
        </p:spPr>
        <p:txBody>
          <a:bodyPr vert="horz" rtlCol="0"/>
          <a:lstStyle>
            <a:lvl1pPr>
              <a:defRPr>
                <a:solidFill>
                  <a:schemeClr val="tx2">
                    <a:shade val="90000"/>
                  </a:schemeClr>
                </a:solidFill>
              </a:defRPr>
            </a:lvl1pPr>
            <a:extLst/>
          </a:lstStyle>
          <a:p>
            <a:fld id="{B115B8DD-BB84-4C1B-91A0-101B1E3CC48F}" type="slidenum">
              <a:rPr lang="en-US" smtClean="0"/>
              <a:pPr/>
              <a:t>‹#›</a:t>
            </a:fld>
            <a:endParaRPr lang="en-US"/>
          </a:p>
        </p:txBody>
      </p:sp>
      <p:sp>
        <p:nvSpPr>
          <p:cNvPr id="10" name="Footer Placeholder 9"/>
          <p:cNvSpPr>
            <a:spLocks noGrp="1"/>
          </p:cNvSpPr>
          <p:nvPr>
            <p:ph type="ftr" sz="quarter" idx="12"/>
          </p:nvPr>
        </p:nvSpPr>
        <p:spPr>
          <a:xfrm>
            <a:off x="1733550" y="6509004"/>
            <a:ext cx="4233086" cy="274320"/>
          </a:xfrm>
        </p:spPr>
        <p:txBody>
          <a:bodyPr vert="horz" rtlCol="0"/>
          <a:lstStyle>
            <a:extLst/>
          </a:lstStyle>
          <a:p>
            <a:endParaRPr lang="en-US"/>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7" y="4406912"/>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7" y="2906722"/>
            <a:ext cx="8420100" cy="1500187"/>
          </a:xfrm>
        </p:spPr>
        <p:txBody>
          <a:bodyPr anchor="b"/>
          <a:lstStyle>
            <a:lvl1pPr marL="0" indent="0">
              <a:buNone/>
              <a:defRPr sz="2000"/>
            </a:lvl1pPr>
            <a:lvl2pPr marL="457129" indent="0">
              <a:buNone/>
              <a:defRPr sz="1800"/>
            </a:lvl2pPr>
            <a:lvl3pPr marL="914259" indent="0">
              <a:buNone/>
              <a:defRPr sz="1600"/>
            </a:lvl3pPr>
            <a:lvl4pPr marL="1371388" indent="0">
              <a:buNone/>
              <a:defRPr sz="1400"/>
            </a:lvl4pPr>
            <a:lvl5pPr marL="1828517" indent="0">
              <a:buNone/>
              <a:defRPr sz="1400"/>
            </a:lvl5pPr>
            <a:lvl6pPr marL="2285647" indent="0">
              <a:buNone/>
              <a:defRPr sz="1400"/>
            </a:lvl6pPr>
            <a:lvl7pPr marL="2742776" indent="0">
              <a:buNone/>
              <a:defRPr sz="1400"/>
            </a:lvl7pPr>
            <a:lvl8pPr marL="3199905" indent="0">
              <a:buNone/>
              <a:defRPr sz="1400"/>
            </a:lvl8pPr>
            <a:lvl9pPr marL="3657035"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1293C23-8B42-4FCB-A83D-60A2B402EC63}" type="slidenum">
              <a:rPr lang="en-US"/>
              <a:pPr/>
              <a:t>‹#›</a:t>
            </a:fld>
            <a:endParaRPr lang="en-US"/>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CC8DF4F-7F7A-458D-A19F-086A14A0B75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50"/>
            <a:ext cx="222885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95300" y="274650"/>
            <a:ext cx="652145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988532A-4832-4AB1-9C07-76DEA1546D9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906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966144" y="5617774"/>
            <a:ext cx="7998180"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11" name="Rectangle 10"/>
          <p:cNvSpPr/>
          <p:nvPr/>
        </p:nvSpPr>
        <p:spPr>
          <a:xfrm>
            <a:off x="1072454" y="1016999"/>
            <a:ext cx="7778044"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12" name="Rectangle 11"/>
          <p:cNvSpPr/>
          <p:nvPr/>
        </p:nvSpPr>
        <p:spPr>
          <a:xfrm>
            <a:off x="1073157" y="1009662"/>
            <a:ext cx="7778044"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833648" y="702069"/>
            <a:ext cx="615150"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533676" y="726099"/>
            <a:ext cx="566928" cy="614172"/>
          </a:xfrm>
          <a:prstGeom prst="rect">
            <a:avLst/>
          </a:prstGeom>
          <a:noFill/>
        </p:spPr>
      </p:pic>
      <p:sp>
        <p:nvSpPr>
          <p:cNvPr id="2" name="Title 1"/>
          <p:cNvSpPr>
            <a:spLocks noGrp="1"/>
          </p:cNvSpPr>
          <p:nvPr>
            <p:ph type="ctrTitle"/>
          </p:nvPr>
        </p:nvSpPr>
        <p:spPr>
          <a:xfrm>
            <a:off x="1871135" y="1794936"/>
            <a:ext cx="6200424"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871137" y="3736623"/>
            <a:ext cx="6188194" cy="1524000"/>
          </a:xfrm>
        </p:spPr>
        <p:txBody>
          <a:bodyPr/>
          <a:lstStyle>
            <a:lvl1pPr marL="0" indent="0" algn="ctr">
              <a:buNone/>
              <a:defRPr>
                <a:solidFill>
                  <a:schemeClr val="tx2"/>
                </a:solidFill>
              </a:defRPr>
            </a:lvl1pPr>
            <a:lvl2pPr marL="457129" indent="0" algn="ctr">
              <a:buNone/>
              <a:defRPr>
                <a:solidFill>
                  <a:schemeClr val="tx1">
                    <a:tint val="75000"/>
                  </a:schemeClr>
                </a:solidFill>
              </a:defRPr>
            </a:lvl2pPr>
            <a:lvl3pPr marL="914259" indent="0" algn="ctr">
              <a:buNone/>
              <a:defRPr>
                <a:solidFill>
                  <a:schemeClr val="tx1">
                    <a:tint val="75000"/>
                  </a:schemeClr>
                </a:solidFill>
              </a:defRPr>
            </a:lvl3pPr>
            <a:lvl4pPr marL="1371388" indent="0" algn="ctr">
              <a:buNone/>
              <a:defRPr>
                <a:solidFill>
                  <a:schemeClr val="tx1">
                    <a:tint val="75000"/>
                  </a:schemeClr>
                </a:solidFill>
              </a:defRPr>
            </a:lvl4pPr>
            <a:lvl5pPr marL="1828517" indent="0" algn="ctr">
              <a:buNone/>
              <a:defRPr>
                <a:solidFill>
                  <a:schemeClr val="tx1">
                    <a:tint val="75000"/>
                  </a:schemeClr>
                </a:solidFill>
              </a:defRPr>
            </a:lvl5pPr>
            <a:lvl6pPr marL="2285647" indent="0" algn="ctr">
              <a:buNone/>
              <a:defRPr>
                <a:solidFill>
                  <a:schemeClr val="tx1">
                    <a:tint val="75000"/>
                  </a:schemeClr>
                </a:solidFill>
              </a:defRPr>
            </a:lvl6pPr>
            <a:lvl7pPr marL="2742776" indent="0" algn="ctr">
              <a:buNone/>
              <a:defRPr>
                <a:solidFill>
                  <a:schemeClr val="tx1">
                    <a:tint val="75000"/>
                  </a:schemeClr>
                </a:solidFill>
              </a:defRPr>
            </a:lvl7pPr>
            <a:lvl8pPr marL="3199905" indent="0" algn="ctr">
              <a:buNone/>
              <a:defRPr>
                <a:solidFill>
                  <a:schemeClr val="tx1">
                    <a:tint val="75000"/>
                  </a:schemeClr>
                </a:solidFill>
              </a:defRPr>
            </a:lvl8pPr>
            <a:lvl9pPr marL="3657035"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34906" y="5357604"/>
            <a:ext cx="1314973" cy="365125"/>
          </a:xfrm>
        </p:spPr>
        <p:txBody>
          <a:bodyPr/>
          <a:lstStyle/>
          <a:p>
            <a:endParaRPr lang="en-US"/>
          </a:p>
        </p:txBody>
      </p:sp>
      <p:sp>
        <p:nvSpPr>
          <p:cNvPr id="5" name="Footer Placeholder 4"/>
          <p:cNvSpPr>
            <a:spLocks noGrp="1"/>
          </p:cNvSpPr>
          <p:nvPr>
            <p:ph type="ftr" sz="quarter" idx="11"/>
          </p:nvPr>
        </p:nvSpPr>
        <p:spPr>
          <a:xfrm>
            <a:off x="1271888" y="5357604"/>
            <a:ext cx="5454415" cy="365125"/>
          </a:xfrm>
        </p:spPr>
        <p:txBody>
          <a:bodyPr/>
          <a:lstStyle/>
          <a:p>
            <a:endParaRPr lang="en-US"/>
          </a:p>
        </p:txBody>
      </p:sp>
      <p:sp>
        <p:nvSpPr>
          <p:cNvPr id="6" name="Slide Number Placeholder 5"/>
          <p:cNvSpPr>
            <a:spLocks noGrp="1"/>
          </p:cNvSpPr>
          <p:nvPr>
            <p:ph type="sldNum" sz="quarter" idx="12"/>
          </p:nvPr>
        </p:nvSpPr>
        <p:spPr>
          <a:xfrm>
            <a:off x="6731761" y="5357604"/>
            <a:ext cx="600192" cy="365125"/>
          </a:xfrm>
        </p:spPr>
        <p:txBody>
          <a:bodyPr/>
          <a:lstStyle>
            <a:lvl1pPr algn="ctr">
              <a:defRPr/>
            </a:lvl1pPr>
          </a:lstStyle>
          <a:p>
            <a:fld id="{E0740B00-53D5-4BB7-821D-0C11D07AE42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9B62B-DEB0-4B5C-8884-CA2D5C7D22F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65394" y="2239442"/>
            <a:ext cx="677521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577624" y="3725346"/>
            <a:ext cx="6750756" cy="1309511"/>
          </a:xfrm>
        </p:spPr>
        <p:txBody>
          <a:bodyPr anchor="t"/>
          <a:lstStyle>
            <a:lvl1pPr marL="0" indent="0" algn="ctr">
              <a:buNone/>
              <a:defRPr sz="2000">
                <a:solidFill>
                  <a:schemeClr val="tx2"/>
                </a:solidFill>
              </a:defRPr>
            </a:lvl1pPr>
            <a:lvl2pPr marL="457129" indent="0">
              <a:buNone/>
              <a:defRPr sz="1800">
                <a:solidFill>
                  <a:schemeClr val="tx1">
                    <a:tint val="75000"/>
                  </a:schemeClr>
                </a:solidFill>
              </a:defRPr>
            </a:lvl2pPr>
            <a:lvl3pPr marL="914259" indent="0">
              <a:buNone/>
              <a:defRPr sz="1600">
                <a:solidFill>
                  <a:schemeClr val="tx1">
                    <a:tint val="75000"/>
                  </a:schemeClr>
                </a:solidFill>
              </a:defRPr>
            </a:lvl3pPr>
            <a:lvl4pPr marL="1371388" indent="0">
              <a:buNone/>
              <a:defRPr sz="1400">
                <a:solidFill>
                  <a:schemeClr val="tx1">
                    <a:tint val="75000"/>
                  </a:schemeClr>
                </a:solidFill>
              </a:defRPr>
            </a:lvl4pPr>
            <a:lvl5pPr marL="1828517" indent="0">
              <a:buNone/>
              <a:defRPr sz="1400">
                <a:solidFill>
                  <a:schemeClr val="tx1">
                    <a:tint val="75000"/>
                  </a:schemeClr>
                </a:solidFill>
              </a:defRPr>
            </a:lvl5pPr>
            <a:lvl6pPr marL="2285647" indent="0">
              <a:buNone/>
              <a:defRPr sz="1400">
                <a:solidFill>
                  <a:schemeClr val="tx1">
                    <a:tint val="75000"/>
                  </a:schemeClr>
                </a:solidFill>
              </a:defRPr>
            </a:lvl6pPr>
            <a:lvl7pPr marL="2742776" indent="0">
              <a:buNone/>
              <a:defRPr sz="1400">
                <a:solidFill>
                  <a:schemeClr val="tx1">
                    <a:tint val="75000"/>
                  </a:schemeClr>
                </a:solidFill>
              </a:defRPr>
            </a:lvl7pPr>
            <a:lvl8pPr marL="3199905" indent="0">
              <a:buNone/>
              <a:defRPr sz="1400">
                <a:solidFill>
                  <a:schemeClr val="tx1">
                    <a:tint val="75000"/>
                  </a:schemeClr>
                </a:solidFill>
              </a:defRPr>
            </a:lvl8pPr>
            <a:lvl9pPr marL="365703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BD6DE-DF59-4293-9571-8A4B8B310C1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056EB-4637-45FF-BAC0-4A21FAB3198B}" type="slidenum">
              <a:rPr lang="en-US" smtClean="0"/>
              <a:pPr/>
              <a:t>‹#›</a:t>
            </a:fld>
            <a:endParaRPr lang="en-US"/>
          </a:p>
        </p:txBody>
      </p:sp>
      <p:sp>
        <p:nvSpPr>
          <p:cNvPr id="9" name="Content Placeholder 8"/>
          <p:cNvSpPr>
            <a:spLocks noGrp="1"/>
          </p:cNvSpPr>
          <p:nvPr>
            <p:ph sz="quarter" idx="13"/>
          </p:nvPr>
        </p:nvSpPr>
        <p:spPr>
          <a:xfrm>
            <a:off x="1406652" y="2121407"/>
            <a:ext cx="34671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5052060" y="2119313"/>
            <a:ext cx="34671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87699" y="2122312"/>
            <a:ext cx="3184481" cy="820208"/>
          </a:xfrm>
        </p:spPr>
        <p:txBody>
          <a:bodyPr anchor="b">
            <a:normAutofit/>
          </a:bodyPr>
          <a:lstStyle>
            <a:lvl1pPr marL="0" indent="0" algn="ctr">
              <a:buNone/>
              <a:defRPr sz="2000" b="1">
                <a:solidFill>
                  <a:schemeClr val="tx2"/>
                </a:solidFill>
              </a:defRPr>
            </a:lvl1pPr>
            <a:lvl2pPr marL="457129" indent="0">
              <a:buNone/>
              <a:defRPr sz="2000" b="1"/>
            </a:lvl2pPr>
            <a:lvl3pPr marL="914259" indent="0">
              <a:buNone/>
              <a:defRPr sz="1800" b="1"/>
            </a:lvl3pPr>
            <a:lvl4pPr marL="1371388" indent="0">
              <a:buNone/>
              <a:defRPr sz="1600" b="1"/>
            </a:lvl4pPr>
            <a:lvl5pPr marL="1828517" indent="0">
              <a:buNone/>
              <a:defRPr sz="1600" b="1"/>
            </a:lvl5pPr>
            <a:lvl6pPr marL="2285647" indent="0">
              <a:buNone/>
              <a:defRPr sz="1600" b="1"/>
            </a:lvl6pPr>
            <a:lvl7pPr marL="2742776" indent="0">
              <a:buNone/>
              <a:defRPr sz="1600" b="1"/>
            </a:lvl7pPr>
            <a:lvl8pPr marL="3199905" indent="0">
              <a:buNone/>
              <a:defRPr sz="1600" b="1"/>
            </a:lvl8pPr>
            <a:lvl9pPr marL="3657035"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319892" y="2122311"/>
            <a:ext cx="3189732" cy="822960"/>
          </a:xfrm>
        </p:spPr>
        <p:txBody>
          <a:bodyPr anchor="b">
            <a:normAutofit/>
          </a:bodyPr>
          <a:lstStyle>
            <a:lvl1pPr marL="0" indent="0" algn="ctr">
              <a:buNone/>
              <a:defRPr sz="2000" b="1">
                <a:solidFill>
                  <a:schemeClr val="tx2"/>
                </a:solidFill>
              </a:defRPr>
            </a:lvl1pPr>
            <a:lvl2pPr marL="457129" indent="0">
              <a:buNone/>
              <a:defRPr sz="2000" b="1"/>
            </a:lvl2pPr>
            <a:lvl3pPr marL="914259" indent="0">
              <a:buNone/>
              <a:defRPr sz="1800" b="1"/>
            </a:lvl3pPr>
            <a:lvl4pPr marL="1371388" indent="0">
              <a:buNone/>
              <a:defRPr sz="1600" b="1"/>
            </a:lvl4pPr>
            <a:lvl5pPr marL="1828517" indent="0">
              <a:buNone/>
              <a:defRPr sz="1600" b="1"/>
            </a:lvl5pPr>
            <a:lvl6pPr marL="2285647" indent="0">
              <a:buNone/>
              <a:defRPr sz="1600" b="1"/>
            </a:lvl6pPr>
            <a:lvl7pPr marL="2742776" indent="0">
              <a:buNone/>
              <a:defRPr sz="1600" b="1"/>
            </a:lvl7pPr>
            <a:lvl8pPr marL="3199905" indent="0">
              <a:buNone/>
              <a:defRPr sz="1600" b="1"/>
            </a:lvl8pPr>
            <a:lvl9pPr marL="3657035"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54E0A-353E-4F68-AB93-95C804156630}" type="slidenum">
              <a:rPr lang="en-US" smtClean="0"/>
              <a:pPr/>
              <a:t>‹#›</a:t>
            </a:fld>
            <a:endParaRPr lang="en-US"/>
          </a:p>
        </p:txBody>
      </p:sp>
      <p:sp>
        <p:nvSpPr>
          <p:cNvPr id="11" name="Content Placeholder 10"/>
          <p:cNvSpPr>
            <a:spLocks noGrp="1"/>
          </p:cNvSpPr>
          <p:nvPr>
            <p:ph sz="quarter" idx="13"/>
          </p:nvPr>
        </p:nvSpPr>
        <p:spPr>
          <a:xfrm>
            <a:off x="1406652" y="2944368"/>
            <a:ext cx="3496818"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5032247" y="2944813"/>
            <a:ext cx="3496818"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D4EDF6-A962-4C74-A5FD-853F7F98F93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A64DD8-40C5-4C23-A933-2EECE680F36A}" type="slidenum">
              <a:rPr lang="en-US" smtClean="0"/>
              <a:pPr/>
              <a:t>‹#›</a:t>
            </a:fld>
            <a:endParaRPr lang="en-US"/>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906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84862" y="6058039"/>
            <a:ext cx="83650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16" name="Rectangle 15"/>
          <p:cNvSpPr/>
          <p:nvPr/>
        </p:nvSpPr>
        <p:spPr>
          <a:xfrm rot="60000">
            <a:off x="4841285" y="605163"/>
            <a:ext cx="4104686"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17" name="Rectangle 16"/>
          <p:cNvSpPr/>
          <p:nvPr/>
        </p:nvSpPr>
        <p:spPr>
          <a:xfrm rot="60000">
            <a:off x="4844041" y="603504"/>
            <a:ext cx="4104686"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13" name="Rectangle 12"/>
          <p:cNvSpPr/>
          <p:nvPr/>
        </p:nvSpPr>
        <p:spPr>
          <a:xfrm rot="21540000">
            <a:off x="811638" y="576868"/>
            <a:ext cx="4104686"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14" name="Rectangle 13"/>
          <p:cNvSpPr/>
          <p:nvPr/>
        </p:nvSpPr>
        <p:spPr>
          <a:xfrm rot="21540000">
            <a:off x="812298" y="576072"/>
            <a:ext cx="4104686"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568702" y="293954"/>
            <a:ext cx="615150"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826574" y="309541"/>
            <a:ext cx="566928" cy="614172"/>
          </a:xfrm>
          <a:prstGeom prst="rect">
            <a:avLst/>
          </a:prstGeom>
          <a:noFill/>
        </p:spPr>
      </p:pic>
      <p:sp>
        <p:nvSpPr>
          <p:cNvPr id="2" name="Title 1"/>
          <p:cNvSpPr>
            <a:spLocks noGrp="1"/>
          </p:cNvSpPr>
          <p:nvPr>
            <p:ph type="title"/>
          </p:nvPr>
        </p:nvSpPr>
        <p:spPr>
          <a:xfrm rot="-60000">
            <a:off x="1201398" y="2020054"/>
            <a:ext cx="3320229"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5258816" y="1151002"/>
            <a:ext cx="3272525"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243809" y="3623748"/>
            <a:ext cx="3302965" cy="2100400"/>
          </a:xfrm>
        </p:spPr>
        <p:txBody>
          <a:bodyPr>
            <a:normAutofit/>
          </a:bodyPr>
          <a:lstStyle>
            <a:lvl1pPr marL="0" indent="0" algn="ctr">
              <a:buNone/>
              <a:defRPr sz="1600"/>
            </a:lvl1pPr>
            <a:lvl2pPr marL="457129" indent="0">
              <a:buNone/>
              <a:defRPr sz="1200"/>
            </a:lvl2pPr>
            <a:lvl3pPr marL="914259" indent="0">
              <a:buNone/>
              <a:defRPr sz="1000"/>
            </a:lvl3pPr>
            <a:lvl4pPr marL="1371388" indent="0">
              <a:buNone/>
              <a:defRPr sz="900"/>
            </a:lvl4pPr>
            <a:lvl5pPr marL="1828517" indent="0">
              <a:buNone/>
              <a:defRPr sz="900"/>
            </a:lvl5pPr>
            <a:lvl6pPr marL="2285647" indent="0">
              <a:buNone/>
              <a:defRPr sz="900"/>
            </a:lvl6pPr>
            <a:lvl7pPr marL="2742776" indent="0">
              <a:buNone/>
              <a:defRPr sz="900"/>
            </a:lvl7pPr>
            <a:lvl8pPr marL="3199905" indent="0">
              <a:buNone/>
              <a:defRPr sz="900"/>
            </a:lvl8pPr>
            <a:lvl9pPr marL="3657035"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870180" y="5885684"/>
            <a:ext cx="1314973" cy="365125"/>
          </a:xfrm>
        </p:spPr>
        <p:txBody>
          <a:bodyPr/>
          <a:lstStyle/>
          <a:p>
            <a:endParaRPr lang="en-US"/>
          </a:p>
        </p:txBody>
      </p:sp>
      <p:sp>
        <p:nvSpPr>
          <p:cNvPr id="6" name="Footer Placeholder 5"/>
          <p:cNvSpPr>
            <a:spLocks noGrp="1"/>
          </p:cNvSpPr>
          <p:nvPr>
            <p:ph type="ftr" sz="quarter" idx="11"/>
          </p:nvPr>
        </p:nvSpPr>
        <p:spPr>
          <a:xfrm rot="-60000">
            <a:off x="990768" y="5829273"/>
            <a:ext cx="3816158" cy="365125"/>
          </a:xfrm>
        </p:spPr>
        <p:txBody>
          <a:bodyPr/>
          <a:lstStyle/>
          <a:p>
            <a:endParaRPr lang="en-US"/>
          </a:p>
        </p:txBody>
      </p:sp>
      <p:sp>
        <p:nvSpPr>
          <p:cNvPr id="7" name="Slide Number Placeholder 6"/>
          <p:cNvSpPr>
            <a:spLocks noGrp="1"/>
          </p:cNvSpPr>
          <p:nvPr>
            <p:ph type="sldNum" sz="quarter" idx="12"/>
          </p:nvPr>
        </p:nvSpPr>
        <p:spPr>
          <a:xfrm rot="60000">
            <a:off x="8187089" y="5896973"/>
            <a:ext cx="600192" cy="365125"/>
          </a:xfrm>
        </p:spPr>
        <p:txBody>
          <a:bodyPr/>
          <a:lstStyle/>
          <a:p>
            <a:fld id="{DFC1630B-832D-49AE-B3E0-3F8EC3AD46E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1" y="1125538"/>
            <a:ext cx="4375150"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125538"/>
            <a:ext cx="4375150"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216D8F2-6426-44B9-852D-4A6F8800C4E6}" type="slidenum">
              <a:rPr lang="en-US"/>
              <a:pPr/>
              <a:t>‹#›</a:t>
            </a:fld>
            <a:endParaRPr lang="en-US"/>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906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84862" y="6058039"/>
            <a:ext cx="83650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12" name="Rectangle 11"/>
          <p:cNvSpPr/>
          <p:nvPr/>
        </p:nvSpPr>
        <p:spPr>
          <a:xfrm rot="21540000">
            <a:off x="811638" y="576868"/>
            <a:ext cx="4104686"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13" name="Rectangle 12"/>
          <p:cNvSpPr/>
          <p:nvPr/>
        </p:nvSpPr>
        <p:spPr>
          <a:xfrm rot="21540000">
            <a:off x="807151" y="575769"/>
            <a:ext cx="4104686"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29" name="Rectangle 28"/>
          <p:cNvSpPr/>
          <p:nvPr/>
        </p:nvSpPr>
        <p:spPr>
          <a:xfrm rot="60000">
            <a:off x="4841285" y="605163"/>
            <a:ext cx="4104686"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30" name="Rectangle 29"/>
          <p:cNvSpPr/>
          <p:nvPr/>
        </p:nvSpPr>
        <p:spPr>
          <a:xfrm rot="60000">
            <a:off x="4836838" y="603920"/>
            <a:ext cx="4104686"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568702" y="293954"/>
            <a:ext cx="615150"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826574" y="309541"/>
            <a:ext cx="566928" cy="614172"/>
          </a:xfrm>
          <a:prstGeom prst="rect">
            <a:avLst/>
          </a:prstGeom>
          <a:noFill/>
        </p:spPr>
      </p:pic>
      <p:sp>
        <p:nvSpPr>
          <p:cNvPr id="2" name="Title 1"/>
          <p:cNvSpPr>
            <a:spLocks noGrp="1"/>
          </p:cNvSpPr>
          <p:nvPr>
            <p:ph type="title"/>
          </p:nvPr>
        </p:nvSpPr>
        <p:spPr>
          <a:xfrm rot="-60000">
            <a:off x="1198626" y="2020824"/>
            <a:ext cx="331851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5306840" y="1207273"/>
            <a:ext cx="3156685"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129" indent="0">
              <a:buNone/>
              <a:defRPr sz="2800"/>
            </a:lvl2pPr>
            <a:lvl3pPr marL="914259" indent="0">
              <a:buNone/>
              <a:defRPr sz="2400"/>
            </a:lvl3pPr>
            <a:lvl4pPr marL="1371388" indent="0">
              <a:buNone/>
              <a:defRPr sz="2000"/>
            </a:lvl4pPr>
            <a:lvl5pPr marL="1828517" indent="0">
              <a:buNone/>
              <a:defRPr sz="2000"/>
            </a:lvl5pPr>
            <a:lvl6pPr marL="2285647" indent="0">
              <a:buNone/>
              <a:defRPr sz="2000"/>
            </a:lvl6pPr>
            <a:lvl7pPr marL="2742776" indent="0">
              <a:buNone/>
              <a:defRPr sz="2000"/>
            </a:lvl7pPr>
            <a:lvl8pPr marL="3199905" indent="0">
              <a:buNone/>
              <a:defRPr sz="2000"/>
            </a:lvl8pPr>
            <a:lvl9pPr marL="3657035"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248156" y="3621024"/>
            <a:ext cx="3298698" cy="2103120"/>
          </a:xfrm>
        </p:spPr>
        <p:txBody>
          <a:bodyPr>
            <a:normAutofit/>
          </a:bodyPr>
          <a:lstStyle>
            <a:lvl1pPr marL="0" indent="0" algn="ctr">
              <a:buNone/>
              <a:defRPr sz="1600"/>
            </a:lvl1pPr>
            <a:lvl2pPr marL="457129" indent="0">
              <a:buNone/>
              <a:defRPr sz="1200"/>
            </a:lvl2pPr>
            <a:lvl3pPr marL="914259" indent="0">
              <a:buNone/>
              <a:defRPr sz="1000"/>
            </a:lvl3pPr>
            <a:lvl4pPr marL="1371388" indent="0">
              <a:buNone/>
              <a:defRPr sz="900"/>
            </a:lvl4pPr>
            <a:lvl5pPr marL="1828517" indent="0">
              <a:buNone/>
              <a:defRPr sz="900"/>
            </a:lvl5pPr>
            <a:lvl6pPr marL="2285647" indent="0">
              <a:buNone/>
              <a:defRPr sz="900"/>
            </a:lvl6pPr>
            <a:lvl7pPr marL="2742776" indent="0">
              <a:buNone/>
              <a:defRPr sz="900"/>
            </a:lvl7pPr>
            <a:lvl8pPr marL="3199905" indent="0">
              <a:buNone/>
              <a:defRPr sz="900"/>
            </a:lvl8pPr>
            <a:lvl9pPr marL="3657035"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874771" y="5888749"/>
            <a:ext cx="1314973" cy="365125"/>
          </a:xfrm>
        </p:spPr>
        <p:txBody>
          <a:bodyPr/>
          <a:lstStyle/>
          <a:p>
            <a:endParaRPr lang="en-US"/>
          </a:p>
        </p:txBody>
      </p:sp>
      <p:sp>
        <p:nvSpPr>
          <p:cNvPr id="6" name="Footer Placeholder 5"/>
          <p:cNvSpPr>
            <a:spLocks noGrp="1"/>
          </p:cNvSpPr>
          <p:nvPr>
            <p:ph type="ftr" sz="quarter" idx="11"/>
          </p:nvPr>
        </p:nvSpPr>
        <p:spPr>
          <a:xfrm rot="-60000">
            <a:off x="990789" y="5831049"/>
            <a:ext cx="3595630" cy="365125"/>
          </a:xfrm>
        </p:spPr>
        <p:txBody>
          <a:bodyPr/>
          <a:lstStyle/>
          <a:p>
            <a:endParaRPr lang="en-US"/>
          </a:p>
        </p:txBody>
      </p:sp>
      <p:sp>
        <p:nvSpPr>
          <p:cNvPr id="7" name="Slide Number Placeholder 6"/>
          <p:cNvSpPr>
            <a:spLocks noGrp="1"/>
          </p:cNvSpPr>
          <p:nvPr>
            <p:ph type="sldNum" sz="quarter" idx="12"/>
          </p:nvPr>
        </p:nvSpPr>
        <p:spPr>
          <a:xfrm rot="60000">
            <a:off x="8192263" y="5900038"/>
            <a:ext cx="600192" cy="365125"/>
          </a:xfrm>
        </p:spPr>
        <p:txBody>
          <a:bodyPr/>
          <a:lstStyle/>
          <a:p>
            <a:fld id="{B115B8DD-BB84-4C1B-91A0-101B1E3CC48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8DF4F-7F7A-458D-A19F-086A14A0B75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8" y="925702"/>
            <a:ext cx="1550106"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06412" y="1106324"/>
            <a:ext cx="5610344"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8532A-4832-4AB1-9C07-76DEA1546D9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905011"/>
            <a:ext cx="817245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42950" y="4572000"/>
            <a:ext cx="7000240" cy="1066800"/>
          </a:xfrm>
        </p:spPr>
        <p:txBody>
          <a:bodyPr anchor="t">
            <a:normAutofit/>
          </a:bodyPr>
          <a:lstStyle>
            <a:lvl1pPr marL="0" indent="0" algn="l">
              <a:buNone/>
              <a:defRPr sz="2000">
                <a:solidFill>
                  <a:schemeClr val="tx1">
                    <a:tint val="75000"/>
                  </a:schemeClr>
                </a:solidFill>
              </a:defRPr>
            </a:lvl1pPr>
            <a:lvl2pPr marL="457129" indent="0" algn="ctr">
              <a:buNone/>
              <a:defRPr>
                <a:solidFill>
                  <a:schemeClr val="tx1">
                    <a:tint val="75000"/>
                  </a:schemeClr>
                </a:solidFill>
              </a:defRPr>
            </a:lvl2pPr>
            <a:lvl3pPr marL="914259" indent="0" algn="ctr">
              <a:buNone/>
              <a:defRPr>
                <a:solidFill>
                  <a:schemeClr val="tx1">
                    <a:tint val="75000"/>
                  </a:schemeClr>
                </a:solidFill>
              </a:defRPr>
            </a:lvl3pPr>
            <a:lvl4pPr marL="1371388" indent="0" algn="ctr">
              <a:buNone/>
              <a:defRPr>
                <a:solidFill>
                  <a:schemeClr val="tx1">
                    <a:tint val="75000"/>
                  </a:schemeClr>
                </a:solidFill>
              </a:defRPr>
            </a:lvl4pPr>
            <a:lvl5pPr marL="1828517" indent="0" algn="ctr">
              <a:buNone/>
              <a:defRPr>
                <a:solidFill>
                  <a:schemeClr val="tx1">
                    <a:tint val="75000"/>
                  </a:schemeClr>
                </a:solidFill>
              </a:defRPr>
            </a:lvl5pPr>
            <a:lvl6pPr marL="2285647" indent="0" algn="ctr">
              <a:buNone/>
              <a:defRPr>
                <a:solidFill>
                  <a:schemeClr val="tx1">
                    <a:tint val="75000"/>
                  </a:schemeClr>
                </a:solidFill>
              </a:defRPr>
            </a:lvl6pPr>
            <a:lvl7pPr marL="2742776" indent="0" algn="ctr">
              <a:buNone/>
              <a:defRPr>
                <a:solidFill>
                  <a:schemeClr val="tx1">
                    <a:tint val="75000"/>
                  </a:schemeClr>
                </a:solidFill>
              </a:defRPr>
            </a:lvl7pPr>
            <a:lvl8pPr marL="3199905" indent="0" algn="ctr">
              <a:buNone/>
              <a:defRPr>
                <a:solidFill>
                  <a:schemeClr val="tx1">
                    <a:tint val="75000"/>
                  </a:schemeClr>
                </a:solidFill>
              </a:defRPr>
            </a:lvl8pPr>
            <a:lvl9pPr marL="3657035"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40B00-53D5-4BB7-821D-0C11D07AE42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9B62B-DEB0-4B5C-8884-CA2D5C7D22F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5486400"/>
            <a:ext cx="8297994"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82506" y="3852863"/>
            <a:ext cx="6646994" cy="1633538"/>
          </a:xfrm>
        </p:spPr>
        <p:txBody>
          <a:bodyPr anchor="b"/>
          <a:lstStyle>
            <a:lvl1pPr marL="0" indent="0">
              <a:buNone/>
              <a:defRPr sz="2000">
                <a:solidFill>
                  <a:schemeClr val="tx1">
                    <a:tint val="75000"/>
                  </a:schemeClr>
                </a:solidFill>
              </a:defRPr>
            </a:lvl1pPr>
            <a:lvl2pPr marL="457129" indent="0">
              <a:buNone/>
              <a:defRPr sz="1800">
                <a:solidFill>
                  <a:schemeClr val="tx1">
                    <a:tint val="75000"/>
                  </a:schemeClr>
                </a:solidFill>
              </a:defRPr>
            </a:lvl2pPr>
            <a:lvl3pPr marL="914259" indent="0">
              <a:buNone/>
              <a:defRPr sz="1600">
                <a:solidFill>
                  <a:schemeClr val="tx1">
                    <a:tint val="75000"/>
                  </a:schemeClr>
                </a:solidFill>
              </a:defRPr>
            </a:lvl3pPr>
            <a:lvl4pPr marL="1371388" indent="0">
              <a:buNone/>
              <a:defRPr sz="1400">
                <a:solidFill>
                  <a:schemeClr val="tx1">
                    <a:tint val="75000"/>
                  </a:schemeClr>
                </a:solidFill>
              </a:defRPr>
            </a:lvl4pPr>
            <a:lvl5pPr marL="1828517" indent="0">
              <a:buNone/>
              <a:defRPr sz="1400">
                <a:solidFill>
                  <a:schemeClr val="tx1">
                    <a:tint val="75000"/>
                  </a:schemeClr>
                </a:solidFill>
              </a:defRPr>
            </a:lvl5pPr>
            <a:lvl6pPr marL="2285647" indent="0">
              <a:buNone/>
              <a:defRPr sz="1400">
                <a:solidFill>
                  <a:schemeClr val="tx1">
                    <a:tint val="75000"/>
                  </a:schemeClr>
                </a:solidFill>
              </a:defRPr>
            </a:lvl6pPr>
            <a:lvl7pPr marL="2742776" indent="0">
              <a:buNone/>
              <a:defRPr sz="1400">
                <a:solidFill>
                  <a:schemeClr val="tx1">
                    <a:tint val="75000"/>
                  </a:schemeClr>
                </a:solidFill>
              </a:defRPr>
            </a:lvl7pPr>
            <a:lvl8pPr marL="3199905" indent="0">
              <a:buNone/>
              <a:defRPr sz="1400">
                <a:solidFill>
                  <a:schemeClr val="tx1">
                    <a:tint val="75000"/>
                  </a:schemeClr>
                </a:solidFill>
              </a:defRPr>
            </a:lvl8pPr>
            <a:lvl9pPr marL="365703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BD6DE-DF59-4293-9571-8A4B8B310C1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36192"/>
            <a:ext cx="39624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87900" y="1536192"/>
            <a:ext cx="39624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056EB-4637-45FF-BAC0-4A21FAB3198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3962400" cy="639762"/>
          </a:xfrm>
        </p:spPr>
        <p:txBody>
          <a:bodyPr anchor="b">
            <a:noAutofit/>
          </a:bodyPr>
          <a:lstStyle>
            <a:lvl1pPr marL="0" indent="0" algn="ctr">
              <a:buNone/>
              <a:defRPr sz="2000" b="1">
                <a:solidFill>
                  <a:schemeClr val="tx2"/>
                </a:solidFill>
              </a:defRPr>
            </a:lvl1pPr>
            <a:lvl2pPr marL="457129" indent="0">
              <a:buNone/>
              <a:defRPr sz="2000" b="1"/>
            </a:lvl2pPr>
            <a:lvl3pPr marL="914259" indent="0">
              <a:buNone/>
              <a:defRPr sz="1800" b="1"/>
            </a:lvl3pPr>
            <a:lvl4pPr marL="1371388" indent="0">
              <a:buNone/>
              <a:defRPr sz="1600" b="1"/>
            </a:lvl4pPr>
            <a:lvl5pPr marL="1828517" indent="0">
              <a:buNone/>
              <a:defRPr sz="1600" b="1"/>
            </a:lvl5pPr>
            <a:lvl6pPr marL="2285647" indent="0">
              <a:buNone/>
              <a:defRPr sz="1600" b="1"/>
            </a:lvl6pPr>
            <a:lvl7pPr marL="2742776" indent="0">
              <a:buNone/>
              <a:defRPr sz="1600" b="1"/>
            </a:lvl7pPr>
            <a:lvl8pPr marL="3199905" indent="0">
              <a:buNone/>
              <a:defRPr sz="1600" b="1"/>
            </a:lvl8pPr>
            <a:lvl9pPr marL="365703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3962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87900" y="1535113"/>
            <a:ext cx="3962400" cy="639762"/>
          </a:xfrm>
        </p:spPr>
        <p:txBody>
          <a:bodyPr anchor="b">
            <a:noAutofit/>
          </a:bodyPr>
          <a:lstStyle>
            <a:lvl1pPr marL="0" indent="0" algn="ctr">
              <a:buNone/>
              <a:defRPr sz="2000" b="1">
                <a:solidFill>
                  <a:schemeClr val="tx2"/>
                </a:solidFill>
              </a:defRPr>
            </a:lvl1pPr>
            <a:lvl2pPr marL="457129" indent="0">
              <a:buNone/>
              <a:defRPr sz="2000" b="1"/>
            </a:lvl2pPr>
            <a:lvl3pPr marL="914259" indent="0">
              <a:buNone/>
              <a:defRPr sz="1800" b="1"/>
            </a:lvl3pPr>
            <a:lvl4pPr marL="1371388" indent="0">
              <a:buNone/>
              <a:defRPr sz="1600" b="1"/>
            </a:lvl4pPr>
            <a:lvl5pPr marL="1828517" indent="0">
              <a:buNone/>
              <a:defRPr sz="1600" b="1"/>
            </a:lvl5pPr>
            <a:lvl6pPr marL="2285647" indent="0">
              <a:buNone/>
              <a:defRPr sz="1600" b="1"/>
            </a:lvl6pPr>
            <a:lvl7pPr marL="2742776" indent="0">
              <a:buNone/>
              <a:defRPr sz="1600" b="1"/>
            </a:lvl7pPr>
            <a:lvl8pPr marL="3199905" indent="0">
              <a:buNone/>
              <a:defRPr sz="1600" b="1"/>
            </a:lvl8pPr>
            <a:lvl9pPr marL="365703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87900" y="2174875"/>
            <a:ext cx="3962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54E0A-353E-4F68-AB93-95C80415663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D4EDF6-A962-4C74-A5FD-853F7F98F93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A64DD8-40C5-4C23-A933-2EECE680F36A}"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129" indent="0">
              <a:buNone/>
              <a:defRPr sz="2000" b="1"/>
            </a:lvl2pPr>
            <a:lvl3pPr marL="914259" indent="0">
              <a:buNone/>
              <a:defRPr sz="1800" b="1"/>
            </a:lvl3pPr>
            <a:lvl4pPr marL="1371388" indent="0">
              <a:buNone/>
              <a:defRPr sz="1600" b="1"/>
            </a:lvl4pPr>
            <a:lvl5pPr marL="1828517" indent="0">
              <a:buNone/>
              <a:defRPr sz="1600" b="1"/>
            </a:lvl5pPr>
            <a:lvl6pPr marL="2285647" indent="0">
              <a:buNone/>
              <a:defRPr sz="1600" b="1"/>
            </a:lvl6pPr>
            <a:lvl7pPr marL="2742776" indent="0">
              <a:buNone/>
              <a:defRPr sz="1600" b="1"/>
            </a:lvl7pPr>
            <a:lvl8pPr marL="3199905" indent="0">
              <a:buNone/>
              <a:defRPr sz="1600" b="1"/>
            </a:lvl8pPr>
            <a:lvl9pPr marL="365703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129" indent="0">
              <a:buNone/>
              <a:defRPr sz="2000" b="1"/>
            </a:lvl2pPr>
            <a:lvl3pPr marL="914259" indent="0">
              <a:buNone/>
              <a:defRPr sz="1800" b="1"/>
            </a:lvl3pPr>
            <a:lvl4pPr marL="1371388" indent="0">
              <a:buNone/>
              <a:defRPr sz="1600" b="1"/>
            </a:lvl4pPr>
            <a:lvl5pPr marL="1828517" indent="0">
              <a:buNone/>
              <a:defRPr sz="1600" b="1"/>
            </a:lvl5pPr>
            <a:lvl6pPr marL="2285647" indent="0">
              <a:buNone/>
              <a:defRPr sz="1600" b="1"/>
            </a:lvl6pPr>
            <a:lvl7pPr marL="2742776" indent="0">
              <a:buNone/>
              <a:defRPr sz="1600" b="1"/>
            </a:lvl7pPr>
            <a:lvl8pPr marL="3199905" indent="0">
              <a:buNone/>
              <a:defRPr sz="1600" b="1"/>
            </a:lvl8pPr>
            <a:lvl9pPr marL="365703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EDA1822-D9E2-43A3-B664-16479C511326}" type="slidenum">
              <a:rPr lang="en-US"/>
              <a:pPr/>
              <a:t>‹#›</a:t>
            </a:fld>
            <a:endParaRPr lang="en-US"/>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0201" y="5495544"/>
            <a:ext cx="84201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30206" y="6096001"/>
            <a:ext cx="8420101" cy="609600"/>
          </a:xfrm>
        </p:spPr>
        <p:txBody>
          <a:bodyPr>
            <a:normAutofit/>
          </a:bodyPr>
          <a:lstStyle>
            <a:lvl1pPr marL="0" indent="0" algn="ctr">
              <a:buNone/>
              <a:defRPr sz="1600"/>
            </a:lvl1pPr>
            <a:lvl2pPr marL="457129" indent="0">
              <a:buNone/>
              <a:defRPr sz="1200"/>
            </a:lvl2pPr>
            <a:lvl3pPr marL="914259" indent="0">
              <a:buNone/>
              <a:defRPr sz="1000"/>
            </a:lvl3pPr>
            <a:lvl4pPr marL="1371388" indent="0">
              <a:buNone/>
              <a:defRPr sz="900"/>
            </a:lvl4pPr>
            <a:lvl5pPr marL="1828517" indent="0">
              <a:buNone/>
              <a:defRPr sz="900"/>
            </a:lvl5pPr>
            <a:lvl6pPr marL="2285647" indent="0">
              <a:buNone/>
              <a:defRPr sz="900"/>
            </a:lvl6pPr>
            <a:lvl7pPr marL="2742776" indent="0">
              <a:buNone/>
              <a:defRPr sz="900"/>
            </a:lvl7pPr>
            <a:lvl8pPr marL="3199905" indent="0">
              <a:buNone/>
              <a:defRPr sz="900"/>
            </a:lvl8pPr>
            <a:lvl9pPr marL="36570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C1630B-832D-49AE-B3E0-3F8EC3AD46EF}" type="slidenum">
              <a:rPr lang="en-US" smtClean="0"/>
              <a:pPr/>
              <a:t>‹#›</a:t>
            </a:fld>
            <a:endParaRPr lang="en-US"/>
          </a:p>
        </p:txBody>
      </p:sp>
      <p:sp>
        <p:nvSpPr>
          <p:cNvPr id="9" name="Content Placeholder 8"/>
          <p:cNvSpPr>
            <a:spLocks noGrp="1"/>
          </p:cNvSpPr>
          <p:nvPr>
            <p:ph sz="quarter" idx="13"/>
          </p:nvPr>
        </p:nvSpPr>
        <p:spPr>
          <a:xfrm>
            <a:off x="330200" y="381000"/>
            <a:ext cx="84201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6899" y="5495278"/>
            <a:ext cx="84201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9163050" cy="5486400"/>
          </a:xfrm>
        </p:spPr>
        <p:txBody>
          <a:bodyPr/>
          <a:lstStyle>
            <a:lvl1pPr marL="0" indent="0">
              <a:buNone/>
              <a:defRPr sz="3200"/>
            </a:lvl1pPr>
            <a:lvl2pPr marL="457129" indent="0">
              <a:buNone/>
              <a:defRPr sz="2800"/>
            </a:lvl2pPr>
            <a:lvl3pPr marL="914259" indent="0">
              <a:buNone/>
              <a:defRPr sz="2400"/>
            </a:lvl3pPr>
            <a:lvl4pPr marL="1371388" indent="0">
              <a:buNone/>
              <a:defRPr sz="2000"/>
            </a:lvl4pPr>
            <a:lvl5pPr marL="1828517" indent="0">
              <a:buNone/>
              <a:defRPr sz="2000"/>
            </a:lvl5pPr>
            <a:lvl6pPr marL="2285647" indent="0">
              <a:buNone/>
              <a:defRPr sz="2000"/>
            </a:lvl6pPr>
            <a:lvl7pPr marL="2742776" indent="0">
              <a:buNone/>
              <a:defRPr sz="2000"/>
            </a:lvl7pPr>
            <a:lvl8pPr marL="3199905" indent="0">
              <a:buNone/>
              <a:defRPr sz="2000"/>
            </a:lvl8pPr>
            <a:lvl9pPr marL="3657035"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26899" y="6096000"/>
            <a:ext cx="8420100" cy="612648"/>
          </a:xfrm>
        </p:spPr>
        <p:txBody>
          <a:bodyPr>
            <a:normAutofit/>
          </a:bodyPr>
          <a:lstStyle>
            <a:lvl1pPr marL="0" indent="0" algn="ctr">
              <a:buNone/>
              <a:defRPr sz="1600"/>
            </a:lvl1pPr>
            <a:lvl2pPr marL="457129" indent="0">
              <a:buNone/>
              <a:defRPr sz="1200"/>
            </a:lvl2pPr>
            <a:lvl3pPr marL="914259" indent="0">
              <a:buNone/>
              <a:defRPr sz="1000"/>
            </a:lvl3pPr>
            <a:lvl4pPr marL="1371388" indent="0">
              <a:buNone/>
              <a:defRPr sz="900"/>
            </a:lvl4pPr>
            <a:lvl5pPr marL="1828517" indent="0">
              <a:buNone/>
              <a:defRPr sz="900"/>
            </a:lvl5pPr>
            <a:lvl6pPr marL="2285647" indent="0">
              <a:buNone/>
              <a:defRPr sz="900"/>
            </a:lvl6pPr>
            <a:lvl7pPr marL="2742776" indent="0">
              <a:buNone/>
              <a:defRPr sz="900"/>
            </a:lvl7pPr>
            <a:lvl8pPr marL="3199905" indent="0">
              <a:buNone/>
              <a:defRPr sz="900"/>
            </a:lvl8pPr>
            <a:lvl9pPr marL="3657035"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endParaRPr lang="en-US"/>
          </a:p>
        </p:txBody>
      </p:sp>
      <p:sp>
        <p:nvSpPr>
          <p:cNvPr id="9" name="Slide Number Placeholder 8"/>
          <p:cNvSpPr>
            <a:spLocks noGrp="1"/>
          </p:cNvSpPr>
          <p:nvPr>
            <p:ph type="sldNum" sz="quarter" idx="11"/>
          </p:nvPr>
        </p:nvSpPr>
        <p:spPr/>
        <p:txBody>
          <a:bodyPr/>
          <a:lstStyle/>
          <a:p>
            <a:fld id="{B115B8DD-BB84-4C1B-91A0-101B1E3CC48F}"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8DF4F-7F7A-458D-A19F-086A14A0B75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50"/>
            <a:ext cx="189865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95300" y="274650"/>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8532A-4832-4AB1-9C07-76DEA1546D9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1" y="609601"/>
            <a:ext cx="84201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485900" y="4953000"/>
            <a:ext cx="6934200" cy="1219200"/>
          </a:xfrm>
        </p:spPr>
        <p:txBody>
          <a:bodyPr>
            <a:normAutofit/>
          </a:bodyPr>
          <a:lstStyle>
            <a:lvl1pPr marL="0" indent="0" algn="ctr">
              <a:buNone/>
              <a:defRPr sz="2400">
                <a:solidFill>
                  <a:schemeClr val="tx1">
                    <a:tint val="75000"/>
                  </a:schemeClr>
                </a:solidFill>
              </a:defRPr>
            </a:lvl1pPr>
            <a:lvl2pPr marL="457129" indent="0" algn="ctr">
              <a:buNone/>
              <a:defRPr>
                <a:solidFill>
                  <a:schemeClr val="tx1">
                    <a:tint val="75000"/>
                  </a:schemeClr>
                </a:solidFill>
              </a:defRPr>
            </a:lvl2pPr>
            <a:lvl3pPr marL="914259" indent="0" algn="ctr">
              <a:buNone/>
              <a:defRPr>
                <a:solidFill>
                  <a:schemeClr val="tx1">
                    <a:tint val="75000"/>
                  </a:schemeClr>
                </a:solidFill>
              </a:defRPr>
            </a:lvl3pPr>
            <a:lvl4pPr marL="1371388" indent="0" algn="ctr">
              <a:buNone/>
              <a:defRPr>
                <a:solidFill>
                  <a:schemeClr val="tx1">
                    <a:tint val="75000"/>
                  </a:schemeClr>
                </a:solidFill>
              </a:defRPr>
            </a:lvl4pPr>
            <a:lvl5pPr marL="1828517" indent="0" algn="ctr">
              <a:buNone/>
              <a:defRPr>
                <a:solidFill>
                  <a:schemeClr val="tx1">
                    <a:tint val="75000"/>
                  </a:schemeClr>
                </a:solidFill>
              </a:defRPr>
            </a:lvl5pPr>
            <a:lvl6pPr marL="2285647" indent="0" algn="ctr">
              <a:buNone/>
              <a:defRPr>
                <a:solidFill>
                  <a:schemeClr val="tx1">
                    <a:tint val="75000"/>
                  </a:schemeClr>
                </a:solidFill>
              </a:defRPr>
            </a:lvl6pPr>
            <a:lvl7pPr marL="2742776" indent="0" algn="ctr">
              <a:buNone/>
              <a:defRPr>
                <a:solidFill>
                  <a:schemeClr val="tx1">
                    <a:tint val="75000"/>
                  </a:schemeClr>
                </a:solidFill>
              </a:defRPr>
            </a:lvl7pPr>
            <a:lvl8pPr marL="3199905" indent="0" algn="ctr">
              <a:buNone/>
              <a:defRPr>
                <a:solidFill>
                  <a:schemeClr val="tx1">
                    <a:tint val="75000"/>
                  </a:schemeClr>
                </a:solidFill>
              </a:defRPr>
            </a:lvl8pPr>
            <a:lvl9pPr marL="3657035"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endParaRPr lang="en-US"/>
          </a:p>
        </p:txBody>
      </p:sp>
      <p:sp>
        <p:nvSpPr>
          <p:cNvPr id="8" name="Slide Number Placeholder 7"/>
          <p:cNvSpPr>
            <a:spLocks noGrp="1"/>
          </p:cNvSpPr>
          <p:nvPr>
            <p:ph type="sldNum" sz="quarter" idx="11"/>
          </p:nvPr>
        </p:nvSpPr>
        <p:spPr/>
        <p:txBody>
          <a:bodyPr/>
          <a:lstStyle/>
          <a:p>
            <a:fld id="{E0740B00-53D5-4BB7-821D-0C11D07AE422}"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9B62B-DEB0-4B5C-8884-CA2D5C7D22F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7" y="1371611"/>
            <a:ext cx="8420100" cy="2505075"/>
          </a:xfrm>
        </p:spPr>
        <p:txBody>
          <a:bodyPr anchor="b"/>
          <a:lstStyle>
            <a:lvl1pPr algn="ctr" defTabSz="914259"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82507" y="4068774"/>
            <a:ext cx="8420100" cy="1131887"/>
          </a:xfrm>
        </p:spPr>
        <p:txBody>
          <a:bodyPr anchor="t"/>
          <a:lstStyle>
            <a:lvl1pPr marL="0" indent="0" algn="ctr">
              <a:buNone/>
              <a:defRPr sz="2000">
                <a:solidFill>
                  <a:schemeClr val="tx1">
                    <a:tint val="75000"/>
                  </a:schemeClr>
                </a:solidFill>
              </a:defRPr>
            </a:lvl1pPr>
            <a:lvl2pPr marL="457129" indent="0">
              <a:buNone/>
              <a:defRPr sz="1800">
                <a:solidFill>
                  <a:schemeClr val="tx1">
                    <a:tint val="75000"/>
                  </a:schemeClr>
                </a:solidFill>
              </a:defRPr>
            </a:lvl2pPr>
            <a:lvl3pPr marL="914259" indent="0">
              <a:buNone/>
              <a:defRPr sz="1600">
                <a:solidFill>
                  <a:schemeClr val="tx1">
                    <a:tint val="75000"/>
                  </a:schemeClr>
                </a:solidFill>
              </a:defRPr>
            </a:lvl3pPr>
            <a:lvl4pPr marL="1371388" indent="0">
              <a:buNone/>
              <a:defRPr sz="1400">
                <a:solidFill>
                  <a:schemeClr val="tx1">
                    <a:tint val="75000"/>
                  </a:schemeClr>
                </a:solidFill>
              </a:defRPr>
            </a:lvl4pPr>
            <a:lvl5pPr marL="1828517" indent="0">
              <a:buNone/>
              <a:defRPr sz="1400">
                <a:solidFill>
                  <a:schemeClr val="tx1">
                    <a:tint val="75000"/>
                  </a:schemeClr>
                </a:solidFill>
              </a:defRPr>
            </a:lvl5pPr>
            <a:lvl6pPr marL="2285647" indent="0">
              <a:buNone/>
              <a:defRPr sz="1400">
                <a:solidFill>
                  <a:schemeClr val="tx1">
                    <a:tint val="75000"/>
                  </a:schemeClr>
                </a:solidFill>
              </a:defRPr>
            </a:lvl6pPr>
            <a:lvl7pPr marL="2742776" indent="0">
              <a:buNone/>
              <a:defRPr sz="1400">
                <a:solidFill>
                  <a:schemeClr val="tx1">
                    <a:tint val="75000"/>
                  </a:schemeClr>
                </a:solidFill>
              </a:defRPr>
            </a:lvl7pPr>
            <a:lvl8pPr marL="3199905" indent="0">
              <a:buNone/>
              <a:defRPr sz="1400">
                <a:solidFill>
                  <a:schemeClr val="tx1">
                    <a:tint val="75000"/>
                  </a:schemeClr>
                </a:solidFill>
              </a:defRPr>
            </a:lvl8pPr>
            <a:lvl9pPr marL="365703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BD6DE-DF59-4293-9571-8A4B8B310C1D}" type="slidenum">
              <a:rPr lang="en-US" smtClean="0"/>
              <a:pPr/>
              <a:t>‹#›</a:t>
            </a:fld>
            <a:endParaRPr lang="en-US"/>
          </a:p>
        </p:txBody>
      </p:sp>
      <p:sp>
        <p:nvSpPr>
          <p:cNvPr id="7" name="Oval 6"/>
          <p:cNvSpPr/>
          <p:nvPr/>
        </p:nvSpPr>
        <p:spPr>
          <a:xfrm>
            <a:off x="4870450" y="3924300"/>
            <a:ext cx="91836"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8" name="Oval 7"/>
          <p:cNvSpPr/>
          <p:nvPr/>
        </p:nvSpPr>
        <p:spPr>
          <a:xfrm>
            <a:off x="5087144" y="3924300"/>
            <a:ext cx="91836"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9" name="Oval 8"/>
          <p:cNvSpPr/>
          <p:nvPr/>
        </p:nvSpPr>
        <p:spPr>
          <a:xfrm>
            <a:off x="4654789" y="3924300"/>
            <a:ext cx="91836"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Tree>
  </p:cSld>
  <p:clrMapOvr>
    <a:masterClrMapping/>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5035550" y="1600206"/>
            <a:ext cx="437515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056EB-4637-45FF-BAC0-4A21FAB3198B}" type="slidenum">
              <a:rPr lang="en-US" smtClean="0"/>
              <a:pPr/>
              <a:t>‹#›</a:t>
            </a:fld>
            <a:endParaRPr lang="en-US"/>
          </a:p>
        </p:txBody>
      </p:sp>
      <p:sp>
        <p:nvSpPr>
          <p:cNvPr id="9" name="Content Placeholder 8"/>
          <p:cNvSpPr>
            <a:spLocks noGrp="1"/>
          </p:cNvSpPr>
          <p:nvPr>
            <p:ph sz="quarter" idx="13"/>
          </p:nvPr>
        </p:nvSpPr>
        <p:spPr>
          <a:xfrm>
            <a:off x="396240" y="1600200"/>
            <a:ext cx="4378452"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600200"/>
            <a:ext cx="4376870" cy="609600"/>
          </a:xfrm>
        </p:spPr>
        <p:txBody>
          <a:bodyPr anchor="b">
            <a:noAutofit/>
          </a:bodyPr>
          <a:lstStyle>
            <a:lvl1pPr marL="0" indent="0" algn="ctr">
              <a:buNone/>
              <a:defRPr sz="2400" b="0"/>
            </a:lvl1pPr>
            <a:lvl2pPr marL="457129" indent="0">
              <a:buNone/>
              <a:defRPr sz="2000" b="1"/>
            </a:lvl2pPr>
            <a:lvl3pPr marL="914259" indent="0">
              <a:buNone/>
              <a:defRPr sz="1800" b="1"/>
            </a:lvl3pPr>
            <a:lvl4pPr marL="1371388" indent="0">
              <a:buNone/>
              <a:defRPr sz="1600" b="1"/>
            </a:lvl4pPr>
            <a:lvl5pPr marL="1828517" indent="0">
              <a:buNone/>
              <a:defRPr sz="1600" b="1"/>
            </a:lvl5pPr>
            <a:lvl6pPr marL="2285647" indent="0">
              <a:buNone/>
              <a:defRPr sz="1600" b="1"/>
            </a:lvl6pPr>
            <a:lvl7pPr marL="2742776" indent="0">
              <a:buNone/>
              <a:defRPr sz="1600" b="1"/>
            </a:lvl7pPr>
            <a:lvl8pPr marL="3199905" indent="0">
              <a:buNone/>
              <a:defRPr sz="1600" b="1"/>
            </a:lvl8pPr>
            <a:lvl9pPr marL="3657035"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035550" y="1600200"/>
            <a:ext cx="4378590" cy="609600"/>
          </a:xfrm>
        </p:spPr>
        <p:txBody>
          <a:bodyPr anchor="b">
            <a:noAutofit/>
          </a:bodyPr>
          <a:lstStyle>
            <a:lvl1pPr marL="0" indent="0" algn="ctr">
              <a:buNone/>
              <a:defRPr sz="2400" b="0"/>
            </a:lvl1pPr>
            <a:lvl2pPr marL="457129" indent="0">
              <a:buNone/>
              <a:defRPr sz="2000" b="1"/>
            </a:lvl2pPr>
            <a:lvl3pPr marL="914259" indent="0">
              <a:buNone/>
              <a:defRPr sz="1800" b="1"/>
            </a:lvl3pPr>
            <a:lvl4pPr marL="1371388" indent="0">
              <a:buNone/>
              <a:defRPr sz="1600" b="1"/>
            </a:lvl4pPr>
            <a:lvl5pPr marL="1828517" indent="0">
              <a:buNone/>
              <a:defRPr sz="1600" b="1"/>
            </a:lvl5pPr>
            <a:lvl6pPr marL="2285647" indent="0">
              <a:buNone/>
              <a:defRPr sz="1600" b="1"/>
            </a:lvl6pPr>
            <a:lvl7pPr marL="2742776" indent="0">
              <a:buNone/>
              <a:defRPr sz="1600" b="1"/>
            </a:lvl7pPr>
            <a:lvl8pPr marL="3199905" indent="0">
              <a:buNone/>
              <a:defRPr sz="1600" b="1"/>
            </a:lvl8pPr>
            <a:lvl9pPr marL="3657035"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54E0A-353E-4F68-AB93-95C804156630}" type="slidenum">
              <a:rPr lang="en-US" smtClean="0"/>
              <a:pPr/>
              <a:t>‹#›</a:t>
            </a:fld>
            <a:endParaRPr lang="en-US"/>
          </a:p>
        </p:txBody>
      </p:sp>
      <p:sp>
        <p:nvSpPr>
          <p:cNvPr id="11" name="Content Placeholder 10"/>
          <p:cNvSpPr>
            <a:spLocks noGrp="1"/>
          </p:cNvSpPr>
          <p:nvPr>
            <p:ph sz="quarter" idx="13"/>
          </p:nvPr>
        </p:nvSpPr>
        <p:spPr>
          <a:xfrm>
            <a:off x="495300" y="2212848"/>
            <a:ext cx="4378452"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5061967" y="2212856"/>
            <a:ext cx="4378452"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D4EDF6-A962-4C74-A5FD-853F7F98F93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8145C75-5866-4A59-B520-0C02EF4C697A}" type="slidenum">
              <a:rPr lang="en-US"/>
              <a:pPr/>
              <a:t>‹#›</a:t>
            </a:fld>
            <a:endParaRPr lang="en-US"/>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A64DD8-40C5-4C23-A933-2EECE680F36A}" type="slidenum">
              <a:rPr lang="en-US" smtClean="0"/>
              <a:pPr/>
              <a:t>‹#›</a:t>
            </a:fld>
            <a:endParaRPr lang="en-US"/>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99350" y="266700"/>
            <a:ext cx="3259006"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79072" y="273062"/>
            <a:ext cx="541218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99350" y="2438412"/>
            <a:ext cx="3259006" cy="3687763"/>
          </a:xfrm>
        </p:spPr>
        <p:txBody>
          <a:bodyPr>
            <a:normAutofit/>
          </a:bodyPr>
          <a:lstStyle>
            <a:lvl1pPr marL="0" indent="0" algn="ctr">
              <a:lnSpc>
                <a:spcPct val="125000"/>
              </a:lnSpc>
              <a:buNone/>
              <a:defRPr sz="1600"/>
            </a:lvl1pPr>
            <a:lvl2pPr marL="457129" indent="0">
              <a:buNone/>
              <a:defRPr sz="1200"/>
            </a:lvl2pPr>
            <a:lvl3pPr marL="914259" indent="0">
              <a:buNone/>
              <a:defRPr sz="1000"/>
            </a:lvl3pPr>
            <a:lvl4pPr marL="1371388" indent="0">
              <a:buNone/>
              <a:defRPr sz="900"/>
            </a:lvl4pPr>
            <a:lvl5pPr marL="1828517" indent="0">
              <a:buNone/>
              <a:defRPr sz="900"/>
            </a:lvl5pPr>
            <a:lvl6pPr marL="2285647" indent="0">
              <a:buNone/>
              <a:defRPr sz="900"/>
            </a:lvl6pPr>
            <a:lvl7pPr marL="2742776" indent="0">
              <a:buNone/>
              <a:defRPr sz="900"/>
            </a:lvl7pPr>
            <a:lvl8pPr marL="3199905" indent="0">
              <a:buNone/>
              <a:defRPr sz="900"/>
            </a:lvl8pPr>
            <a:lvl9pPr marL="36570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C1630B-832D-49AE-B3E0-3F8EC3AD46E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19543" y="228600"/>
            <a:ext cx="6187809"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633803" y="1143000"/>
            <a:ext cx="655928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129" indent="0">
              <a:buNone/>
              <a:defRPr sz="2800"/>
            </a:lvl2pPr>
            <a:lvl3pPr marL="914259" indent="0">
              <a:buNone/>
              <a:defRPr sz="2400"/>
            </a:lvl3pPr>
            <a:lvl4pPr marL="1371388" indent="0">
              <a:buNone/>
              <a:defRPr sz="2000"/>
            </a:lvl4pPr>
            <a:lvl5pPr marL="1828517" indent="0">
              <a:buNone/>
              <a:defRPr sz="2000"/>
            </a:lvl5pPr>
            <a:lvl6pPr marL="2285647" indent="0">
              <a:buNone/>
              <a:defRPr sz="2000"/>
            </a:lvl6pPr>
            <a:lvl7pPr marL="2742776" indent="0">
              <a:buNone/>
              <a:defRPr sz="2000"/>
            </a:lvl7pPr>
            <a:lvl8pPr marL="3199905" indent="0">
              <a:buNone/>
              <a:defRPr sz="2000"/>
            </a:lvl8pPr>
            <a:lvl9pPr marL="3657035"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819543" y="5810250"/>
            <a:ext cx="6187809" cy="533400"/>
          </a:xfrm>
        </p:spPr>
        <p:txBody>
          <a:bodyPr>
            <a:normAutofit/>
          </a:bodyPr>
          <a:lstStyle>
            <a:lvl1pPr marL="0" indent="0" algn="ctr">
              <a:buNone/>
              <a:defRPr sz="1600"/>
            </a:lvl1pPr>
            <a:lvl2pPr marL="457129" indent="0">
              <a:buNone/>
              <a:defRPr sz="1200"/>
            </a:lvl2pPr>
            <a:lvl3pPr marL="914259" indent="0">
              <a:buNone/>
              <a:defRPr sz="1000"/>
            </a:lvl3pPr>
            <a:lvl4pPr marL="1371388" indent="0">
              <a:buNone/>
              <a:defRPr sz="900"/>
            </a:lvl4pPr>
            <a:lvl5pPr marL="1828517" indent="0">
              <a:buNone/>
              <a:defRPr sz="900"/>
            </a:lvl5pPr>
            <a:lvl6pPr marL="2285647" indent="0">
              <a:buNone/>
              <a:defRPr sz="900"/>
            </a:lvl6pPr>
            <a:lvl7pPr marL="2742776" indent="0">
              <a:buNone/>
              <a:defRPr sz="900"/>
            </a:lvl7pPr>
            <a:lvl8pPr marL="3199905" indent="0">
              <a:buNone/>
              <a:defRPr sz="900"/>
            </a:lvl8pPr>
            <a:lvl9pPr marL="36570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15B8DD-BB84-4C1B-91A0-101B1E3CC48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8DF4F-7F7A-458D-A19F-086A14A0B75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50"/>
            <a:ext cx="222885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95300" y="274650"/>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8532A-4832-4AB1-9C07-76DEA1546D9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476501" y="3124201"/>
            <a:ext cx="668655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476501" y="5003322"/>
            <a:ext cx="6686550" cy="1371600"/>
          </a:xfrm>
        </p:spPr>
        <p:txBody>
          <a:bodyPr/>
          <a:lstStyle>
            <a:lvl1pPr marL="0" indent="0" algn="l">
              <a:buNone/>
              <a:defRPr sz="1800" b="1">
                <a:solidFill>
                  <a:schemeClr val="tx2"/>
                </a:solidFill>
              </a:defRPr>
            </a:lvl1pPr>
            <a:lvl2pPr marL="457129" indent="0" algn="ctr">
              <a:buNone/>
            </a:lvl2pPr>
            <a:lvl3pPr marL="914259" indent="0" algn="ctr">
              <a:buNone/>
            </a:lvl3pPr>
            <a:lvl4pPr marL="1371388" indent="0" algn="ctr">
              <a:buNone/>
            </a:lvl4pPr>
            <a:lvl5pPr marL="1828517" indent="0" algn="ctr">
              <a:buNone/>
            </a:lvl5pPr>
            <a:lvl6pPr marL="2285647" indent="0" algn="ctr">
              <a:buNone/>
            </a:lvl6pPr>
            <a:lvl7pPr marL="2742776" indent="0" algn="ctr">
              <a:buNone/>
            </a:lvl7pPr>
            <a:lvl8pPr marL="3199905" indent="0" algn="ctr">
              <a:buNone/>
            </a:lvl8pPr>
            <a:lvl9pPr marL="3657035"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8506923" y="1158222"/>
            <a:ext cx="2286000" cy="412750"/>
          </a:xfrm>
        </p:spPr>
        <p:txBody>
          <a:bodyPr/>
          <a:lstStyle/>
          <a:p>
            <a:endParaRPr lang="en-US"/>
          </a:p>
        </p:txBody>
      </p:sp>
      <p:sp>
        <p:nvSpPr>
          <p:cNvPr id="17" name="Footer Placeholder 16"/>
          <p:cNvSpPr>
            <a:spLocks noGrp="1"/>
          </p:cNvSpPr>
          <p:nvPr>
            <p:ph type="ftr" sz="quarter" idx="11"/>
          </p:nvPr>
        </p:nvSpPr>
        <p:spPr bwMode="auto">
          <a:xfrm rot="5400000">
            <a:off x="7819443" y="4165668"/>
            <a:ext cx="3657600" cy="416052"/>
          </a:xfrm>
        </p:spPr>
        <p:txBody>
          <a:bodyPr/>
          <a:lstStyle/>
          <a:p>
            <a:endParaRPr lang="en-US"/>
          </a:p>
        </p:txBody>
      </p:sp>
      <p:sp>
        <p:nvSpPr>
          <p:cNvPr id="10" name="Rectangle 9"/>
          <p:cNvSpPr/>
          <p:nvPr/>
        </p:nvSpPr>
        <p:spPr bwMode="auto">
          <a:xfrm>
            <a:off x="412750" y="0"/>
            <a:ext cx="6604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a:p>
        </p:txBody>
      </p:sp>
      <p:sp>
        <p:nvSpPr>
          <p:cNvPr id="12" name="Rectangle 11"/>
          <p:cNvSpPr/>
          <p:nvPr/>
        </p:nvSpPr>
        <p:spPr bwMode="auto">
          <a:xfrm>
            <a:off x="299364" y="0"/>
            <a:ext cx="113386"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a:p>
        </p:txBody>
      </p:sp>
      <p:sp>
        <p:nvSpPr>
          <p:cNvPr id="14" name="Rectangle 13"/>
          <p:cNvSpPr/>
          <p:nvPr/>
        </p:nvSpPr>
        <p:spPr bwMode="auto">
          <a:xfrm>
            <a:off x="1073151" y="0"/>
            <a:ext cx="197028"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a:p>
        </p:txBody>
      </p:sp>
      <p:sp>
        <p:nvSpPr>
          <p:cNvPr id="19" name="Rectangle 18"/>
          <p:cNvSpPr/>
          <p:nvPr/>
        </p:nvSpPr>
        <p:spPr bwMode="auto">
          <a:xfrm>
            <a:off x="1236430" y="0"/>
            <a:ext cx="24947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a:p>
        </p:txBody>
      </p:sp>
      <p:sp>
        <p:nvSpPr>
          <p:cNvPr id="11" name="Straight Connector 10"/>
          <p:cNvSpPr>
            <a:spLocks noChangeShapeType="1"/>
          </p:cNvSpPr>
          <p:nvPr/>
        </p:nvSpPr>
        <p:spPr bwMode="auto">
          <a:xfrm>
            <a:off x="115206"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26" tIns="45713" rIns="91426" bIns="45713" anchor="t" compatLnSpc="1"/>
          <a:lstStyle/>
          <a:p>
            <a:endParaRPr kumimoji="0" lang="en-US"/>
          </a:p>
        </p:txBody>
      </p:sp>
      <p:sp>
        <p:nvSpPr>
          <p:cNvPr id="18" name="Straight Connector 17"/>
          <p:cNvSpPr>
            <a:spLocks noChangeShapeType="1"/>
          </p:cNvSpPr>
          <p:nvPr/>
        </p:nvSpPr>
        <p:spPr bwMode="auto">
          <a:xfrm>
            <a:off x="9906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26" tIns="45713" rIns="91426" bIns="45713" anchor="t" compatLnSpc="1"/>
          <a:lstStyle/>
          <a:p>
            <a:endParaRPr kumimoji="0" lang="en-US"/>
          </a:p>
        </p:txBody>
      </p:sp>
      <p:sp>
        <p:nvSpPr>
          <p:cNvPr id="20" name="Straight Connector 19"/>
          <p:cNvSpPr>
            <a:spLocks noChangeShapeType="1"/>
          </p:cNvSpPr>
          <p:nvPr/>
        </p:nvSpPr>
        <p:spPr bwMode="auto">
          <a:xfrm>
            <a:off x="925288"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26" tIns="45713" rIns="91426" bIns="45713" anchor="t" compatLnSpc="1"/>
          <a:lstStyle/>
          <a:p>
            <a:endParaRPr kumimoji="0" lang="en-US"/>
          </a:p>
        </p:txBody>
      </p:sp>
      <p:sp>
        <p:nvSpPr>
          <p:cNvPr id="16" name="Straight Connector 15"/>
          <p:cNvSpPr>
            <a:spLocks noChangeShapeType="1"/>
          </p:cNvSpPr>
          <p:nvPr/>
        </p:nvSpPr>
        <p:spPr bwMode="auto">
          <a:xfrm>
            <a:off x="187052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26" tIns="45713" rIns="91426" bIns="45713" anchor="t" compatLnSpc="1"/>
          <a:lstStyle/>
          <a:p>
            <a:endParaRPr kumimoji="0" lang="en-US"/>
          </a:p>
        </p:txBody>
      </p:sp>
      <p:sp>
        <p:nvSpPr>
          <p:cNvPr id="15" name="Straight Connector 14"/>
          <p:cNvSpPr>
            <a:spLocks noChangeShapeType="1"/>
          </p:cNvSpPr>
          <p:nvPr/>
        </p:nvSpPr>
        <p:spPr bwMode="auto">
          <a:xfrm>
            <a:off x="11557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26" tIns="45713" rIns="91426" bIns="45713" anchor="t" compatLnSpc="1"/>
          <a:lstStyle/>
          <a:p>
            <a:endParaRPr kumimoji="0" lang="en-US"/>
          </a:p>
        </p:txBody>
      </p:sp>
      <p:sp>
        <p:nvSpPr>
          <p:cNvPr id="22" name="Straight Connector 21"/>
          <p:cNvSpPr>
            <a:spLocks noChangeShapeType="1"/>
          </p:cNvSpPr>
          <p:nvPr/>
        </p:nvSpPr>
        <p:spPr bwMode="auto">
          <a:xfrm>
            <a:off x="98733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26" tIns="45713" rIns="91426" bIns="45713" anchor="t" compatLnSpc="1"/>
          <a:lstStyle/>
          <a:p>
            <a:endParaRPr kumimoji="0" lang="en-US"/>
          </a:p>
        </p:txBody>
      </p:sp>
      <p:sp>
        <p:nvSpPr>
          <p:cNvPr id="27" name="Rectangle 26"/>
          <p:cNvSpPr/>
          <p:nvPr/>
        </p:nvSpPr>
        <p:spPr bwMode="auto">
          <a:xfrm>
            <a:off x="1320801" y="0"/>
            <a:ext cx="8255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dirty="0"/>
          </a:p>
        </p:txBody>
      </p:sp>
      <p:sp>
        <p:nvSpPr>
          <p:cNvPr id="21" name="Oval 20"/>
          <p:cNvSpPr/>
          <p:nvPr/>
        </p:nvSpPr>
        <p:spPr bwMode="auto">
          <a:xfrm>
            <a:off x="660401" y="3429001"/>
            <a:ext cx="140335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dirty="0"/>
          </a:p>
        </p:txBody>
      </p:sp>
      <p:sp>
        <p:nvSpPr>
          <p:cNvPr id="23" name="Oval 22"/>
          <p:cNvSpPr/>
          <p:nvPr/>
        </p:nvSpPr>
        <p:spPr bwMode="auto">
          <a:xfrm>
            <a:off x="1418768" y="4866752"/>
            <a:ext cx="694876"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dirty="0"/>
          </a:p>
        </p:txBody>
      </p:sp>
      <p:sp>
        <p:nvSpPr>
          <p:cNvPr id="24" name="Oval 23"/>
          <p:cNvSpPr/>
          <p:nvPr/>
        </p:nvSpPr>
        <p:spPr bwMode="auto">
          <a:xfrm>
            <a:off x="1182003" y="5500633"/>
            <a:ext cx="14859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dirty="0"/>
          </a:p>
        </p:txBody>
      </p:sp>
      <p:sp>
        <p:nvSpPr>
          <p:cNvPr id="26" name="Oval 25"/>
          <p:cNvSpPr/>
          <p:nvPr/>
        </p:nvSpPr>
        <p:spPr bwMode="auto">
          <a:xfrm>
            <a:off x="1802892" y="5788152"/>
            <a:ext cx="29718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dirty="0"/>
          </a:p>
        </p:txBody>
      </p:sp>
      <p:sp>
        <p:nvSpPr>
          <p:cNvPr id="25" name="Oval 24"/>
          <p:cNvSpPr/>
          <p:nvPr/>
        </p:nvSpPr>
        <p:spPr>
          <a:xfrm>
            <a:off x="2063750" y="4495800"/>
            <a:ext cx="39624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436006" y="4928702"/>
            <a:ext cx="660400" cy="517524"/>
          </a:xfrm>
        </p:spPr>
        <p:txBody>
          <a:bodyPr/>
          <a:lstStyle/>
          <a:p>
            <a:fld id="{E0740B00-53D5-4BB7-821D-0C11D07AE42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95300" y="1600201"/>
            <a:ext cx="80899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endParaRPr lang="en-US"/>
          </a:p>
        </p:txBody>
      </p:sp>
      <p:sp>
        <p:nvSpPr>
          <p:cNvPr id="9" name="Slide Number Placeholder 8"/>
          <p:cNvSpPr>
            <a:spLocks noGrp="1"/>
          </p:cNvSpPr>
          <p:nvPr>
            <p:ph type="sldNum" sz="quarter" idx="15"/>
          </p:nvPr>
        </p:nvSpPr>
        <p:spPr/>
        <p:txBody>
          <a:bodyPr rtlCol="0"/>
          <a:lstStyle/>
          <a:p>
            <a:fld id="{3109B62B-DEB0-4B5C-8884-CA2D5C7D22F6}"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76501" y="2895600"/>
            <a:ext cx="668655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476501" y="5010151"/>
            <a:ext cx="668655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8505444" y="1154557"/>
            <a:ext cx="2286000" cy="412750"/>
          </a:xfrm>
        </p:spPr>
        <p:txBody>
          <a:bodyPr/>
          <a:lstStyle/>
          <a:p>
            <a:endParaRPr lang="en-US"/>
          </a:p>
        </p:txBody>
      </p:sp>
      <p:sp>
        <p:nvSpPr>
          <p:cNvPr id="5" name="Footer Placeholder 4"/>
          <p:cNvSpPr>
            <a:spLocks noGrp="1"/>
          </p:cNvSpPr>
          <p:nvPr>
            <p:ph type="ftr" sz="quarter" idx="11"/>
          </p:nvPr>
        </p:nvSpPr>
        <p:spPr bwMode="auto">
          <a:xfrm rot="5400000">
            <a:off x="7819645" y="4162806"/>
            <a:ext cx="3657600" cy="416052"/>
          </a:xfrm>
        </p:spPr>
        <p:txBody>
          <a:bodyPr/>
          <a:lstStyle/>
          <a:p>
            <a:endParaRPr lang="en-US"/>
          </a:p>
        </p:txBody>
      </p:sp>
      <p:sp>
        <p:nvSpPr>
          <p:cNvPr id="9" name="Rectangle 8"/>
          <p:cNvSpPr/>
          <p:nvPr/>
        </p:nvSpPr>
        <p:spPr bwMode="auto">
          <a:xfrm>
            <a:off x="412750" y="0"/>
            <a:ext cx="6604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a:p>
        </p:txBody>
      </p:sp>
      <p:sp>
        <p:nvSpPr>
          <p:cNvPr id="10" name="Rectangle 9"/>
          <p:cNvSpPr/>
          <p:nvPr/>
        </p:nvSpPr>
        <p:spPr bwMode="auto">
          <a:xfrm>
            <a:off x="299364" y="0"/>
            <a:ext cx="113386"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a:p>
        </p:txBody>
      </p:sp>
      <p:sp>
        <p:nvSpPr>
          <p:cNvPr id="11" name="Rectangle 10"/>
          <p:cNvSpPr/>
          <p:nvPr/>
        </p:nvSpPr>
        <p:spPr bwMode="auto">
          <a:xfrm>
            <a:off x="1073151" y="0"/>
            <a:ext cx="197028"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a:p>
        </p:txBody>
      </p:sp>
      <p:sp>
        <p:nvSpPr>
          <p:cNvPr id="12" name="Rectangle 11"/>
          <p:cNvSpPr/>
          <p:nvPr/>
        </p:nvSpPr>
        <p:spPr bwMode="auto">
          <a:xfrm>
            <a:off x="1236430" y="0"/>
            <a:ext cx="24947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a:p>
        </p:txBody>
      </p:sp>
      <p:sp>
        <p:nvSpPr>
          <p:cNvPr id="13" name="Straight Connector 12"/>
          <p:cNvSpPr>
            <a:spLocks noChangeShapeType="1"/>
          </p:cNvSpPr>
          <p:nvPr/>
        </p:nvSpPr>
        <p:spPr bwMode="auto">
          <a:xfrm>
            <a:off x="115206"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26" tIns="45713" rIns="91426" bIns="45713" anchor="t" compatLnSpc="1"/>
          <a:lstStyle/>
          <a:p>
            <a:endParaRPr kumimoji="0" lang="en-US"/>
          </a:p>
        </p:txBody>
      </p:sp>
      <p:sp>
        <p:nvSpPr>
          <p:cNvPr id="14" name="Straight Connector 13"/>
          <p:cNvSpPr>
            <a:spLocks noChangeShapeType="1"/>
          </p:cNvSpPr>
          <p:nvPr/>
        </p:nvSpPr>
        <p:spPr bwMode="auto">
          <a:xfrm>
            <a:off x="9906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26" tIns="45713" rIns="91426" bIns="45713" anchor="t" compatLnSpc="1"/>
          <a:lstStyle/>
          <a:p>
            <a:endParaRPr kumimoji="0" lang="en-US"/>
          </a:p>
        </p:txBody>
      </p:sp>
      <p:sp>
        <p:nvSpPr>
          <p:cNvPr id="15" name="Straight Connector 14"/>
          <p:cNvSpPr>
            <a:spLocks noChangeShapeType="1"/>
          </p:cNvSpPr>
          <p:nvPr/>
        </p:nvSpPr>
        <p:spPr bwMode="auto">
          <a:xfrm>
            <a:off x="925288"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26" tIns="45713" rIns="91426" bIns="45713" anchor="t" compatLnSpc="1"/>
          <a:lstStyle/>
          <a:p>
            <a:endParaRPr kumimoji="0" lang="en-US"/>
          </a:p>
        </p:txBody>
      </p:sp>
      <p:sp>
        <p:nvSpPr>
          <p:cNvPr id="16" name="Straight Connector 15"/>
          <p:cNvSpPr>
            <a:spLocks noChangeShapeType="1"/>
          </p:cNvSpPr>
          <p:nvPr/>
        </p:nvSpPr>
        <p:spPr bwMode="auto">
          <a:xfrm>
            <a:off x="187052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26" tIns="45713" rIns="91426" bIns="45713" anchor="t" compatLnSpc="1"/>
          <a:lstStyle/>
          <a:p>
            <a:endParaRPr kumimoji="0" lang="en-US"/>
          </a:p>
        </p:txBody>
      </p:sp>
      <p:sp>
        <p:nvSpPr>
          <p:cNvPr id="17" name="Straight Connector 16"/>
          <p:cNvSpPr>
            <a:spLocks noChangeShapeType="1"/>
          </p:cNvSpPr>
          <p:nvPr/>
        </p:nvSpPr>
        <p:spPr bwMode="auto">
          <a:xfrm>
            <a:off x="11557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26" tIns="45713" rIns="91426" bIns="45713" anchor="t" compatLnSpc="1"/>
          <a:lstStyle/>
          <a:p>
            <a:endParaRPr kumimoji="0" lang="en-US"/>
          </a:p>
        </p:txBody>
      </p:sp>
      <p:sp>
        <p:nvSpPr>
          <p:cNvPr id="18" name="Rectangle 17"/>
          <p:cNvSpPr/>
          <p:nvPr/>
        </p:nvSpPr>
        <p:spPr bwMode="auto">
          <a:xfrm>
            <a:off x="1320801" y="0"/>
            <a:ext cx="8255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dirty="0"/>
          </a:p>
        </p:txBody>
      </p:sp>
      <p:sp>
        <p:nvSpPr>
          <p:cNvPr id="19" name="Oval 18"/>
          <p:cNvSpPr/>
          <p:nvPr/>
        </p:nvSpPr>
        <p:spPr bwMode="auto">
          <a:xfrm>
            <a:off x="660401" y="3429001"/>
            <a:ext cx="140335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dirty="0"/>
          </a:p>
        </p:txBody>
      </p:sp>
      <p:sp>
        <p:nvSpPr>
          <p:cNvPr id="20" name="Oval 19"/>
          <p:cNvSpPr/>
          <p:nvPr/>
        </p:nvSpPr>
        <p:spPr bwMode="auto">
          <a:xfrm>
            <a:off x="1435096" y="4866752"/>
            <a:ext cx="694876"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dirty="0"/>
          </a:p>
        </p:txBody>
      </p:sp>
      <p:sp>
        <p:nvSpPr>
          <p:cNvPr id="21" name="Oval 20"/>
          <p:cNvSpPr/>
          <p:nvPr/>
        </p:nvSpPr>
        <p:spPr bwMode="auto">
          <a:xfrm>
            <a:off x="1182003" y="5500633"/>
            <a:ext cx="14859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dirty="0"/>
          </a:p>
        </p:txBody>
      </p:sp>
      <p:sp>
        <p:nvSpPr>
          <p:cNvPr id="22" name="Oval 21"/>
          <p:cNvSpPr/>
          <p:nvPr/>
        </p:nvSpPr>
        <p:spPr bwMode="auto">
          <a:xfrm>
            <a:off x="1802892" y="5791201"/>
            <a:ext cx="29718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dirty="0"/>
          </a:p>
        </p:txBody>
      </p:sp>
      <p:sp>
        <p:nvSpPr>
          <p:cNvPr id="23" name="Oval 22"/>
          <p:cNvSpPr/>
          <p:nvPr/>
        </p:nvSpPr>
        <p:spPr bwMode="auto">
          <a:xfrm>
            <a:off x="2035627" y="4479889"/>
            <a:ext cx="39624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dirty="0"/>
          </a:p>
        </p:txBody>
      </p:sp>
      <p:sp>
        <p:nvSpPr>
          <p:cNvPr id="26" name="Straight Connector 25"/>
          <p:cNvSpPr>
            <a:spLocks noChangeShapeType="1"/>
          </p:cNvSpPr>
          <p:nvPr/>
        </p:nvSpPr>
        <p:spPr bwMode="auto">
          <a:xfrm>
            <a:off x="985610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26" tIns="45713" rIns="91426" bIns="45713" anchor="t" compatLnSpc="1"/>
          <a:lstStyle/>
          <a:p>
            <a:endParaRPr kumimoji="0" lang="en-US"/>
          </a:p>
        </p:txBody>
      </p:sp>
      <p:sp>
        <p:nvSpPr>
          <p:cNvPr id="6" name="Slide Number Placeholder 5"/>
          <p:cNvSpPr>
            <a:spLocks noGrp="1"/>
          </p:cNvSpPr>
          <p:nvPr>
            <p:ph type="sldNum" sz="quarter" idx="12"/>
          </p:nvPr>
        </p:nvSpPr>
        <p:spPr bwMode="auto">
          <a:xfrm>
            <a:off x="1452334" y="4928702"/>
            <a:ext cx="660400" cy="517524"/>
          </a:xfrm>
        </p:spPr>
        <p:txBody>
          <a:bodyPr/>
          <a:lstStyle/>
          <a:p>
            <a:fld id="{B35BD6DE-DF59-4293-9571-8A4B8B310C1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056EB-4637-45FF-BAC0-4A21FAB3198B}" type="slidenum">
              <a:rPr lang="en-US" smtClean="0"/>
              <a:pPr/>
              <a:t>‹#›</a:t>
            </a:fld>
            <a:endParaRPr lang="en-US"/>
          </a:p>
        </p:txBody>
      </p:sp>
      <p:sp>
        <p:nvSpPr>
          <p:cNvPr id="9" name="Content Placeholder 8"/>
          <p:cNvSpPr>
            <a:spLocks noGrp="1"/>
          </p:cNvSpPr>
          <p:nvPr>
            <p:ph sz="quarter" idx="1"/>
          </p:nvPr>
        </p:nvSpPr>
        <p:spPr>
          <a:xfrm>
            <a:off x="495300" y="1600201"/>
            <a:ext cx="39624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26102" y="1600201"/>
            <a:ext cx="39624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817245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54E0A-353E-4F68-AB93-95C804156630}" type="slidenum">
              <a:rPr lang="en-US" smtClean="0"/>
              <a:pPr/>
              <a:t>‹#›</a:t>
            </a:fld>
            <a:endParaRPr lang="en-US"/>
          </a:p>
        </p:txBody>
      </p:sp>
      <p:sp>
        <p:nvSpPr>
          <p:cNvPr id="11" name="Content Placeholder 10"/>
          <p:cNvSpPr>
            <a:spLocks noGrp="1"/>
          </p:cNvSpPr>
          <p:nvPr>
            <p:ph sz="quarter" idx="2"/>
          </p:nvPr>
        </p:nvSpPr>
        <p:spPr>
          <a:xfrm>
            <a:off x="495300" y="2362200"/>
            <a:ext cx="39624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736306" y="2362200"/>
            <a:ext cx="39624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95300" y="1569721"/>
            <a:ext cx="39624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705350" y="1569721"/>
            <a:ext cx="39624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C5F698C-9262-4CCA-BCA1-0A4847AE6439}" type="slidenum">
              <a:rPr lang="en-US"/>
              <a:pPr/>
              <a:t>‹#›</a:t>
            </a:fld>
            <a:endParaRPr lang="en-US"/>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endParaRPr lang="en-US"/>
          </a:p>
        </p:txBody>
      </p:sp>
      <p:sp>
        <p:nvSpPr>
          <p:cNvPr id="7" name="Slide Number Placeholder 6"/>
          <p:cNvSpPr>
            <a:spLocks noGrp="1"/>
          </p:cNvSpPr>
          <p:nvPr>
            <p:ph type="sldNum" sz="quarter" idx="11"/>
          </p:nvPr>
        </p:nvSpPr>
        <p:spPr/>
        <p:txBody>
          <a:bodyPr rtlCol="0"/>
          <a:lstStyle/>
          <a:p>
            <a:fld id="{17D4EDF6-A962-4C74-A5FD-853F7F98F932}"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A64DD8-40C5-4C23-A933-2EECE680F36A}" type="slidenum">
              <a:rPr lang="en-US" smtClean="0"/>
              <a:pPr/>
              <a:t>‹#›</a:t>
            </a:fld>
            <a:endParaRPr lang="en-US"/>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949325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26" tIns="45713" rIns="91426" bIns="45713" anchor="t" compatLnSpc="1"/>
          <a:lstStyle/>
          <a:p>
            <a:endParaRPr kumimoji="0" lang="en-US" dirty="0"/>
          </a:p>
        </p:txBody>
      </p:sp>
      <p:sp>
        <p:nvSpPr>
          <p:cNvPr id="2" name="Title 1"/>
          <p:cNvSpPr>
            <a:spLocks noGrp="1"/>
          </p:cNvSpPr>
          <p:nvPr>
            <p:ph type="title"/>
          </p:nvPr>
        </p:nvSpPr>
        <p:spPr>
          <a:xfrm rot="5400000">
            <a:off x="3915728" y="3181350"/>
            <a:ext cx="6309360" cy="4953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7379970" y="274320"/>
            <a:ext cx="1654302"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7691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26" tIns="45713" rIns="91426" bIns="45713" anchor="t" compatLnSpc="1"/>
          <a:lstStyle/>
          <a:p>
            <a:endParaRPr kumimoji="0" lang="en-US" dirty="0"/>
          </a:p>
        </p:txBody>
      </p:sp>
      <p:sp>
        <p:nvSpPr>
          <p:cNvPr id="9" name="Straight Connector 8"/>
          <p:cNvSpPr>
            <a:spLocks noChangeShapeType="1"/>
          </p:cNvSpPr>
          <p:nvPr/>
        </p:nvSpPr>
        <p:spPr bwMode="auto">
          <a:xfrm>
            <a:off x="6708321"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26" tIns="45713" rIns="91426" bIns="45713" anchor="t" compatLnSpc="1"/>
          <a:lstStyle/>
          <a:p>
            <a:endParaRPr kumimoji="0" lang="en-US" dirty="0"/>
          </a:p>
        </p:txBody>
      </p:sp>
      <p:sp>
        <p:nvSpPr>
          <p:cNvPr id="11" name="Straight Connector 10"/>
          <p:cNvSpPr>
            <a:spLocks noChangeShapeType="1"/>
          </p:cNvSpPr>
          <p:nvPr/>
        </p:nvSpPr>
        <p:spPr bwMode="auto">
          <a:xfrm>
            <a:off x="97409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26" tIns="45713" rIns="91426" bIns="45713" anchor="t" compatLnSpc="1"/>
          <a:lstStyle/>
          <a:p>
            <a:endParaRPr kumimoji="0" lang="en-US"/>
          </a:p>
        </p:txBody>
      </p:sp>
      <p:sp>
        <p:nvSpPr>
          <p:cNvPr id="12" name="Rectangle 11"/>
          <p:cNvSpPr/>
          <p:nvPr/>
        </p:nvSpPr>
        <p:spPr bwMode="auto">
          <a:xfrm>
            <a:off x="9575800" y="0"/>
            <a:ext cx="3302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a:p>
        </p:txBody>
      </p:sp>
      <p:sp>
        <p:nvSpPr>
          <p:cNvPr id="13" name="Straight Connector 12"/>
          <p:cNvSpPr>
            <a:spLocks noChangeShapeType="1"/>
          </p:cNvSpPr>
          <p:nvPr/>
        </p:nvSpPr>
        <p:spPr bwMode="auto">
          <a:xfrm>
            <a:off x="965835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26" tIns="45713" rIns="91426" bIns="45713" anchor="t" compatLnSpc="1"/>
          <a:lstStyle/>
          <a:p>
            <a:endParaRPr kumimoji="0" lang="en-US"/>
          </a:p>
        </p:txBody>
      </p:sp>
      <p:sp>
        <p:nvSpPr>
          <p:cNvPr id="14" name="Oval 13"/>
          <p:cNvSpPr/>
          <p:nvPr/>
        </p:nvSpPr>
        <p:spPr>
          <a:xfrm>
            <a:off x="8836152" y="5715001"/>
            <a:ext cx="59436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dirty="0"/>
          </a:p>
        </p:txBody>
      </p:sp>
      <p:sp>
        <p:nvSpPr>
          <p:cNvPr id="18" name="Content Placeholder 17"/>
          <p:cNvSpPr>
            <a:spLocks noGrp="1"/>
          </p:cNvSpPr>
          <p:nvPr>
            <p:ph sz="quarter" idx="1"/>
          </p:nvPr>
        </p:nvSpPr>
        <p:spPr>
          <a:xfrm>
            <a:off x="330200" y="274320"/>
            <a:ext cx="61087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endParaRPr lang="en-US"/>
          </a:p>
        </p:txBody>
      </p:sp>
      <p:sp>
        <p:nvSpPr>
          <p:cNvPr id="22" name="Slide Number Placeholder 21"/>
          <p:cNvSpPr>
            <a:spLocks noGrp="1"/>
          </p:cNvSpPr>
          <p:nvPr>
            <p:ph type="sldNum" sz="quarter" idx="15"/>
          </p:nvPr>
        </p:nvSpPr>
        <p:spPr/>
        <p:txBody>
          <a:bodyPr rtlCol="0"/>
          <a:lstStyle/>
          <a:p>
            <a:fld id="{DFC1630B-832D-49AE-B3E0-3F8EC3AD46EF}"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949325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26" tIns="45713" rIns="91426" bIns="45713" anchor="t" compatLnSpc="1"/>
          <a:lstStyle/>
          <a:p>
            <a:endParaRPr kumimoji="0" lang="en-US"/>
          </a:p>
        </p:txBody>
      </p:sp>
      <p:sp>
        <p:nvSpPr>
          <p:cNvPr id="13" name="Oval 12"/>
          <p:cNvSpPr/>
          <p:nvPr/>
        </p:nvSpPr>
        <p:spPr>
          <a:xfrm>
            <a:off x="8836152" y="5715001"/>
            <a:ext cx="59436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dirty="0"/>
          </a:p>
        </p:txBody>
      </p:sp>
      <p:sp>
        <p:nvSpPr>
          <p:cNvPr id="2" name="Title 1"/>
          <p:cNvSpPr>
            <a:spLocks noGrp="1"/>
          </p:cNvSpPr>
          <p:nvPr>
            <p:ph type="title"/>
          </p:nvPr>
        </p:nvSpPr>
        <p:spPr>
          <a:xfrm rot="5400000">
            <a:off x="3892201" y="3181350"/>
            <a:ext cx="6309360" cy="4953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 y="0"/>
            <a:ext cx="668655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7329615" y="264796"/>
            <a:ext cx="1651000" cy="4956048"/>
          </a:xfrm>
        </p:spPr>
        <p:txBody>
          <a:bodyPr rot="0" spcFirstLastPara="0" vertOverflow="overflow" horzOverflow="overflow" vert="horz" wrap="square" lIns="91426" tIns="45713" rIns="91426" bIns="45713" numCol="1" spcCol="274278"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97409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26" tIns="45713" rIns="91426" bIns="45713" anchor="t" compatLnSpc="1"/>
          <a:lstStyle/>
          <a:p>
            <a:endParaRPr kumimoji="0" lang="en-US"/>
          </a:p>
        </p:txBody>
      </p:sp>
      <p:sp>
        <p:nvSpPr>
          <p:cNvPr id="11" name="Rectangle 10"/>
          <p:cNvSpPr/>
          <p:nvPr/>
        </p:nvSpPr>
        <p:spPr bwMode="auto">
          <a:xfrm>
            <a:off x="9575800" y="0"/>
            <a:ext cx="3302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a:p>
        </p:txBody>
      </p:sp>
      <p:sp>
        <p:nvSpPr>
          <p:cNvPr id="12" name="Straight Connector 11"/>
          <p:cNvSpPr>
            <a:spLocks noChangeShapeType="1"/>
          </p:cNvSpPr>
          <p:nvPr/>
        </p:nvSpPr>
        <p:spPr bwMode="auto">
          <a:xfrm>
            <a:off x="965835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26" tIns="45713" rIns="91426" bIns="45713" anchor="t" compatLnSpc="1"/>
          <a:lstStyle/>
          <a:p>
            <a:endParaRPr kumimoji="0" lang="en-US"/>
          </a:p>
        </p:txBody>
      </p:sp>
      <p:sp>
        <p:nvSpPr>
          <p:cNvPr id="19" name="Straight Connector 18"/>
          <p:cNvSpPr>
            <a:spLocks noChangeShapeType="1"/>
          </p:cNvSpPr>
          <p:nvPr/>
        </p:nvSpPr>
        <p:spPr bwMode="auto">
          <a:xfrm>
            <a:off x="67691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26" tIns="45713" rIns="91426" bIns="45713" anchor="t" compatLnSpc="1"/>
          <a:lstStyle/>
          <a:p>
            <a:endParaRPr kumimoji="0" lang="en-US" dirty="0"/>
          </a:p>
        </p:txBody>
      </p:sp>
      <p:sp>
        <p:nvSpPr>
          <p:cNvPr id="20" name="Straight Connector 19"/>
          <p:cNvSpPr>
            <a:spLocks noChangeShapeType="1"/>
          </p:cNvSpPr>
          <p:nvPr/>
        </p:nvSpPr>
        <p:spPr bwMode="auto">
          <a:xfrm>
            <a:off x="6708321"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26" tIns="45713" rIns="91426" bIns="45713" anchor="t" compatLnSpc="1"/>
          <a:lstStyle/>
          <a:p>
            <a:endParaRPr kumimoji="0" lang="en-US" dirty="0"/>
          </a:p>
        </p:txBody>
      </p:sp>
      <p:sp>
        <p:nvSpPr>
          <p:cNvPr id="17" name="Date Placeholder 16"/>
          <p:cNvSpPr>
            <a:spLocks noGrp="1"/>
          </p:cNvSpPr>
          <p:nvPr>
            <p:ph type="dt" sz="half" idx="10"/>
          </p:nvPr>
        </p:nvSpPr>
        <p:spPr/>
        <p:txBody>
          <a:bodyPr rtlCol="0"/>
          <a:lstStyle/>
          <a:p>
            <a:endParaRPr lang="en-US"/>
          </a:p>
        </p:txBody>
      </p:sp>
      <p:sp>
        <p:nvSpPr>
          <p:cNvPr id="18" name="Slide Number Placeholder 17"/>
          <p:cNvSpPr>
            <a:spLocks noGrp="1"/>
          </p:cNvSpPr>
          <p:nvPr>
            <p:ph type="sldNum" sz="quarter" idx="11"/>
          </p:nvPr>
        </p:nvSpPr>
        <p:spPr/>
        <p:txBody>
          <a:bodyPr rtlCol="0"/>
          <a:lstStyle/>
          <a:p>
            <a:fld id="{B115B8DD-BB84-4C1B-91A0-101B1E3CC48F}"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8DF4F-7F7A-458D-A19F-086A14A0B75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1" y="274651"/>
            <a:ext cx="18161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95300" y="274650"/>
            <a:ext cx="652145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8532A-4832-4AB1-9C07-76DEA1546D9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7" y="4406912"/>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7" y="2906722"/>
            <a:ext cx="8420100" cy="1500187"/>
          </a:xfrm>
        </p:spPr>
        <p:txBody>
          <a:bodyPr anchor="b"/>
          <a:lstStyle>
            <a:lvl1pPr marL="0" indent="0">
              <a:buNone/>
              <a:defRPr sz="2000"/>
            </a:lvl1pPr>
            <a:lvl2pPr marL="457129" indent="0">
              <a:buNone/>
              <a:defRPr sz="1800"/>
            </a:lvl2pPr>
            <a:lvl3pPr marL="914259" indent="0">
              <a:buNone/>
              <a:defRPr sz="1600"/>
            </a:lvl3pPr>
            <a:lvl4pPr marL="1371388" indent="0">
              <a:buNone/>
              <a:defRPr sz="1400"/>
            </a:lvl4pPr>
            <a:lvl5pPr marL="1828517" indent="0">
              <a:buNone/>
              <a:defRPr sz="1400"/>
            </a:lvl5pPr>
            <a:lvl6pPr marL="2285647" indent="0">
              <a:buNone/>
              <a:defRPr sz="1400"/>
            </a:lvl6pPr>
            <a:lvl7pPr marL="2742776" indent="0">
              <a:buNone/>
              <a:defRPr sz="1400"/>
            </a:lvl7pPr>
            <a:lvl8pPr marL="3199905" indent="0">
              <a:buNone/>
              <a:defRPr sz="1400"/>
            </a:lvl8pPr>
            <a:lvl9pPr marL="3657035"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3755712-03CF-49E8-8640-0DEF88AEC3A8}" type="datetimeFigureOut">
              <a:rPr lang="en-US" smtClean="0"/>
              <a:pPr/>
              <a:t>8/28/2020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C60F269-E4C1-4850-AFCD-DB1375AA0E88}"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3" y="27306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4"/>
            <a:ext cx="3259006" cy="4691063"/>
          </a:xfrm>
        </p:spPr>
        <p:txBody>
          <a:bodyPr/>
          <a:lstStyle>
            <a:lvl1pPr marL="0" indent="0">
              <a:buNone/>
              <a:defRPr sz="1400"/>
            </a:lvl1pPr>
            <a:lvl2pPr marL="457129" indent="0">
              <a:buNone/>
              <a:defRPr sz="1200"/>
            </a:lvl2pPr>
            <a:lvl3pPr marL="914259" indent="0">
              <a:buNone/>
              <a:defRPr sz="1000"/>
            </a:lvl3pPr>
            <a:lvl4pPr marL="1371388" indent="0">
              <a:buNone/>
              <a:defRPr sz="900"/>
            </a:lvl4pPr>
            <a:lvl5pPr marL="1828517" indent="0">
              <a:buNone/>
              <a:defRPr sz="900"/>
            </a:lvl5pPr>
            <a:lvl6pPr marL="2285647" indent="0">
              <a:buNone/>
              <a:defRPr sz="900"/>
            </a:lvl6pPr>
            <a:lvl7pPr marL="2742776" indent="0">
              <a:buNone/>
              <a:defRPr sz="900"/>
            </a:lvl7pPr>
            <a:lvl8pPr marL="3199905" indent="0">
              <a:buNone/>
              <a:defRPr sz="900"/>
            </a:lvl8pPr>
            <a:lvl9pPr marL="36570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FC374CE-1F44-4DA1-8774-FA69BBDD1F00}"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129" indent="0">
              <a:buNone/>
              <a:defRPr sz="2800"/>
            </a:lvl2pPr>
            <a:lvl3pPr marL="914259" indent="0">
              <a:buNone/>
              <a:defRPr sz="2400"/>
            </a:lvl3pPr>
            <a:lvl4pPr marL="1371388" indent="0">
              <a:buNone/>
              <a:defRPr sz="2000"/>
            </a:lvl4pPr>
            <a:lvl5pPr marL="1828517" indent="0">
              <a:buNone/>
              <a:defRPr sz="2000"/>
            </a:lvl5pPr>
            <a:lvl6pPr marL="2285647" indent="0">
              <a:buNone/>
              <a:defRPr sz="2000"/>
            </a:lvl6pPr>
            <a:lvl7pPr marL="2742776" indent="0">
              <a:buNone/>
              <a:defRPr sz="2000"/>
            </a:lvl7pPr>
            <a:lvl8pPr marL="3199905" indent="0">
              <a:buNone/>
              <a:defRPr sz="2000"/>
            </a:lvl8pPr>
            <a:lvl9pPr marL="3657035"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129" indent="0">
              <a:buNone/>
              <a:defRPr sz="1200"/>
            </a:lvl2pPr>
            <a:lvl3pPr marL="914259" indent="0">
              <a:buNone/>
              <a:defRPr sz="1000"/>
            </a:lvl3pPr>
            <a:lvl4pPr marL="1371388" indent="0">
              <a:buNone/>
              <a:defRPr sz="900"/>
            </a:lvl4pPr>
            <a:lvl5pPr marL="1828517" indent="0">
              <a:buNone/>
              <a:defRPr sz="900"/>
            </a:lvl5pPr>
            <a:lvl6pPr marL="2285647" indent="0">
              <a:buNone/>
              <a:defRPr sz="900"/>
            </a:lvl6pPr>
            <a:lvl7pPr marL="2742776" indent="0">
              <a:buNone/>
              <a:defRPr sz="900"/>
            </a:lvl7pPr>
            <a:lvl8pPr marL="3199905" indent="0">
              <a:buNone/>
              <a:defRPr sz="900"/>
            </a:lvl8pPr>
            <a:lvl9pPr marL="36570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DCE5D0F-7E04-4407-AB55-7105348FCD11}"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7AE875C-99D4-42D1-A51F-982390CE78A7}"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0070" y="100025"/>
            <a:ext cx="2340636" cy="6353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714" y="100025"/>
            <a:ext cx="6860250" cy="6353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7546D4B-3281-4739-94A7-15C6AFF44E58}"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1" y="2130436"/>
            <a:ext cx="8420100" cy="1470025"/>
          </a:xfrm>
          <a:prstGeom prst="rect">
            <a:avLst/>
          </a:prstGeom>
        </p:spPr>
        <p:txBody>
          <a:bodyPr lIns="91426" tIns="45713" rIns="91426" bIns="45713"/>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a:prstGeom prst="rect">
            <a:avLst/>
          </a:prstGeom>
        </p:spPr>
        <p:txBody>
          <a:bodyPr lIns="91426" tIns="45713" rIns="91426" bIns="45713"/>
          <a:lstStyle>
            <a:lvl1pPr marL="0" indent="0" algn="ctr">
              <a:buNone/>
              <a:defRPr/>
            </a:lvl1pPr>
            <a:lvl2pPr marL="457129" indent="0" algn="ctr">
              <a:buNone/>
              <a:defRPr/>
            </a:lvl2pPr>
            <a:lvl3pPr marL="914259" indent="0" algn="ctr">
              <a:buNone/>
              <a:defRPr/>
            </a:lvl3pPr>
            <a:lvl4pPr marL="1371388" indent="0" algn="ctr">
              <a:buNone/>
              <a:defRPr/>
            </a:lvl4pPr>
            <a:lvl5pPr marL="1828517" indent="0" algn="ctr">
              <a:buNone/>
              <a:defRPr/>
            </a:lvl5pPr>
            <a:lvl6pPr marL="2285647" indent="0" algn="ctr">
              <a:buNone/>
              <a:defRPr/>
            </a:lvl6pPr>
            <a:lvl7pPr marL="2742776" indent="0" algn="ctr">
              <a:buNone/>
              <a:defRPr/>
            </a:lvl7pPr>
            <a:lvl8pPr marL="3199905" indent="0" algn="ctr">
              <a:buNone/>
              <a:defRPr/>
            </a:lvl8pPr>
            <a:lvl9pPr marL="3657035" indent="0" algn="ctr">
              <a:buNone/>
              <a:defRPr/>
            </a:lvl9pPr>
          </a:lstStyle>
          <a:p>
            <a:r>
              <a:rPr lang="en-US" smtClean="0"/>
              <a:t>Click to edit Master subtitle style</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lIns="91426" tIns="45713" rIns="91426" bIns="45713"/>
          <a:lstStyle/>
          <a:p>
            <a:r>
              <a:rPr lang="en-US" smtClean="0"/>
              <a:t>Click to edit Master title style</a:t>
            </a:r>
            <a:endParaRPr lang="en-US"/>
          </a:p>
        </p:txBody>
      </p:sp>
      <p:sp>
        <p:nvSpPr>
          <p:cNvPr id="3" name="Content Placeholder 2"/>
          <p:cNvSpPr>
            <a:spLocks noGrp="1"/>
          </p:cNvSpPr>
          <p:nvPr>
            <p:ph idx="1"/>
          </p:nvPr>
        </p:nvSpPr>
        <p:spPr>
          <a:xfrm>
            <a:off x="495300" y="1600206"/>
            <a:ext cx="8915400" cy="4525963"/>
          </a:xfrm>
          <a:prstGeom prst="rect">
            <a:avLst/>
          </a:prstGeom>
        </p:spPr>
        <p:txBody>
          <a:bodyPr lIns="91426" tIns="45713" rIns="91426" bIns="4571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7" y="4406912"/>
            <a:ext cx="8420100" cy="1362075"/>
          </a:xfrm>
          <a:prstGeom prst="rect">
            <a:avLst/>
          </a:prstGeom>
        </p:spPr>
        <p:txBody>
          <a:bodyPr lIns="91426" tIns="45713" rIns="91426" bIns="45713"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7" y="2906722"/>
            <a:ext cx="8420100" cy="1500187"/>
          </a:xfrm>
          <a:prstGeom prst="rect">
            <a:avLst/>
          </a:prstGeom>
        </p:spPr>
        <p:txBody>
          <a:bodyPr lIns="91426" tIns="45713" rIns="91426" bIns="45713" anchor="b"/>
          <a:lstStyle>
            <a:lvl1pPr marL="0" indent="0">
              <a:buNone/>
              <a:defRPr sz="2000"/>
            </a:lvl1pPr>
            <a:lvl2pPr marL="457129" indent="0">
              <a:buNone/>
              <a:defRPr sz="1800"/>
            </a:lvl2pPr>
            <a:lvl3pPr marL="914259" indent="0">
              <a:buNone/>
              <a:defRPr sz="1600"/>
            </a:lvl3pPr>
            <a:lvl4pPr marL="1371388" indent="0">
              <a:buNone/>
              <a:defRPr sz="1400"/>
            </a:lvl4pPr>
            <a:lvl5pPr marL="1828517" indent="0">
              <a:buNone/>
              <a:defRPr sz="1400"/>
            </a:lvl5pPr>
            <a:lvl6pPr marL="2285647" indent="0">
              <a:buNone/>
              <a:defRPr sz="1400"/>
            </a:lvl6pPr>
            <a:lvl7pPr marL="2742776" indent="0">
              <a:buNone/>
              <a:defRPr sz="1400"/>
            </a:lvl7pPr>
            <a:lvl8pPr marL="3199905" indent="0">
              <a:buNone/>
              <a:defRPr sz="1400"/>
            </a:lvl8pPr>
            <a:lvl9pPr marL="3657035" indent="0">
              <a:buNone/>
              <a:defRPr sz="1400"/>
            </a:lvl9pPr>
          </a:lstStyle>
          <a:p>
            <a:pPr lvl="0"/>
            <a:r>
              <a:rPr lang="en-US"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lIns="91426" tIns="45713" rIns="91426" bIns="45713"/>
          <a:lstStyle/>
          <a:p>
            <a:r>
              <a:rPr lang="en-US" smtClean="0"/>
              <a:t>Click to edit Master title style</a:t>
            </a:r>
            <a:endParaRPr lang="en-US"/>
          </a:p>
        </p:txBody>
      </p:sp>
      <p:sp>
        <p:nvSpPr>
          <p:cNvPr id="3" name="Content Placeholder 2"/>
          <p:cNvSpPr>
            <a:spLocks noGrp="1"/>
          </p:cNvSpPr>
          <p:nvPr>
            <p:ph sz="half" idx="1"/>
          </p:nvPr>
        </p:nvSpPr>
        <p:spPr>
          <a:xfrm>
            <a:off x="495301" y="1600206"/>
            <a:ext cx="4375150" cy="4525963"/>
          </a:xfrm>
          <a:prstGeom prst="rect">
            <a:avLst/>
          </a:prstGeom>
        </p:spPr>
        <p:txBody>
          <a:bodyPr lIns="91426" tIns="45713" rIns="91426" bIns="45713"/>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6"/>
            <a:ext cx="4375150" cy="4525963"/>
          </a:xfrm>
          <a:prstGeom prst="rect">
            <a:avLst/>
          </a:prstGeom>
        </p:spPr>
        <p:txBody>
          <a:bodyPr lIns="91426" tIns="45713" rIns="91426" bIns="45713"/>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lIns="91426" tIns="45713" rIns="91426" bIns="45713"/>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a:prstGeom prst="rect">
            <a:avLst/>
          </a:prstGeom>
        </p:spPr>
        <p:txBody>
          <a:bodyPr lIns="91426" tIns="45713" rIns="91426" bIns="45713" anchor="b"/>
          <a:lstStyle>
            <a:lvl1pPr marL="0" indent="0">
              <a:buNone/>
              <a:defRPr sz="2400" b="1"/>
            </a:lvl1pPr>
            <a:lvl2pPr marL="457129" indent="0">
              <a:buNone/>
              <a:defRPr sz="2000" b="1"/>
            </a:lvl2pPr>
            <a:lvl3pPr marL="914259" indent="0">
              <a:buNone/>
              <a:defRPr sz="1800" b="1"/>
            </a:lvl3pPr>
            <a:lvl4pPr marL="1371388" indent="0">
              <a:buNone/>
              <a:defRPr sz="1600" b="1"/>
            </a:lvl4pPr>
            <a:lvl5pPr marL="1828517" indent="0">
              <a:buNone/>
              <a:defRPr sz="1600" b="1"/>
            </a:lvl5pPr>
            <a:lvl6pPr marL="2285647" indent="0">
              <a:buNone/>
              <a:defRPr sz="1600" b="1"/>
            </a:lvl6pPr>
            <a:lvl7pPr marL="2742776" indent="0">
              <a:buNone/>
              <a:defRPr sz="1600" b="1"/>
            </a:lvl7pPr>
            <a:lvl8pPr marL="3199905" indent="0">
              <a:buNone/>
              <a:defRPr sz="1600" b="1"/>
            </a:lvl8pPr>
            <a:lvl9pPr marL="365703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a:prstGeom prst="rect">
            <a:avLst/>
          </a:prstGeom>
        </p:spPr>
        <p:txBody>
          <a:bodyPr lIns="91426" tIns="45713" rIns="91426" bIns="4571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5" y="1535113"/>
            <a:ext cx="4378590" cy="639762"/>
          </a:xfrm>
          <a:prstGeom prst="rect">
            <a:avLst/>
          </a:prstGeom>
        </p:spPr>
        <p:txBody>
          <a:bodyPr lIns="91426" tIns="45713" rIns="91426" bIns="45713" anchor="b"/>
          <a:lstStyle>
            <a:lvl1pPr marL="0" indent="0">
              <a:buNone/>
              <a:defRPr sz="2400" b="1"/>
            </a:lvl1pPr>
            <a:lvl2pPr marL="457129" indent="0">
              <a:buNone/>
              <a:defRPr sz="2000" b="1"/>
            </a:lvl2pPr>
            <a:lvl3pPr marL="914259" indent="0">
              <a:buNone/>
              <a:defRPr sz="1800" b="1"/>
            </a:lvl3pPr>
            <a:lvl4pPr marL="1371388" indent="0">
              <a:buNone/>
              <a:defRPr sz="1600" b="1"/>
            </a:lvl4pPr>
            <a:lvl5pPr marL="1828517" indent="0">
              <a:buNone/>
              <a:defRPr sz="1600" b="1"/>
            </a:lvl5pPr>
            <a:lvl6pPr marL="2285647" indent="0">
              <a:buNone/>
              <a:defRPr sz="1600" b="1"/>
            </a:lvl6pPr>
            <a:lvl7pPr marL="2742776" indent="0">
              <a:buNone/>
              <a:defRPr sz="1600" b="1"/>
            </a:lvl7pPr>
            <a:lvl8pPr marL="3199905" indent="0">
              <a:buNone/>
              <a:defRPr sz="1600" b="1"/>
            </a:lvl8pPr>
            <a:lvl9pPr marL="365703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a:prstGeom prst="rect">
            <a:avLst/>
          </a:prstGeom>
        </p:spPr>
        <p:txBody>
          <a:bodyPr lIns="91426" tIns="45713" rIns="91426" bIns="4571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lIns="91426" tIns="45713" rIns="91426" bIns="45713"/>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1" y="1125538"/>
            <a:ext cx="4375150"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125538"/>
            <a:ext cx="4375150"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43755712-03CF-49E8-8640-0DEF88AEC3A8}" type="datetimeFigureOut">
              <a:rPr lang="en-US" smtClean="0"/>
              <a:pPr/>
              <a:t>8/28/2020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C60F269-E4C1-4850-AFCD-DB1375AA0E88}"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a:prstGeom prst="rect">
            <a:avLst/>
          </a:prstGeom>
        </p:spPr>
        <p:txBody>
          <a:bodyPr lIns="91426" tIns="45713" rIns="91426" bIns="45713"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3" y="273062"/>
            <a:ext cx="5537729" cy="5853113"/>
          </a:xfrm>
          <a:prstGeom prst="rect">
            <a:avLst/>
          </a:prstGeom>
        </p:spPr>
        <p:txBody>
          <a:bodyPr lIns="91426" tIns="45713" rIns="91426" bIns="45713"/>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4"/>
            <a:ext cx="3259006" cy="4691063"/>
          </a:xfrm>
          <a:prstGeom prst="rect">
            <a:avLst/>
          </a:prstGeom>
        </p:spPr>
        <p:txBody>
          <a:bodyPr lIns="91426" tIns="45713" rIns="91426" bIns="45713"/>
          <a:lstStyle>
            <a:lvl1pPr marL="0" indent="0">
              <a:buNone/>
              <a:defRPr sz="1400"/>
            </a:lvl1pPr>
            <a:lvl2pPr marL="457129" indent="0">
              <a:buNone/>
              <a:defRPr sz="1200"/>
            </a:lvl2pPr>
            <a:lvl3pPr marL="914259" indent="0">
              <a:buNone/>
              <a:defRPr sz="1000"/>
            </a:lvl3pPr>
            <a:lvl4pPr marL="1371388" indent="0">
              <a:buNone/>
              <a:defRPr sz="900"/>
            </a:lvl4pPr>
            <a:lvl5pPr marL="1828517" indent="0">
              <a:buNone/>
              <a:defRPr sz="900"/>
            </a:lvl5pPr>
            <a:lvl6pPr marL="2285647" indent="0">
              <a:buNone/>
              <a:defRPr sz="900"/>
            </a:lvl6pPr>
            <a:lvl7pPr marL="2742776" indent="0">
              <a:buNone/>
              <a:defRPr sz="900"/>
            </a:lvl7pPr>
            <a:lvl8pPr marL="3199905" indent="0">
              <a:buNone/>
              <a:defRPr sz="900"/>
            </a:lvl8pPr>
            <a:lvl9pPr marL="3657035" indent="0">
              <a:buNone/>
              <a:defRPr sz="900"/>
            </a:lvl9pPr>
          </a:lstStyle>
          <a:p>
            <a:pPr lvl="0"/>
            <a:r>
              <a:rPr lang="en-US"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a:prstGeom prst="rect">
            <a:avLst/>
          </a:prstGeom>
        </p:spPr>
        <p:txBody>
          <a:bodyPr lIns="91426" tIns="45713" rIns="91426" bIns="45713"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a:prstGeom prst="rect">
            <a:avLst/>
          </a:prstGeom>
        </p:spPr>
        <p:txBody>
          <a:bodyPr lIns="91426" tIns="45713" rIns="91426" bIns="45713"/>
          <a:lstStyle>
            <a:lvl1pPr marL="0" indent="0">
              <a:buNone/>
              <a:defRPr sz="3200"/>
            </a:lvl1pPr>
            <a:lvl2pPr marL="457129" indent="0">
              <a:buNone/>
              <a:defRPr sz="2800"/>
            </a:lvl2pPr>
            <a:lvl3pPr marL="914259" indent="0">
              <a:buNone/>
              <a:defRPr sz="2400"/>
            </a:lvl3pPr>
            <a:lvl4pPr marL="1371388" indent="0">
              <a:buNone/>
              <a:defRPr sz="2000"/>
            </a:lvl4pPr>
            <a:lvl5pPr marL="1828517" indent="0">
              <a:buNone/>
              <a:defRPr sz="2000"/>
            </a:lvl5pPr>
            <a:lvl6pPr marL="2285647" indent="0">
              <a:buNone/>
              <a:defRPr sz="2000"/>
            </a:lvl6pPr>
            <a:lvl7pPr marL="2742776" indent="0">
              <a:buNone/>
              <a:defRPr sz="2000"/>
            </a:lvl7pPr>
            <a:lvl8pPr marL="3199905" indent="0">
              <a:buNone/>
              <a:defRPr sz="2000"/>
            </a:lvl8pPr>
            <a:lvl9pPr marL="3657035"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941645" y="5367338"/>
            <a:ext cx="5943600" cy="804862"/>
          </a:xfrm>
          <a:prstGeom prst="rect">
            <a:avLst/>
          </a:prstGeom>
        </p:spPr>
        <p:txBody>
          <a:bodyPr lIns="91426" tIns="45713" rIns="91426" bIns="45713"/>
          <a:lstStyle>
            <a:lvl1pPr marL="0" indent="0">
              <a:buNone/>
              <a:defRPr sz="1400"/>
            </a:lvl1pPr>
            <a:lvl2pPr marL="457129" indent="0">
              <a:buNone/>
              <a:defRPr sz="1200"/>
            </a:lvl2pPr>
            <a:lvl3pPr marL="914259" indent="0">
              <a:buNone/>
              <a:defRPr sz="1000"/>
            </a:lvl3pPr>
            <a:lvl4pPr marL="1371388" indent="0">
              <a:buNone/>
              <a:defRPr sz="900"/>
            </a:lvl4pPr>
            <a:lvl5pPr marL="1828517" indent="0">
              <a:buNone/>
              <a:defRPr sz="900"/>
            </a:lvl5pPr>
            <a:lvl6pPr marL="2285647" indent="0">
              <a:buNone/>
              <a:defRPr sz="900"/>
            </a:lvl6pPr>
            <a:lvl7pPr marL="2742776" indent="0">
              <a:buNone/>
              <a:defRPr sz="900"/>
            </a:lvl7pPr>
            <a:lvl8pPr marL="3199905" indent="0">
              <a:buNone/>
              <a:defRPr sz="900"/>
            </a:lvl8pPr>
            <a:lvl9pPr marL="3657035"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lIns="91426" tIns="45713" rIns="91426" bIns="45713"/>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lIns="91426" tIns="45713" rIns="91426" bIns="4571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50"/>
            <a:ext cx="2228850" cy="5851525"/>
          </a:xfrm>
          <a:prstGeom prst="rect">
            <a:avLst/>
          </a:prstGeom>
        </p:spPr>
        <p:txBody>
          <a:bodyPr vert="eaVert" lIns="91426" tIns="45713" rIns="91426" bIns="45713"/>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50"/>
            <a:ext cx="6521450" cy="5851525"/>
          </a:xfrm>
          <a:prstGeom prst="rect">
            <a:avLst/>
          </a:prstGeom>
        </p:spPr>
        <p:txBody>
          <a:bodyPr vert="eaVert" lIns="91426" tIns="45713" rIns="91426" bIns="4571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pic>
        <p:nvPicPr>
          <p:cNvPr id="2051" name="Picture 3" descr="C:\Users\andersonl\Desktop\Florist Background\florist background tit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90600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300705" y="404675"/>
            <a:ext cx="7488832" cy="1470025"/>
          </a:xfrm>
        </p:spPr>
        <p:txBody>
          <a:bodyPr anchor="b">
            <a:normAutofit/>
          </a:bodyPr>
          <a:lstStyle>
            <a:lvl1pPr algn="r">
              <a:defRPr sz="4000" b="1">
                <a:solidFill>
                  <a:schemeClr val="bg1"/>
                </a:solidFill>
              </a:defRPr>
            </a:lvl1pPr>
          </a:lstStyle>
          <a:p>
            <a:r>
              <a:rPr lang="en-US" smtClean="0"/>
              <a:t>Click to edit Master title style</a:t>
            </a:r>
            <a:endParaRPr lang="en-GB"/>
          </a:p>
        </p:txBody>
      </p:sp>
      <p:sp>
        <p:nvSpPr>
          <p:cNvPr id="3" name="Subtitle 2"/>
          <p:cNvSpPr>
            <a:spLocks noGrp="1"/>
          </p:cNvSpPr>
          <p:nvPr>
            <p:ph type="subTitle" idx="1"/>
          </p:nvPr>
        </p:nvSpPr>
        <p:spPr>
          <a:xfrm>
            <a:off x="2300705" y="1910739"/>
            <a:ext cx="7488832" cy="1097111"/>
          </a:xfrm>
        </p:spPr>
        <p:txBody>
          <a:bodyPr/>
          <a:lstStyle>
            <a:lvl1pPr marL="0" indent="0" algn="r">
              <a:buNone/>
              <a:defRPr>
                <a:solidFill>
                  <a:schemeClr val="bg1"/>
                </a:solidFill>
              </a:defRPr>
            </a:lvl1pPr>
            <a:lvl2pPr marL="457129" indent="0" algn="ctr">
              <a:buNone/>
              <a:defRPr>
                <a:solidFill>
                  <a:schemeClr val="tx1">
                    <a:tint val="75000"/>
                  </a:schemeClr>
                </a:solidFill>
              </a:defRPr>
            </a:lvl2pPr>
            <a:lvl3pPr marL="914259" indent="0" algn="ctr">
              <a:buNone/>
              <a:defRPr>
                <a:solidFill>
                  <a:schemeClr val="tx1">
                    <a:tint val="75000"/>
                  </a:schemeClr>
                </a:solidFill>
              </a:defRPr>
            </a:lvl3pPr>
            <a:lvl4pPr marL="1371388" indent="0" algn="ctr">
              <a:buNone/>
              <a:defRPr>
                <a:solidFill>
                  <a:schemeClr val="tx1">
                    <a:tint val="75000"/>
                  </a:schemeClr>
                </a:solidFill>
              </a:defRPr>
            </a:lvl4pPr>
            <a:lvl5pPr marL="1828517" indent="0" algn="ctr">
              <a:buNone/>
              <a:defRPr>
                <a:solidFill>
                  <a:schemeClr val="tx1">
                    <a:tint val="75000"/>
                  </a:schemeClr>
                </a:solidFill>
              </a:defRPr>
            </a:lvl5pPr>
            <a:lvl6pPr marL="2285647" indent="0" algn="ctr">
              <a:buNone/>
              <a:defRPr>
                <a:solidFill>
                  <a:schemeClr val="tx1">
                    <a:tint val="75000"/>
                  </a:schemeClr>
                </a:solidFill>
              </a:defRPr>
            </a:lvl6pPr>
            <a:lvl7pPr marL="2742776" indent="0" algn="ctr">
              <a:buNone/>
              <a:defRPr>
                <a:solidFill>
                  <a:schemeClr val="tx1">
                    <a:tint val="75000"/>
                  </a:schemeClr>
                </a:solidFill>
              </a:defRPr>
            </a:lvl7pPr>
            <a:lvl8pPr marL="3199905" indent="0" algn="ctr">
              <a:buNone/>
              <a:defRPr>
                <a:solidFill>
                  <a:schemeClr val="tx1">
                    <a:tint val="75000"/>
                  </a:schemeClr>
                </a:solidFill>
              </a:defRPr>
            </a:lvl8pPr>
            <a:lvl9pPr marL="3657035"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solidFill>
                  <a:schemeClr val="bg1"/>
                </a:solidFill>
              </a:defRPr>
            </a:lvl1pPr>
          </a:lstStyle>
          <a:p>
            <a:fld id="{43755712-03CF-49E8-8640-0DEF88AEC3A8}" type="datetimeFigureOut">
              <a:rPr lang="en-US" smtClean="0"/>
              <a:pPr/>
              <a:t>8/28/2020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BC60F269-E4C1-4850-AFCD-DB1375AA0E88}" type="slidenum">
              <a:rPr lang="en-US" smtClean="0"/>
              <a:pPr/>
              <a:t>‹#›</a:t>
            </a:fld>
            <a:endParaRPr lang="en-US"/>
          </a:p>
        </p:txBody>
      </p:sp>
    </p:spTree>
    <p:extLst>
      <p:ext uri="{BB962C8B-B14F-4D97-AF65-F5344CB8AC3E}">
        <p14:creationId xmlns:p14="http://schemas.microsoft.com/office/powerpoint/2010/main" val="645044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1052573" y="908050"/>
            <a:ext cx="8759383" cy="518524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solidFill>
                  <a:schemeClr val="tx1"/>
                </a:solidFill>
              </a:defRPr>
            </a:lvl1pPr>
          </a:lstStyle>
          <a:p>
            <a:fld id="{43755712-03CF-49E8-8640-0DEF88AEC3A8}"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0F269-E4C1-4850-AFCD-DB1375AA0E88}" type="slidenum">
              <a:rPr lang="en-US" smtClean="0"/>
              <a:pPr/>
              <a:t>‹#›</a:t>
            </a:fld>
            <a:endParaRPr lang="en-US"/>
          </a:p>
        </p:txBody>
      </p:sp>
    </p:spTree>
    <p:extLst>
      <p:ext uri="{BB962C8B-B14F-4D97-AF65-F5344CB8AC3E}">
        <p14:creationId xmlns:p14="http://schemas.microsoft.com/office/powerpoint/2010/main" val="1347649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80799" y="2408919"/>
            <a:ext cx="6552727" cy="1362075"/>
          </a:xfrm>
        </p:spPr>
        <p:txBody>
          <a:bodyPr anchor="t"/>
          <a:lstStyle>
            <a:lvl1pPr algn="l">
              <a:defRPr sz="4000" b="1" cap="all">
                <a:solidFill>
                  <a:schemeClr val="tx1"/>
                </a:solidFill>
              </a:defRPr>
            </a:lvl1pPr>
          </a:lstStyle>
          <a:p>
            <a:r>
              <a:rPr lang="en-US" smtClean="0"/>
              <a:t>Click to edit Master title style</a:t>
            </a:r>
            <a:endParaRPr lang="en-GB"/>
          </a:p>
        </p:txBody>
      </p:sp>
      <p:sp>
        <p:nvSpPr>
          <p:cNvPr id="3" name="Text Placeholder 2"/>
          <p:cNvSpPr>
            <a:spLocks noGrp="1"/>
          </p:cNvSpPr>
          <p:nvPr>
            <p:ph type="body" idx="1"/>
          </p:nvPr>
        </p:nvSpPr>
        <p:spPr>
          <a:xfrm>
            <a:off x="3080798" y="908732"/>
            <a:ext cx="6552729" cy="1500187"/>
          </a:xfrm>
        </p:spPr>
        <p:txBody>
          <a:bodyPr anchor="b"/>
          <a:lstStyle>
            <a:lvl1pPr marL="0" indent="0">
              <a:buNone/>
              <a:defRPr sz="2000">
                <a:solidFill>
                  <a:schemeClr val="tx1"/>
                </a:solidFill>
              </a:defRPr>
            </a:lvl1pPr>
            <a:lvl2pPr marL="457129" indent="0">
              <a:buNone/>
              <a:defRPr sz="1800">
                <a:solidFill>
                  <a:schemeClr val="tx1">
                    <a:tint val="75000"/>
                  </a:schemeClr>
                </a:solidFill>
              </a:defRPr>
            </a:lvl2pPr>
            <a:lvl3pPr marL="914259" indent="0">
              <a:buNone/>
              <a:defRPr sz="1600">
                <a:solidFill>
                  <a:schemeClr val="tx1">
                    <a:tint val="75000"/>
                  </a:schemeClr>
                </a:solidFill>
              </a:defRPr>
            </a:lvl3pPr>
            <a:lvl4pPr marL="1371388" indent="0">
              <a:buNone/>
              <a:defRPr sz="1400">
                <a:solidFill>
                  <a:schemeClr val="tx1">
                    <a:tint val="75000"/>
                  </a:schemeClr>
                </a:solidFill>
              </a:defRPr>
            </a:lvl4pPr>
            <a:lvl5pPr marL="1828517" indent="0">
              <a:buNone/>
              <a:defRPr sz="1400">
                <a:solidFill>
                  <a:schemeClr val="tx1">
                    <a:tint val="75000"/>
                  </a:schemeClr>
                </a:solidFill>
              </a:defRPr>
            </a:lvl5pPr>
            <a:lvl6pPr marL="2285647" indent="0">
              <a:buNone/>
              <a:defRPr sz="1400">
                <a:solidFill>
                  <a:schemeClr val="tx1">
                    <a:tint val="75000"/>
                  </a:schemeClr>
                </a:solidFill>
              </a:defRPr>
            </a:lvl6pPr>
            <a:lvl7pPr marL="2742776" indent="0">
              <a:buNone/>
              <a:defRPr sz="1400">
                <a:solidFill>
                  <a:schemeClr val="tx1">
                    <a:tint val="75000"/>
                  </a:schemeClr>
                </a:solidFill>
              </a:defRPr>
            </a:lvl7pPr>
            <a:lvl8pPr marL="3199905" indent="0">
              <a:buNone/>
              <a:defRPr sz="1400">
                <a:solidFill>
                  <a:schemeClr val="tx1">
                    <a:tint val="75000"/>
                  </a:schemeClr>
                </a:solidFill>
              </a:defRPr>
            </a:lvl8pPr>
            <a:lvl9pPr marL="365703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fld id="{43755712-03CF-49E8-8640-0DEF88AEC3A8}" type="datetimeFigureOut">
              <a:rPr lang="en-US" smtClean="0"/>
              <a:pPr/>
              <a:t>8/28/2020</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p>
            <a:fld id="{BC60F269-E4C1-4850-AFCD-DB1375AA0E88}" type="slidenum">
              <a:rPr lang="en-US" smtClean="0"/>
              <a:pPr/>
              <a:t>‹#›</a:t>
            </a:fld>
            <a:endParaRPr lang="en-US"/>
          </a:p>
        </p:txBody>
      </p:sp>
    </p:spTree>
    <p:extLst>
      <p:ext uri="{BB962C8B-B14F-4D97-AF65-F5344CB8AC3E}">
        <p14:creationId xmlns:p14="http://schemas.microsoft.com/office/powerpoint/2010/main" val="92886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456723" y="908050"/>
            <a:ext cx="3700320" cy="5207000"/>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23130" y="908050"/>
            <a:ext cx="3700320" cy="5207000"/>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solidFill>
                  <a:schemeClr val="tx1"/>
                </a:solidFill>
              </a:defRPr>
            </a:lvl1pPr>
          </a:lstStyle>
          <a:p>
            <a:fld id="{43755712-03CF-49E8-8640-0DEF88AEC3A8}"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0F269-E4C1-4850-AFCD-DB1375AA0E88}" type="slidenum">
              <a:rPr lang="en-US" smtClean="0"/>
              <a:pPr/>
              <a:t>‹#›</a:t>
            </a:fld>
            <a:endParaRPr lang="en-US"/>
          </a:p>
        </p:txBody>
      </p:sp>
    </p:spTree>
    <p:extLst>
      <p:ext uri="{BB962C8B-B14F-4D97-AF65-F5344CB8AC3E}">
        <p14:creationId xmlns:p14="http://schemas.microsoft.com/office/powerpoint/2010/main" val="420135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2383262" y="915296"/>
            <a:ext cx="3666407" cy="1001536"/>
          </a:xfrm>
        </p:spPr>
        <p:txBody>
          <a:bodyPr anchor="b"/>
          <a:lstStyle>
            <a:lvl1pPr marL="0" indent="0">
              <a:buNone/>
              <a:defRPr sz="2400" b="1">
                <a:solidFill>
                  <a:schemeClr val="tx1"/>
                </a:solidFill>
              </a:defRPr>
            </a:lvl1pPr>
            <a:lvl2pPr marL="457129" indent="0">
              <a:buNone/>
              <a:defRPr sz="2000" b="1"/>
            </a:lvl2pPr>
            <a:lvl3pPr marL="914259" indent="0">
              <a:buNone/>
              <a:defRPr sz="1800" b="1"/>
            </a:lvl3pPr>
            <a:lvl4pPr marL="1371388" indent="0">
              <a:buNone/>
              <a:defRPr sz="1600" b="1"/>
            </a:lvl4pPr>
            <a:lvl5pPr marL="1828517" indent="0">
              <a:buNone/>
              <a:defRPr sz="1600" b="1"/>
            </a:lvl5pPr>
            <a:lvl6pPr marL="2285647" indent="0">
              <a:buNone/>
              <a:defRPr sz="1600" b="1"/>
            </a:lvl6pPr>
            <a:lvl7pPr marL="2742776" indent="0">
              <a:buNone/>
              <a:defRPr sz="1600" b="1"/>
            </a:lvl7pPr>
            <a:lvl8pPr marL="3199905" indent="0">
              <a:buNone/>
              <a:defRPr sz="1600" b="1"/>
            </a:lvl8pPr>
            <a:lvl9pPr marL="365703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383262" y="1988841"/>
            <a:ext cx="3666407" cy="4104456"/>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27674" y="915296"/>
            <a:ext cx="3667848" cy="1001536"/>
          </a:xfrm>
        </p:spPr>
        <p:txBody>
          <a:bodyPr anchor="b"/>
          <a:lstStyle>
            <a:lvl1pPr marL="0" indent="0">
              <a:buNone/>
              <a:defRPr sz="2400" b="1">
                <a:solidFill>
                  <a:schemeClr val="tx1"/>
                </a:solidFill>
              </a:defRPr>
            </a:lvl1pPr>
            <a:lvl2pPr marL="457129" indent="0">
              <a:buNone/>
              <a:defRPr sz="2000" b="1"/>
            </a:lvl2pPr>
            <a:lvl3pPr marL="914259" indent="0">
              <a:buNone/>
              <a:defRPr sz="1800" b="1"/>
            </a:lvl3pPr>
            <a:lvl4pPr marL="1371388" indent="0">
              <a:buNone/>
              <a:defRPr sz="1600" b="1"/>
            </a:lvl4pPr>
            <a:lvl5pPr marL="1828517" indent="0">
              <a:buNone/>
              <a:defRPr sz="1600" b="1"/>
            </a:lvl5pPr>
            <a:lvl6pPr marL="2285647" indent="0">
              <a:buNone/>
              <a:defRPr sz="1600" b="1"/>
            </a:lvl6pPr>
            <a:lvl7pPr marL="2742776" indent="0">
              <a:buNone/>
              <a:defRPr sz="1600" b="1"/>
            </a:lvl7pPr>
            <a:lvl8pPr marL="3199905" indent="0">
              <a:buNone/>
              <a:defRPr sz="1600" b="1"/>
            </a:lvl8pPr>
            <a:lvl9pPr marL="365703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27674" y="1988841"/>
            <a:ext cx="3667848" cy="4104456"/>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solidFill>
                  <a:schemeClr val="tx1"/>
                </a:solidFill>
              </a:defRPr>
            </a:lvl1pPr>
          </a:lstStyle>
          <a:p>
            <a:fld id="{43755712-03CF-49E8-8640-0DEF88AEC3A8}" type="datetimeFigureOut">
              <a:rPr lang="en-US" smtClean="0"/>
              <a:pPr/>
              <a:t>8/28/2020</a:t>
            </a:fld>
            <a:endParaRPr lang="en-US"/>
          </a:p>
        </p:txBody>
      </p:sp>
      <p:sp>
        <p:nvSpPr>
          <p:cNvPr id="8" name="Footer Placeholder 7"/>
          <p:cNvSpPr>
            <a:spLocks noGrp="1"/>
          </p:cNvSpPr>
          <p:nvPr>
            <p:ph type="ftr" sz="quarter" idx="11"/>
          </p:nvPr>
        </p:nvSpPr>
        <p:spPr/>
        <p:txBody>
          <a:bodyPr/>
          <a:lstStyle>
            <a:lvl1pPr>
              <a:defRPr>
                <a:solidFill>
                  <a:schemeClr val="tx1"/>
                </a:solidFill>
              </a:defRPr>
            </a:lvl1pPr>
          </a:lstStyle>
          <a:p>
            <a:endParaRPr lang="en-US"/>
          </a:p>
        </p:txBody>
      </p:sp>
      <p:sp>
        <p:nvSpPr>
          <p:cNvPr id="9" name="Slide Number Placeholder 8"/>
          <p:cNvSpPr>
            <a:spLocks noGrp="1"/>
          </p:cNvSpPr>
          <p:nvPr>
            <p:ph type="sldNum" sz="quarter" idx="12"/>
          </p:nvPr>
        </p:nvSpPr>
        <p:spPr/>
        <p:txBody>
          <a:bodyPr/>
          <a:lstStyle/>
          <a:p>
            <a:fld id="{BC60F269-E4C1-4850-AFCD-DB1375AA0E88}" type="slidenum">
              <a:rPr lang="en-US" smtClean="0"/>
              <a:pPr/>
              <a:t>‹#›</a:t>
            </a:fld>
            <a:endParaRPr lang="en-US"/>
          </a:p>
        </p:txBody>
      </p:sp>
    </p:spTree>
    <p:extLst>
      <p:ext uri="{BB962C8B-B14F-4D97-AF65-F5344CB8AC3E}">
        <p14:creationId xmlns:p14="http://schemas.microsoft.com/office/powerpoint/2010/main" val="2453713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129" indent="0">
              <a:buNone/>
              <a:defRPr sz="2000" b="1"/>
            </a:lvl2pPr>
            <a:lvl3pPr marL="914259" indent="0">
              <a:buNone/>
              <a:defRPr sz="1800" b="1"/>
            </a:lvl3pPr>
            <a:lvl4pPr marL="1371388" indent="0">
              <a:buNone/>
              <a:defRPr sz="1600" b="1"/>
            </a:lvl4pPr>
            <a:lvl5pPr marL="1828517" indent="0">
              <a:buNone/>
              <a:defRPr sz="1600" b="1"/>
            </a:lvl5pPr>
            <a:lvl6pPr marL="2285647" indent="0">
              <a:buNone/>
              <a:defRPr sz="1600" b="1"/>
            </a:lvl6pPr>
            <a:lvl7pPr marL="2742776" indent="0">
              <a:buNone/>
              <a:defRPr sz="1600" b="1"/>
            </a:lvl7pPr>
            <a:lvl8pPr marL="3199905" indent="0">
              <a:buNone/>
              <a:defRPr sz="1600" b="1"/>
            </a:lvl8pPr>
            <a:lvl9pPr marL="365703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129" indent="0">
              <a:buNone/>
              <a:defRPr sz="2000" b="1"/>
            </a:lvl2pPr>
            <a:lvl3pPr marL="914259" indent="0">
              <a:buNone/>
              <a:defRPr sz="1800" b="1"/>
            </a:lvl3pPr>
            <a:lvl4pPr marL="1371388" indent="0">
              <a:buNone/>
              <a:defRPr sz="1600" b="1"/>
            </a:lvl4pPr>
            <a:lvl5pPr marL="1828517" indent="0">
              <a:buNone/>
              <a:defRPr sz="1600" b="1"/>
            </a:lvl5pPr>
            <a:lvl6pPr marL="2285647" indent="0">
              <a:buNone/>
              <a:defRPr sz="1600" b="1"/>
            </a:lvl6pPr>
            <a:lvl7pPr marL="2742776" indent="0">
              <a:buNone/>
              <a:defRPr sz="1600" b="1"/>
            </a:lvl7pPr>
            <a:lvl8pPr marL="3199905" indent="0">
              <a:buNone/>
              <a:defRPr sz="1600" b="1"/>
            </a:lvl8pPr>
            <a:lvl9pPr marL="365703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43755712-03CF-49E8-8640-0DEF88AEC3A8}" type="datetimeFigureOut">
              <a:rPr lang="en-US" smtClean="0"/>
              <a:pPr/>
              <a:t>8/28/2020</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C60F269-E4C1-4850-AFCD-DB1375AA0E88}"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p>
            <a:fld id="{43755712-03CF-49E8-8640-0DEF88AEC3A8}" type="datetimeFigureOut">
              <a:rPr lang="en-US" smtClean="0"/>
              <a:pPr/>
              <a:t>8/28/2020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60F269-E4C1-4850-AFCD-DB1375AA0E88}" type="slidenum">
              <a:rPr lang="en-US" smtClean="0"/>
              <a:pPr/>
              <a:t>‹#›</a:t>
            </a:fld>
            <a:endParaRPr lang="en-US"/>
          </a:p>
        </p:txBody>
      </p:sp>
    </p:spTree>
    <p:extLst>
      <p:ext uri="{BB962C8B-B14F-4D97-AF65-F5344CB8AC3E}">
        <p14:creationId xmlns:p14="http://schemas.microsoft.com/office/powerpoint/2010/main" val="381844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755712-03CF-49E8-8640-0DEF88AEC3A8}" type="datetimeFigureOut">
              <a:rPr lang="en-US" smtClean="0"/>
              <a:pPr/>
              <a:t>8/28/2020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60F269-E4C1-4850-AFCD-DB1375AA0E88}" type="slidenum">
              <a:rPr lang="en-US" smtClean="0"/>
              <a:pPr/>
              <a:t>‹#›</a:t>
            </a:fld>
            <a:endParaRPr lang="en-US"/>
          </a:p>
        </p:txBody>
      </p:sp>
    </p:spTree>
    <p:extLst>
      <p:ext uri="{BB962C8B-B14F-4D97-AF65-F5344CB8AC3E}">
        <p14:creationId xmlns:p14="http://schemas.microsoft.com/office/powerpoint/2010/main" val="1389701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98632" y="908050"/>
            <a:ext cx="3259006" cy="1008782"/>
          </a:xfrm>
        </p:spPr>
        <p:txBody>
          <a:bodyPr anchor="b"/>
          <a:lstStyle>
            <a:lvl1pPr algn="l">
              <a:defRPr sz="2000" b="1">
                <a:solidFill>
                  <a:schemeClr val="tx1"/>
                </a:solidFill>
              </a:defRPr>
            </a:lvl1pPr>
          </a:lstStyle>
          <a:p>
            <a:r>
              <a:rPr lang="en-US" smtClean="0"/>
              <a:t>Click to edit Master title style</a:t>
            </a:r>
            <a:endParaRPr lang="en-GB"/>
          </a:p>
        </p:txBody>
      </p:sp>
      <p:sp>
        <p:nvSpPr>
          <p:cNvPr id="3" name="Content Placeholder 2"/>
          <p:cNvSpPr>
            <a:spLocks noGrp="1"/>
          </p:cNvSpPr>
          <p:nvPr>
            <p:ph idx="1"/>
          </p:nvPr>
        </p:nvSpPr>
        <p:spPr>
          <a:xfrm>
            <a:off x="4941794" y="908059"/>
            <a:ext cx="4847743" cy="5218113"/>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598632" y="1988845"/>
            <a:ext cx="3259006" cy="4137323"/>
          </a:xfrm>
        </p:spPr>
        <p:txBody>
          <a:bodyPr/>
          <a:lstStyle>
            <a:lvl1pPr marL="0" indent="0">
              <a:buNone/>
              <a:defRPr sz="1400">
                <a:solidFill>
                  <a:schemeClr val="tx1"/>
                </a:solidFill>
              </a:defRPr>
            </a:lvl1pPr>
            <a:lvl2pPr marL="457129" indent="0">
              <a:buNone/>
              <a:defRPr sz="1200"/>
            </a:lvl2pPr>
            <a:lvl3pPr marL="914259" indent="0">
              <a:buNone/>
              <a:defRPr sz="1000"/>
            </a:lvl3pPr>
            <a:lvl4pPr marL="1371388" indent="0">
              <a:buNone/>
              <a:defRPr sz="900"/>
            </a:lvl4pPr>
            <a:lvl5pPr marL="1828517" indent="0">
              <a:buNone/>
              <a:defRPr sz="900"/>
            </a:lvl5pPr>
            <a:lvl6pPr marL="2285647" indent="0">
              <a:buNone/>
              <a:defRPr sz="900"/>
            </a:lvl6pPr>
            <a:lvl7pPr marL="2742776" indent="0">
              <a:buNone/>
              <a:defRPr sz="900"/>
            </a:lvl7pPr>
            <a:lvl8pPr marL="3199905" indent="0">
              <a:buNone/>
              <a:defRPr sz="900"/>
            </a:lvl8pPr>
            <a:lvl9pPr marL="36570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1"/>
                </a:solidFill>
              </a:defRPr>
            </a:lvl1pPr>
          </a:lstStyle>
          <a:p>
            <a:fld id="{43755712-03CF-49E8-8640-0DEF88AEC3A8}" type="datetimeFigureOut">
              <a:rPr lang="en-US" smtClean="0"/>
              <a:pPr/>
              <a:t>8/28/2020</a:t>
            </a:fld>
            <a:endParaRPr lang="en-US"/>
          </a:p>
        </p:txBody>
      </p:sp>
      <p:sp>
        <p:nvSpPr>
          <p:cNvPr id="6" name="Footer Placeholder 5"/>
          <p:cNvSpPr>
            <a:spLocks noGrp="1"/>
          </p:cNvSpPr>
          <p:nvPr>
            <p:ph type="ftr" sz="quarter" idx="11"/>
          </p:nvPr>
        </p:nvSpPr>
        <p:spPr/>
        <p:txBody>
          <a:bodyPr/>
          <a:lstStyle>
            <a:lvl1pPr>
              <a:defRPr>
                <a:solidFill>
                  <a:schemeClr val="tx1"/>
                </a:solidFill>
              </a:defRPr>
            </a:lvl1pPr>
          </a:lstStyle>
          <a:p>
            <a:endParaRPr lang="en-US"/>
          </a:p>
        </p:txBody>
      </p:sp>
      <p:sp>
        <p:nvSpPr>
          <p:cNvPr id="7" name="Slide Number Placeholder 6"/>
          <p:cNvSpPr>
            <a:spLocks noGrp="1"/>
          </p:cNvSpPr>
          <p:nvPr>
            <p:ph type="sldNum" sz="quarter" idx="12"/>
          </p:nvPr>
        </p:nvSpPr>
        <p:spPr/>
        <p:txBody>
          <a:bodyPr/>
          <a:lstStyle/>
          <a:p>
            <a:fld id="{BC60F269-E4C1-4850-AFCD-DB1375AA0E88}" type="slidenum">
              <a:rPr lang="en-US" smtClean="0"/>
              <a:pPr/>
              <a:t>‹#›</a:t>
            </a:fld>
            <a:endParaRPr lang="en-US"/>
          </a:p>
        </p:txBody>
      </p:sp>
    </p:spTree>
    <p:extLst>
      <p:ext uri="{BB962C8B-B14F-4D97-AF65-F5344CB8AC3E}">
        <p14:creationId xmlns:p14="http://schemas.microsoft.com/office/powerpoint/2010/main" val="111811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82871" y="4512569"/>
            <a:ext cx="6040580" cy="566738"/>
          </a:xfrm>
        </p:spPr>
        <p:txBody>
          <a:bodyPr anchor="b">
            <a:normAutofit/>
          </a:bodyPr>
          <a:lstStyle>
            <a:lvl1pPr algn="l">
              <a:defRPr sz="2400" b="1">
                <a:solidFill>
                  <a:schemeClr val="tx1"/>
                </a:solidFill>
              </a:defRPr>
            </a:lvl1pPr>
          </a:lstStyle>
          <a:p>
            <a:r>
              <a:rPr lang="en-US" smtClean="0"/>
              <a:t>Click to edit Master title style</a:t>
            </a:r>
            <a:endParaRPr lang="en-GB"/>
          </a:p>
        </p:txBody>
      </p:sp>
      <p:sp>
        <p:nvSpPr>
          <p:cNvPr id="3" name="Picture Placeholder 2"/>
          <p:cNvSpPr>
            <a:spLocks noGrp="1"/>
          </p:cNvSpPr>
          <p:nvPr>
            <p:ph type="pic" idx="1"/>
          </p:nvPr>
        </p:nvSpPr>
        <p:spPr>
          <a:xfrm>
            <a:off x="3782871" y="908732"/>
            <a:ext cx="6040580" cy="3530823"/>
          </a:xfrm>
        </p:spPr>
        <p:txBody>
          <a:bodyPr/>
          <a:lstStyle>
            <a:lvl1pPr marL="0" indent="0">
              <a:buNone/>
              <a:defRPr sz="3200">
                <a:solidFill>
                  <a:schemeClr val="tx1"/>
                </a:solidFill>
              </a:defRPr>
            </a:lvl1pPr>
            <a:lvl2pPr marL="457129" indent="0">
              <a:buNone/>
              <a:defRPr sz="2800"/>
            </a:lvl2pPr>
            <a:lvl3pPr marL="914259" indent="0">
              <a:buNone/>
              <a:defRPr sz="2400"/>
            </a:lvl3pPr>
            <a:lvl4pPr marL="1371388" indent="0">
              <a:buNone/>
              <a:defRPr sz="2000"/>
            </a:lvl4pPr>
            <a:lvl5pPr marL="1828517" indent="0">
              <a:buNone/>
              <a:defRPr sz="2000"/>
            </a:lvl5pPr>
            <a:lvl6pPr marL="2285647" indent="0">
              <a:buNone/>
              <a:defRPr sz="2000"/>
            </a:lvl6pPr>
            <a:lvl7pPr marL="2742776" indent="0">
              <a:buNone/>
              <a:defRPr sz="2000"/>
            </a:lvl7pPr>
            <a:lvl8pPr marL="3199905" indent="0">
              <a:buNone/>
              <a:defRPr sz="2000"/>
            </a:lvl8pPr>
            <a:lvl9pPr marL="3657035"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3782871" y="5079317"/>
            <a:ext cx="6040580" cy="1035743"/>
          </a:xfrm>
        </p:spPr>
        <p:txBody>
          <a:bodyPr>
            <a:normAutofit/>
          </a:bodyPr>
          <a:lstStyle>
            <a:lvl1pPr marL="0" indent="0">
              <a:buNone/>
              <a:defRPr sz="2400">
                <a:solidFill>
                  <a:schemeClr val="tx1"/>
                </a:solidFill>
              </a:defRPr>
            </a:lvl1pPr>
            <a:lvl2pPr marL="457129" indent="0">
              <a:buNone/>
              <a:defRPr sz="1200"/>
            </a:lvl2pPr>
            <a:lvl3pPr marL="914259" indent="0">
              <a:buNone/>
              <a:defRPr sz="1000"/>
            </a:lvl3pPr>
            <a:lvl4pPr marL="1371388" indent="0">
              <a:buNone/>
              <a:defRPr sz="900"/>
            </a:lvl4pPr>
            <a:lvl5pPr marL="1828517" indent="0">
              <a:buNone/>
              <a:defRPr sz="900"/>
            </a:lvl5pPr>
            <a:lvl6pPr marL="2285647" indent="0">
              <a:buNone/>
              <a:defRPr sz="900"/>
            </a:lvl6pPr>
            <a:lvl7pPr marL="2742776" indent="0">
              <a:buNone/>
              <a:defRPr sz="900"/>
            </a:lvl7pPr>
            <a:lvl8pPr marL="3199905" indent="0">
              <a:buNone/>
              <a:defRPr sz="900"/>
            </a:lvl8pPr>
            <a:lvl9pPr marL="36570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1"/>
                </a:solidFill>
              </a:defRPr>
            </a:lvl1pPr>
          </a:lstStyle>
          <a:p>
            <a:fld id="{43755712-03CF-49E8-8640-0DEF88AEC3A8}"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0F269-E4C1-4850-AFCD-DB1375AA0E88}" type="slidenum">
              <a:rPr lang="en-US" smtClean="0"/>
              <a:pPr/>
              <a:t>‹#›</a:t>
            </a:fld>
            <a:endParaRPr lang="en-US"/>
          </a:p>
        </p:txBody>
      </p:sp>
    </p:spTree>
    <p:extLst>
      <p:ext uri="{BB962C8B-B14F-4D97-AF65-F5344CB8AC3E}">
        <p14:creationId xmlns:p14="http://schemas.microsoft.com/office/powerpoint/2010/main" val="3044602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57199" y="1371601"/>
            <a:ext cx="8915400" cy="1828800"/>
          </a:xfrm>
        </p:spPr>
        <p:txBody>
          <a:bodyPr vert="horz" lIns="45713" tIns="0" rIns="45713"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E0740B00-53D5-4BB7-821D-0C11D07AE422}" type="slidenum">
              <a:rPr lang="en-US" smtClean="0"/>
              <a:pPr/>
              <a:t>‹#›</a:t>
            </a:fld>
            <a:endParaRPr lang="en-US"/>
          </a:p>
        </p:txBody>
      </p:sp>
      <p:sp>
        <p:nvSpPr>
          <p:cNvPr id="9" name="Subtitle 8"/>
          <p:cNvSpPr>
            <a:spLocks noGrp="1"/>
          </p:cNvSpPr>
          <p:nvPr>
            <p:ph type="subTitle" idx="1"/>
          </p:nvPr>
        </p:nvSpPr>
        <p:spPr>
          <a:xfrm>
            <a:off x="1485900" y="3331698"/>
            <a:ext cx="6934200" cy="1752600"/>
          </a:xfrm>
        </p:spPr>
        <p:txBody>
          <a:bodyPr/>
          <a:lstStyle>
            <a:lvl1pPr marL="0" indent="0" algn="ctr">
              <a:buNone/>
              <a:defRPr>
                <a:solidFill>
                  <a:schemeClr val="tx1"/>
                </a:solidFill>
              </a:defRPr>
            </a:lvl1pPr>
            <a:lvl2pPr marL="457129" indent="0" algn="ctr">
              <a:buNone/>
            </a:lvl2pPr>
            <a:lvl3pPr marL="914259" indent="0" algn="ctr">
              <a:buNone/>
            </a:lvl3pPr>
            <a:lvl4pPr marL="1371388" indent="0" algn="ctr">
              <a:buNone/>
            </a:lvl4pPr>
            <a:lvl5pPr marL="1828517" indent="0" algn="ctr">
              <a:buNone/>
            </a:lvl5pPr>
            <a:lvl6pPr marL="2285647" indent="0" algn="ctr">
              <a:buNone/>
            </a:lvl6pPr>
            <a:lvl7pPr marL="2742776" indent="0" algn="ctr">
              <a:buNone/>
            </a:lvl7pPr>
            <a:lvl8pPr marL="3199905" indent="0" algn="ctr">
              <a:buNone/>
            </a:lvl8pPr>
            <a:lvl9pPr marL="3657035" indent="0" algn="ctr">
              <a:buNone/>
            </a:lvl9pPr>
          </a:lstStyle>
          <a:p>
            <a:r>
              <a:rPr kumimoji="0" lang="en-US" smtClean="0"/>
              <a:t>Click to edit Master subtitle style</a:t>
            </a:r>
            <a:endParaRPr kumimoji="0" lang="en-US"/>
          </a:p>
        </p:txBody>
      </p:sp>
    </p:spTree>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9B62B-DEB0-4B5C-8884-CA2D5C7D22F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33550" y="609600"/>
            <a:ext cx="767715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733550" y="2507786"/>
            <a:ext cx="7677150" cy="1509712"/>
          </a:xfrm>
        </p:spPr>
        <p:txBody>
          <a:bodyPr anchor="t"/>
          <a:lstStyle>
            <a:lvl1pPr marL="73141"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585200" y="6416687"/>
            <a:ext cx="825500" cy="365125"/>
          </a:xfrm>
        </p:spPr>
        <p:txBody>
          <a:bodyPr/>
          <a:lstStyle/>
          <a:p>
            <a:fld id="{B35BD6DE-DF59-4293-9571-8A4B8B310C1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95301" y="1600206"/>
            <a:ext cx="437515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035550" y="1600206"/>
            <a:ext cx="437515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056EB-4637-45FF-BAC0-4A21FAB3198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89154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95300" y="1535118"/>
            <a:ext cx="4376870"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032115" y="1535118"/>
            <a:ext cx="4378590"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95300" y="2362212"/>
            <a:ext cx="4376870"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032115" y="2362212"/>
            <a:ext cx="4378590"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54E0A-353E-4F68-AB93-95C80415663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D4EDF6-A962-4C74-A5FD-853F7F98F93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43755712-03CF-49E8-8640-0DEF88AEC3A8}" type="datetimeFigureOut">
              <a:rPr lang="en-US" smtClean="0"/>
              <a:pPr/>
              <a:t>8/28/2020</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C60F269-E4C1-4850-AFCD-DB1375AA0E88}"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A64DD8-40C5-4C23-A933-2EECE680F36A}" type="slidenum">
              <a:rPr lang="en-US" smtClean="0"/>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95300" y="1524008"/>
            <a:ext cx="3259006"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872973" y="273062"/>
            <a:ext cx="5537729"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C1630B-832D-49AE-B3E0-3F8EC3AD46E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5943600" cy="522288"/>
          </a:xfrm>
        </p:spPr>
        <p:txBody>
          <a:bodyPr lIns="45713" rIns="45713"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981200" y="1831975"/>
            <a:ext cx="59436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981200" y="1166788"/>
            <a:ext cx="5943600" cy="530352"/>
          </a:xfrm>
        </p:spPr>
        <p:txBody>
          <a:bodyPr lIns="45713" tIns="45713" rIns="45713"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15B8DD-BB84-4C1B-91A0-101B1E3CC48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8DF4F-7F7A-458D-A19F-086A14A0B75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50"/>
            <a:ext cx="222885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95300" y="274650"/>
            <a:ext cx="652145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8532A-4832-4AB1-9C07-76DEA1546D9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7" y="5293518"/>
            <a:ext cx="9906101"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marL="0" algn="ctr" defTabSz="914259"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7" y="5293518"/>
            <a:ext cx="9906101"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marL="0" algn="ctr" defTabSz="914259"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44"/>
            <a:ext cx="9908582"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lnSpc>
                <a:spcPct val="100000"/>
              </a:lnSpc>
            </a:pPr>
            <a:endParaRPr lang="en-US" b="1"/>
          </a:p>
        </p:txBody>
      </p:sp>
      <p:sp>
        <p:nvSpPr>
          <p:cNvPr id="2" name="Title 1"/>
          <p:cNvSpPr>
            <a:spLocks noGrp="1"/>
          </p:cNvSpPr>
          <p:nvPr>
            <p:ph type="ctrTitle"/>
          </p:nvPr>
        </p:nvSpPr>
        <p:spPr>
          <a:xfrm>
            <a:off x="4953000" y="1676400"/>
            <a:ext cx="421005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953000" y="3203583"/>
            <a:ext cx="4210050" cy="1825625"/>
          </a:xfrm>
        </p:spPr>
        <p:txBody>
          <a:bodyPr>
            <a:normAutofit/>
          </a:bodyPr>
          <a:lstStyle>
            <a:lvl1pPr marL="0" indent="0" algn="l">
              <a:buNone/>
              <a:defRPr sz="2000">
                <a:solidFill>
                  <a:schemeClr val="tx2"/>
                </a:solidFill>
                <a:latin typeface="+mj-lt"/>
              </a:defRPr>
            </a:lvl1pPr>
            <a:lvl2pPr marL="457129" indent="0" algn="ctr">
              <a:buNone/>
              <a:defRPr>
                <a:solidFill>
                  <a:schemeClr val="tx1">
                    <a:tint val="75000"/>
                  </a:schemeClr>
                </a:solidFill>
              </a:defRPr>
            </a:lvl2pPr>
            <a:lvl3pPr marL="914259" indent="0" algn="ctr">
              <a:buNone/>
              <a:defRPr>
                <a:solidFill>
                  <a:schemeClr val="tx1">
                    <a:tint val="75000"/>
                  </a:schemeClr>
                </a:solidFill>
              </a:defRPr>
            </a:lvl3pPr>
            <a:lvl4pPr marL="1371388" indent="0" algn="ctr">
              <a:buNone/>
              <a:defRPr>
                <a:solidFill>
                  <a:schemeClr val="tx1">
                    <a:tint val="75000"/>
                  </a:schemeClr>
                </a:solidFill>
              </a:defRPr>
            </a:lvl4pPr>
            <a:lvl5pPr marL="1828517" indent="0" algn="ctr">
              <a:buNone/>
              <a:defRPr>
                <a:solidFill>
                  <a:schemeClr val="tx1">
                    <a:tint val="75000"/>
                  </a:schemeClr>
                </a:solidFill>
              </a:defRPr>
            </a:lvl5pPr>
            <a:lvl6pPr marL="2285647" indent="0" algn="ctr">
              <a:buNone/>
              <a:defRPr>
                <a:solidFill>
                  <a:schemeClr val="tx1">
                    <a:tint val="75000"/>
                  </a:schemeClr>
                </a:solidFill>
              </a:defRPr>
            </a:lvl6pPr>
            <a:lvl7pPr marL="2742776" indent="0" algn="ctr">
              <a:buNone/>
              <a:defRPr>
                <a:solidFill>
                  <a:schemeClr val="tx1">
                    <a:tint val="75000"/>
                  </a:schemeClr>
                </a:solidFill>
              </a:defRPr>
            </a:lvl7pPr>
            <a:lvl8pPr marL="3199905" indent="0" algn="ctr">
              <a:buNone/>
              <a:defRPr>
                <a:solidFill>
                  <a:schemeClr val="tx1">
                    <a:tint val="75000"/>
                  </a:schemeClr>
                </a:solidFill>
              </a:defRPr>
            </a:lvl8pPr>
            <a:lvl9pPr marL="3657035"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76"/>
            <a:ext cx="9906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11" name="Freeform 10"/>
          <p:cNvSpPr/>
          <p:nvPr/>
        </p:nvSpPr>
        <p:spPr>
          <a:xfrm>
            <a:off x="141" y="5502670"/>
            <a:ext cx="9906072"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E0740B00-53D5-4BB7-821D-0C11D07AE42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37"/>
            <a:ext cx="784225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8" name="Freeform 7"/>
          <p:cNvSpPr/>
          <p:nvPr/>
        </p:nvSpPr>
        <p:spPr>
          <a:xfrm>
            <a:off x="1958006" y="6148043"/>
            <a:ext cx="7950574"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742951" y="1600201"/>
            <a:ext cx="84201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210" y="5412337"/>
            <a:ext cx="8239365"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10" name="Freeform 9"/>
          <p:cNvSpPr/>
          <p:nvPr/>
        </p:nvSpPr>
        <p:spPr>
          <a:xfrm>
            <a:off x="1820785" y="6116519"/>
            <a:ext cx="8087794"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9B62B-DEB0-4B5C-8884-CA2D5C7D22F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44"/>
            <a:ext cx="9908582"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marL="0" algn="ctr" defTabSz="914259"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7" y="5293518"/>
            <a:ext cx="9906101"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marL="0" algn="ctr" defTabSz="914259"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7" y="5293518"/>
            <a:ext cx="9906101"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marL="0" algn="ctr" defTabSz="914259"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82507" y="3633799"/>
            <a:ext cx="84201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82507" y="2133612"/>
            <a:ext cx="8420100" cy="1500187"/>
          </a:xfrm>
        </p:spPr>
        <p:txBody>
          <a:bodyPr anchor="b"/>
          <a:lstStyle>
            <a:lvl1pPr marL="0" indent="0">
              <a:buNone/>
              <a:defRPr sz="2000">
                <a:solidFill>
                  <a:schemeClr val="tx2"/>
                </a:solidFill>
                <a:latin typeface="+mj-lt"/>
              </a:defRPr>
            </a:lvl1pPr>
            <a:lvl2pPr marL="457129" indent="0">
              <a:buNone/>
              <a:defRPr sz="1800">
                <a:solidFill>
                  <a:schemeClr val="tx1">
                    <a:tint val="75000"/>
                  </a:schemeClr>
                </a:solidFill>
              </a:defRPr>
            </a:lvl2pPr>
            <a:lvl3pPr marL="914259" indent="0">
              <a:buNone/>
              <a:defRPr sz="1600">
                <a:solidFill>
                  <a:schemeClr val="tx1">
                    <a:tint val="75000"/>
                  </a:schemeClr>
                </a:solidFill>
              </a:defRPr>
            </a:lvl3pPr>
            <a:lvl4pPr marL="1371388" indent="0">
              <a:buNone/>
              <a:defRPr sz="1400">
                <a:solidFill>
                  <a:schemeClr val="tx1">
                    <a:tint val="75000"/>
                  </a:schemeClr>
                </a:solidFill>
              </a:defRPr>
            </a:lvl4pPr>
            <a:lvl5pPr marL="1828517" indent="0">
              <a:buNone/>
              <a:defRPr sz="1400">
                <a:solidFill>
                  <a:schemeClr val="tx1">
                    <a:tint val="75000"/>
                  </a:schemeClr>
                </a:solidFill>
              </a:defRPr>
            </a:lvl5pPr>
            <a:lvl6pPr marL="2285647" indent="0">
              <a:buNone/>
              <a:defRPr sz="1400">
                <a:solidFill>
                  <a:schemeClr val="tx1">
                    <a:tint val="75000"/>
                  </a:schemeClr>
                </a:solidFill>
              </a:defRPr>
            </a:lvl6pPr>
            <a:lvl7pPr marL="2742776" indent="0">
              <a:buNone/>
              <a:defRPr sz="1400">
                <a:solidFill>
                  <a:schemeClr val="tx1">
                    <a:tint val="75000"/>
                  </a:schemeClr>
                </a:solidFill>
              </a:defRPr>
            </a:lvl7pPr>
            <a:lvl8pPr marL="3199905" indent="0">
              <a:buNone/>
              <a:defRPr sz="1400">
                <a:solidFill>
                  <a:schemeClr val="tx1">
                    <a:tint val="75000"/>
                  </a:schemeClr>
                </a:solidFill>
              </a:defRPr>
            </a:lvl8pPr>
            <a:lvl9pPr marL="3657035"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76"/>
            <a:ext cx="9906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11" name="Freeform 10"/>
          <p:cNvSpPr/>
          <p:nvPr/>
        </p:nvSpPr>
        <p:spPr>
          <a:xfrm>
            <a:off x="141" y="5502670"/>
            <a:ext cx="9906072"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BD6DE-DF59-4293-9571-8A4B8B310C1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958006" y="6148043"/>
            <a:ext cx="7950574"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9" name="Freeform 8"/>
          <p:cNvSpPr/>
          <p:nvPr/>
        </p:nvSpPr>
        <p:spPr>
          <a:xfrm>
            <a:off x="0" y="5457837"/>
            <a:ext cx="784225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marL="0" algn="ctr" defTabSz="914259"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210" y="5412337"/>
            <a:ext cx="8239365"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11" name="Freeform 10"/>
          <p:cNvSpPr/>
          <p:nvPr/>
        </p:nvSpPr>
        <p:spPr>
          <a:xfrm>
            <a:off x="1820785" y="6116519"/>
            <a:ext cx="8087794"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056EB-4637-45FF-BAC0-4A21FAB3198B}" type="slidenum">
              <a:rPr lang="en-US" smtClean="0"/>
              <a:pPr/>
              <a:t>‹#›</a:t>
            </a:fld>
            <a:endParaRPr lang="en-US"/>
          </a:p>
        </p:txBody>
      </p:sp>
      <p:sp>
        <p:nvSpPr>
          <p:cNvPr id="13" name="Content Placeholder 12"/>
          <p:cNvSpPr>
            <a:spLocks noGrp="1"/>
          </p:cNvSpPr>
          <p:nvPr>
            <p:ph sz="quarter" idx="13"/>
          </p:nvPr>
        </p:nvSpPr>
        <p:spPr>
          <a:xfrm>
            <a:off x="742950" y="1536192"/>
            <a:ext cx="39624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00650" y="1536192"/>
            <a:ext cx="39624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958006" y="6148043"/>
            <a:ext cx="7950574"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marL="0" algn="ctr" defTabSz="914259"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37"/>
            <a:ext cx="784225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marL="0" algn="ctr" defTabSz="914259"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42950" y="1535113"/>
            <a:ext cx="3962400" cy="639762"/>
          </a:xfrm>
        </p:spPr>
        <p:txBody>
          <a:bodyPr anchor="b">
            <a:normAutofit/>
          </a:bodyPr>
          <a:lstStyle>
            <a:lvl1pPr marL="0" indent="0">
              <a:buNone/>
              <a:defRPr sz="2000" b="0" baseline="0">
                <a:solidFill>
                  <a:schemeClr val="tx2"/>
                </a:solidFill>
                <a:latin typeface="+mj-lt"/>
              </a:defRPr>
            </a:lvl1pPr>
            <a:lvl2pPr marL="457129" indent="0">
              <a:buNone/>
              <a:defRPr sz="2000" b="1"/>
            </a:lvl2pPr>
            <a:lvl3pPr marL="914259" indent="0">
              <a:buNone/>
              <a:defRPr sz="1800" b="1"/>
            </a:lvl3pPr>
            <a:lvl4pPr marL="1371388" indent="0">
              <a:buNone/>
              <a:defRPr sz="1600" b="1"/>
            </a:lvl4pPr>
            <a:lvl5pPr marL="1828517" indent="0">
              <a:buNone/>
              <a:defRPr sz="1600" b="1"/>
            </a:lvl5pPr>
            <a:lvl6pPr marL="2285647" indent="0">
              <a:buNone/>
              <a:defRPr sz="1600" b="1"/>
            </a:lvl6pPr>
            <a:lvl7pPr marL="2742776" indent="0">
              <a:buNone/>
              <a:defRPr sz="1600" b="1"/>
            </a:lvl7pPr>
            <a:lvl8pPr marL="3199905" indent="0">
              <a:buNone/>
              <a:defRPr sz="1600" b="1"/>
            </a:lvl8pPr>
            <a:lvl9pPr marL="3657035"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00650" y="1535113"/>
            <a:ext cx="3962400" cy="639762"/>
          </a:xfrm>
        </p:spPr>
        <p:txBody>
          <a:bodyPr anchor="b">
            <a:normAutofit/>
          </a:bodyPr>
          <a:lstStyle>
            <a:lvl1pPr marL="0" indent="0">
              <a:buNone/>
              <a:defRPr sz="2000" b="0">
                <a:solidFill>
                  <a:schemeClr val="tx2"/>
                </a:solidFill>
                <a:latin typeface="+mj-lt"/>
              </a:defRPr>
            </a:lvl1pPr>
            <a:lvl2pPr marL="457129" indent="0">
              <a:buNone/>
              <a:defRPr sz="2000" b="1"/>
            </a:lvl2pPr>
            <a:lvl3pPr marL="914259" indent="0">
              <a:buNone/>
              <a:defRPr sz="1800" b="1"/>
            </a:lvl3pPr>
            <a:lvl4pPr marL="1371388" indent="0">
              <a:buNone/>
              <a:defRPr sz="1600" b="1"/>
            </a:lvl4pPr>
            <a:lvl5pPr marL="1828517" indent="0">
              <a:buNone/>
              <a:defRPr sz="1600" b="1"/>
            </a:lvl5pPr>
            <a:lvl6pPr marL="2285647" indent="0">
              <a:buNone/>
              <a:defRPr sz="1600" b="1"/>
            </a:lvl6pPr>
            <a:lvl7pPr marL="2742776" indent="0">
              <a:buNone/>
              <a:defRPr sz="1600" b="1"/>
            </a:lvl7pPr>
            <a:lvl8pPr marL="3199905" indent="0">
              <a:buNone/>
              <a:defRPr sz="1600" b="1"/>
            </a:lvl8pPr>
            <a:lvl9pPr marL="3657035" indent="0">
              <a:buNone/>
              <a:defRPr sz="1600" b="1"/>
            </a:lvl9pPr>
          </a:lstStyle>
          <a:p>
            <a:pPr lvl="0"/>
            <a:r>
              <a:rPr lang="en-US" smtClean="0"/>
              <a:t>Click to edit Master text styles</a:t>
            </a:r>
          </a:p>
        </p:txBody>
      </p:sp>
      <p:sp>
        <p:nvSpPr>
          <p:cNvPr id="12" name="Freeform 11"/>
          <p:cNvSpPr/>
          <p:nvPr/>
        </p:nvSpPr>
        <p:spPr>
          <a:xfrm>
            <a:off x="-210" y="5412337"/>
            <a:ext cx="8239365"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13" name="Freeform 12"/>
          <p:cNvSpPr/>
          <p:nvPr/>
        </p:nvSpPr>
        <p:spPr>
          <a:xfrm>
            <a:off x="1820785" y="6116519"/>
            <a:ext cx="8087794"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54E0A-353E-4F68-AB93-95C804156630}" type="slidenum">
              <a:rPr lang="en-US" smtClean="0"/>
              <a:pPr/>
              <a:t>‹#›</a:t>
            </a:fld>
            <a:endParaRPr lang="en-US"/>
          </a:p>
        </p:txBody>
      </p:sp>
      <p:sp>
        <p:nvSpPr>
          <p:cNvPr id="15" name="Content Placeholder 14"/>
          <p:cNvSpPr>
            <a:spLocks noGrp="1"/>
          </p:cNvSpPr>
          <p:nvPr>
            <p:ph sz="quarter" idx="13"/>
          </p:nvPr>
        </p:nvSpPr>
        <p:spPr>
          <a:xfrm>
            <a:off x="742950" y="2209800"/>
            <a:ext cx="39624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5200650" y="2209800"/>
            <a:ext cx="39624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3755712-03CF-49E8-8640-0DEF88AEC3A8}" type="datetimeFigureOut">
              <a:rPr lang="en-US" smtClean="0"/>
              <a:pPr/>
              <a:t>8/28/2020</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C60F269-E4C1-4850-AFCD-DB1375AA0E88}"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7" y="5010163"/>
            <a:ext cx="8058944"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7" name="Freeform 6"/>
          <p:cNvSpPr/>
          <p:nvPr/>
        </p:nvSpPr>
        <p:spPr>
          <a:xfrm>
            <a:off x="1" y="5731679"/>
            <a:ext cx="9909443"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marL="0" algn="ctr" defTabSz="914259"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7" y="4973422"/>
            <a:ext cx="8314439"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9" name="Freeform 8"/>
          <p:cNvSpPr/>
          <p:nvPr/>
        </p:nvSpPr>
        <p:spPr>
          <a:xfrm>
            <a:off x="-2580" y="5696243"/>
            <a:ext cx="9908581"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D4EDF6-A962-4C74-A5FD-853F7F98F93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1" y="5731679"/>
            <a:ext cx="9909443"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marL="0" algn="ctr" defTabSz="914259" rtl="0" eaLnBrk="1" latinLnBrk="0" hangingPunct="1"/>
            <a:endParaRPr lang="en-US" sz="1800" kern="1200">
              <a:solidFill>
                <a:schemeClr val="lt1"/>
              </a:solidFill>
              <a:latin typeface="+mn-lt"/>
              <a:ea typeface="+mn-ea"/>
              <a:cs typeface="+mn-cs"/>
            </a:endParaRPr>
          </a:p>
        </p:txBody>
      </p:sp>
      <p:sp>
        <p:nvSpPr>
          <p:cNvPr id="6" name="Freeform 5"/>
          <p:cNvSpPr/>
          <p:nvPr/>
        </p:nvSpPr>
        <p:spPr>
          <a:xfrm>
            <a:off x="1" y="5381627"/>
            <a:ext cx="3559968"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7" name="Freeform 6"/>
          <p:cNvSpPr/>
          <p:nvPr/>
        </p:nvSpPr>
        <p:spPr>
          <a:xfrm>
            <a:off x="-2580" y="5696243"/>
            <a:ext cx="9908581"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8" name="Freeform 7"/>
          <p:cNvSpPr/>
          <p:nvPr/>
        </p:nvSpPr>
        <p:spPr>
          <a:xfrm>
            <a:off x="-212" y="5347031"/>
            <a:ext cx="3711750"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A64DD8-40C5-4C23-A933-2EECE680F36A}" type="slidenum">
              <a:rPr lang="en-US" smtClean="0"/>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7" y="5010163"/>
            <a:ext cx="8058944"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9" name="Freeform 8"/>
          <p:cNvSpPr/>
          <p:nvPr/>
        </p:nvSpPr>
        <p:spPr>
          <a:xfrm>
            <a:off x="1" y="5731679"/>
            <a:ext cx="9909443"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marL="0" algn="ctr" defTabSz="914259"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33044" y="609600"/>
            <a:ext cx="366522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7" y="4973422"/>
            <a:ext cx="8314439"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11" name="Freeform 10"/>
          <p:cNvSpPr/>
          <p:nvPr/>
        </p:nvSpPr>
        <p:spPr>
          <a:xfrm>
            <a:off x="-2580" y="5696243"/>
            <a:ext cx="9908581"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C1630B-832D-49AE-B3E0-3F8EC3AD46EF}" type="slidenum">
              <a:rPr lang="en-US" smtClean="0"/>
              <a:pPr/>
              <a:t>‹#›</a:t>
            </a:fld>
            <a:endParaRPr lang="en-US"/>
          </a:p>
        </p:txBody>
      </p:sp>
      <p:sp>
        <p:nvSpPr>
          <p:cNvPr id="13" name="Content Placeholder 12"/>
          <p:cNvSpPr>
            <a:spLocks noGrp="1"/>
          </p:cNvSpPr>
          <p:nvPr>
            <p:ph sz="quarter" idx="13"/>
          </p:nvPr>
        </p:nvSpPr>
        <p:spPr>
          <a:xfrm>
            <a:off x="4953000" y="609600"/>
            <a:ext cx="421005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732630" y="1527048"/>
            <a:ext cx="366522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958006" y="6148043"/>
            <a:ext cx="7950574"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marL="0" algn="ctr" defTabSz="914259"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37"/>
            <a:ext cx="784225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marL="0" algn="ctr" defTabSz="914259"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953000" y="609612"/>
            <a:ext cx="421005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129" indent="0">
              <a:buNone/>
              <a:defRPr sz="2800"/>
            </a:lvl2pPr>
            <a:lvl3pPr marL="914259" indent="0">
              <a:buNone/>
              <a:defRPr sz="2400"/>
            </a:lvl3pPr>
            <a:lvl4pPr marL="1371388" indent="0">
              <a:buNone/>
              <a:defRPr sz="2000"/>
            </a:lvl4pPr>
            <a:lvl5pPr marL="1828517" indent="0">
              <a:buNone/>
              <a:defRPr sz="2000"/>
            </a:lvl5pPr>
            <a:lvl6pPr marL="2285647" indent="0">
              <a:buNone/>
              <a:defRPr sz="2000"/>
            </a:lvl6pPr>
            <a:lvl7pPr marL="2742776" indent="0">
              <a:buNone/>
              <a:defRPr sz="2000"/>
            </a:lvl7pPr>
            <a:lvl8pPr marL="3199905" indent="0">
              <a:buNone/>
              <a:defRPr sz="2000"/>
            </a:lvl8pPr>
            <a:lvl9pPr marL="3657035" indent="0">
              <a:buNone/>
              <a:defRPr sz="2000"/>
            </a:lvl9pPr>
          </a:lstStyle>
          <a:p>
            <a:r>
              <a:rPr lang="en-US" smtClean="0"/>
              <a:t>Click icon to add picture</a:t>
            </a:r>
            <a:endParaRPr lang="en-US" dirty="0"/>
          </a:p>
        </p:txBody>
      </p:sp>
      <p:sp>
        <p:nvSpPr>
          <p:cNvPr id="10" name="Freeform 9"/>
          <p:cNvSpPr/>
          <p:nvPr/>
        </p:nvSpPr>
        <p:spPr>
          <a:xfrm>
            <a:off x="-210" y="5412337"/>
            <a:ext cx="8239365"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11" name="Freeform 10"/>
          <p:cNvSpPr/>
          <p:nvPr/>
        </p:nvSpPr>
        <p:spPr>
          <a:xfrm>
            <a:off x="1820785" y="6116519"/>
            <a:ext cx="8087794"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15B8DD-BB84-4C1B-91A0-101B1E3CC48F}" type="slidenum">
              <a:rPr lang="en-US" smtClean="0"/>
              <a:pPr/>
              <a:t>‹#›</a:t>
            </a:fld>
            <a:endParaRPr lang="en-US"/>
          </a:p>
        </p:txBody>
      </p:sp>
      <p:sp>
        <p:nvSpPr>
          <p:cNvPr id="14" name="Title 1"/>
          <p:cNvSpPr>
            <a:spLocks noGrp="1"/>
          </p:cNvSpPr>
          <p:nvPr>
            <p:ph type="title"/>
          </p:nvPr>
        </p:nvSpPr>
        <p:spPr>
          <a:xfrm>
            <a:off x="733044" y="609600"/>
            <a:ext cx="366522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733050" y="1524001"/>
            <a:ext cx="3663156"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37"/>
            <a:ext cx="784225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8" name="Freeform 7"/>
          <p:cNvSpPr/>
          <p:nvPr/>
        </p:nvSpPr>
        <p:spPr>
          <a:xfrm>
            <a:off x="1958006" y="6148043"/>
            <a:ext cx="7950574"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9" name="Freeform 8"/>
          <p:cNvSpPr/>
          <p:nvPr/>
        </p:nvSpPr>
        <p:spPr>
          <a:xfrm>
            <a:off x="-210" y="5412337"/>
            <a:ext cx="8239365"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10" name="Freeform 9"/>
          <p:cNvSpPr/>
          <p:nvPr/>
        </p:nvSpPr>
        <p:spPr>
          <a:xfrm>
            <a:off x="1820785" y="6116519"/>
            <a:ext cx="8087794"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8DF4F-7F7A-458D-A19F-086A14A0B75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37"/>
            <a:ext cx="784225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8" name="Freeform 7"/>
          <p:cNvSpPr/>
          <p:nvPr/>
        </p:nvSpPr>
        <p:spPr>
          <a:xfrm>
            <a:off x="1958006" y="6148043"/>
            <a:ext cx="7950574"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9" name="Freeform 8"/>
          <p:cNvSpPr/>
          <p:nvPr/>
        </p:nvSpPr>
        <p:spPr>
          <a:xfrm>
            <a:off x="-210" y="5412337"/>
            <a:ext cx="8239365"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10" name="Freeform 9"/>
          <p:cNvSpPr/>
          <p:nvPr/>
        </p:nvSpPr>
        <p:spPr>
          <a:xfrm>
            <a:off x="1820785" y="6116519"/>
            <a:ext cx="8087794"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2" name="Vertical Title 1"/>
          <p:cNvSpPr>
            <a:spLocks noGrp="1"/>
          </p:cNvSpPr>
          <p:nvPr>
            <p:ph type="title" orient="vert"/>
          </p:nvPr>
        </p:nvSpPr>
        <p:spPr>
          <a:xfrm>
            <a:off x="7181850" y="274650"/>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50"/>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8532A-4832-4AB1-9C07-76DEA1546D9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906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12" name="Rectangle 11"/>
          <p:cNvSpPr/>
          <p:nvPr/>
        </p:nvSpPr>
        <p:spPr>
          <a:xfrm>
            <a:off x="0" y="0"/>
            <a:ext cx="9906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dirty="0"/>
          </a:p>
        </p:txBody>
      </p:sp>
      <p:sp>
        <p:nvSpPr>
          <p:cNvPr id="13" name="Rectangle 12"/>
          <p:cNvSpPr/>
          <p:nvPr/>
        </p:nvSpPr>
        <p:spPr>
          <a:xfrm>
            <a:off x="0" y="2652311"/>
            <a:ext cx="9906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14" name="Oval 13"/>
          <p:cNvSpPr/>
          <p:nvPr/>
        </p:nvSpPr>
        <p:spPr>
          <a:xfrm>
            <a:off x="0" y="1600201"/>
            <a:ext cx="9906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3" name="Subtitle 2"/>
          <p:cNvSpPr>
            <a:spLocks noGrp="1"/>
          </p:cNvSpPr>
          <p:nvPr>
            <p:ph type="subTitle" idx="1"/>
          </p:nvPr>
        </p:nvSpPr>
        <p:spPr>
          <a:xfrm>
            <a:off x="1596612" y="5052557"/>
            <a:ext cx="6106761" cy="882119"/>
          </a:xfrm>
        </p:spPr>
        <p:txBody>
          <a:bodyPr>
            <a:normAutofit/>
          </a:bodyPr>
          <a:lstStyle>
            <a:lvl1pPr marL="0" indent="0" algn="l">
              <a:buNone/>
              <a:defRPr sz="2200">
                <a:solidFill>
                  <a:schemeClr val="tx2"/>
                </a:solidFill>
              </a:defRPr>
            </a:lvl1pPr>
            <a:lvl2pPr marL="457129" indent="0" algn="ctr">
              <a:buNone/>
              <a:defRPr>
                <a:solidFill>
                  <a:schemeClr val="tx1">
                    <a:tint val="75000"/>
                  </a:schemeClr>
                </a:solidFill>
              </a:defRPr>
            </a:lvl2pPr>
            <a:lvl3pPr marL="914259" indent="0" algn="ctr">
              <a:buNone/>
              <a:defRPr>
                <a:solidFill>
                  <a:schemeClr val="tx1">
                    <a:tint val="75000"/>
                  </a:schemeClr>
                </a:solidFill>
              </a:defRPr>
            </a:lvl3pPr>
            <a:lvl4pPr marL="1371388" indent="0" algn="ctr">
              <a:buNone/>
              <a:defRPr>
                <a:solidFill>
                  <a:schemeClr val="tx1">
                    <a:tint val="75000"/>
                  </a:schemeClr>
                </a:solidFill>
              </a:defRPr>
            </a:lvl4pPr>
            <a:lvl5pPr marL="1828517" indent="0" algn="ctr">
              <a:buNone/>
              <a:defRPr>
                <a:solidFill>
                  <a:schemeClr val="tx1">
                    <a:tint val="75000"/>
                  </a:schemeClr>
                </a:solidFill>
              </a:defRPr>
            </a:lvl5pPr>
            <a:lvl6pPr marL="2285647" indent="0" algn="ctr">
              <a:buNone/>
              <a:defRPr>
                <a:solidFill>
                  <a:schemeClr val="tx1">
                    <a:tint val="75000"/>
                  </a:schemeClr>
                </a:solidFill>
              </a:defRPr>
            </a:lvl6pPr>
            <a:lvl7pPr marL="2742776" indent="0" algn="ctr">
              <a:buNone/>
              <a:defRPr>
                <a:solidFill>
                  <a:schemeClr val="tx1">
                    <a:tint val="75000"/>
                  </a:schemeClr>
                </a:solidFill>
              </a:defRPr>
            </a:lvl7pPr>
            <a:lvl8pPr marL="3199905" indent="0" algn="ctr">
              <a:buNone/>
              <a:defRPr>
                <a:solidFill>
                  <a:schemeClr val="tx1">
                    <a:tint val="75000"/>
                  </a:schemeClr>
                </a:solidFill>
              </a:defRPr>
            </a:lvl8pPr>
            <a:lvl9pPr marL="3657035"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40B00-53D5-4BB7-821D-0C11D07AE422}" type="slidenum">
              <a:rPr lang="en-US" smtClean="0"/>
              <a:pPr/>
              <a:t>‹#›</a:t>
            </a:fld>
            <a:endParaRPr lang="en-US"/>
          </a:p>
        </p:txBody>
      </p:sp>
      <p:sp>
        <p:nvSpPr>
          <p:cNvPr id="2" name="Title 1"/>
          <p:cNvSpPr>
            <a:spLocks noGrp="1"/>
          </p:cNvSpPr>
          <p:nvPr>
            <p:ph type="ctrTitle"/>
          </p:nvPr>
        </p:nvSpPr>
        <p:spPr>
          <a:xfrm>
            <a:off x="885720" y="3132290"/>
            <a:ext cx="7773297" cy="1793167"/>
          </a:xfrm>
          <a:effectLst/>
        </p:spPr>
        <p:txBody>
          <a:bodyPr>
            <a:noAutofit/>
          </a:bodyPr>
          <a:lstStyle>
            <a:lvl1pPr marL="639981" indent="-457129"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9B62B-DEB0-4B5C-8884-CA2D5C7D22F6}"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238250" y="731520"/>
            <a:ext cx="69342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906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8" name="Rectangle 7"/>
          <p:cNvSpPr/>
          <p:nvPr/>
        </p:nvSpPr>
        <p:spPr>
          <a:xfrm>
            <a:off x="0" y="0"/>
            <a:ext cx="9906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dirty="0"/>
          </a:p>
        </p:txBody>
      </p:sp>
      <p:sp>
        <p:nvSpPr>
          <p:cNvPr id="9" name="Rectangle 8"/>
          <p:cNvSpPr/>
          <p:nvPr/>
        </p:nvSpPr>
        <p:spPr>
          <a:xfrm>
            <a:off x="0" y="2652311"/>
            <a:ext cx="9906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10" name="Oval 9"/>
          <p:cNvSpPr/>
          <p:nvPr/>
        </p:nvSpPr>
        <p:spPr>
          <a:xfrm>
            <a:off x="0" y="1600201"/>
            <a:ext cx="9906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2" name="Title 1"/>
          <p:cNvSpPr>
            <a:spLocks noGrp="1"/>
          </p:cNvSpPr>
          <p:nvPr>
            <p:ph type="title"/>
          </p:nvPr>
        </p:nvSpPr>
        <p:spPr>
          <a:xfrm>
            <a:off x="2202629" y="2172649"/>
            <a:ext cx="6463888"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190980" y="4607511"/>
            <a:ext cx="6468035" cy="835460"/>
          </a:xfrm>
        </p:spPr>
        <p:txBody>
          <a:bodyPr anchor="t"/>
          <a:lstStyle>
            <a:lvl1pPr marL="0" indent="0" algn="r">
              <a:buNone/>
              <a:defRPr sz="2000">
                <a:solidFill>
                  <a:schemeClr val="tx2"/>
                </a:solidFill>
              </a:defRPr>
            </a:lvl1pPr>
            <a:lvl2pPr marL="457129" indent="0">
              <a:buNone/>
              <a:defRPr sz="1800">
                <a:solidFill>
                  <a:schemeClr val="tx1">
                    <a:tint val="75000"/>
                  </a:schemeClr>
                </a:solidFill>
              </a:defRPr>
            </a:lvl2pPr>
            <a:lvl3pPr marL="914259" indent="0">
              <a:buNone/>
              <a:defRPr sz="1600">
                <a:solidFill>
                  <a:schemeClr val="tx1">
                    <a:tint val="75000"/>
                  </a:schemeClr>
                </a:solidFill>
              </a:defRPr>
            </a:lvl3pPr>
            <a:lvl4pPr marL="1371388" indent="0">
              <a:buNone/>
              <a:defRPr sz="1400">
                <a:solidFill>
                  <a:schemeClr val="tx1">
                    <a:tint val="75000"/>
                  </a:schemeClr>
                </a:solidFill>
              </a:defRPr>
            </a:lvl4pPr>
            <a:lvl5pPr marL="1828517" indent="0">
              <a:buNone/>
              <a:defRPr sz="1400">
                <a:solidFill>
                  <a:schemeClr val="tx1">
                    <a:tint val="75000"/>
                  </a:schemeClr>
                </a:solidFill>
              </a:defRPr>
            </a:lvl5pPr>
            <a:lvl6pPr marL="2285647" indent="0">
              <a:buNone/>
              <a:defRPr sz="1400">
                <a:solidFill>
                  <a:schemeClr val="tx1">
                    <a:tint val="75000"/>
                  </a:schemeClr>
                </a:solidFill>
              </a:defRPr>
            </a:lvl6pPr>
            <a:lvl7pPr marL="2742776" indent="0">
              <a:buNone/>
              <a:defRPr sz="1400">
                <a:solidFill>
                  <a:schemeClr val="tx1">
                    <a:tint val="75000"/>
                  </a:schemeClr>
                </a:solidFill>
              </a:defRPr>
            </a:lvl7pPr>
            <a:lvl8pPr marL="3199905" indent="0">
              <a:buNone/>
              <a:defRPr sz="1400">
                <a:solidFill>
                  <a:schemeClr val="tx1">
                    <a:tint val="75000"/>
                  </a:schemeClr>
                </a:solidFill>
              </a:defRPr>
            </a:lvl8pPr>
            <a:lvl9pPr marL="365703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BD6DE-DF59-4293-9571-8A4B8B310C1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056EB-4637-45FF-BAC0-4A21FAB3198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238249" y="731519"/>
            <a:ext cx="3625596"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5032248" y="731520"/>
            <a:ext cx="3625596"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3" y="27306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4"/>
            <a:ext cx="3259006" cy="4691063"/>
          </a:xfrm>
        </p:spPr>
        <p:txBody>
          <a:bodyPr/>
          <a:lstStyle>
            <a:lvl1pPr marL="0" indent="0">
              <a:buNone/>
              <a:defRPr sz="1400"/>
            </a:lvl1pPr>
            <a:lvl2pPr marL="457129" indent="0">
              <a:buNone/>
              <a:defRPr sz="1200"/>
            </a:lvl2pPr>
            <a:lvl3pPr marL="914259" indent="0">
              <a:buNone/>
              <a:defRPr sz="1000"/>
            </a:lvl3pPr>
            <a:lvl4pPr marL="1371388" indent="0">
              <a:buNone/>
              <a:defRPr sz="900"/>
            </a:lvl4pPr>
            <a:lvl5pPr marL="1828517" indent="0">
              <a:buNone/>
              <a:defRPr sz="900"/>
            </a:lvl5pPr>
            <a:lvl6pPr marL="2285647" indent="0">
              <a:buNone/>
              <a:defRPr sz="900"/>
            </a:lvl6pPr>
            <a:lvl7pPr marL="2742776" indent="0">
              <a:buNone/>
              <a:defRPr sz="900"/>
            </a:lvl7pPr>
            <a:lvl8pPr marL="3199905" indent="0">
              <a:buNone/>
              <a:defRPr sz="900"/>
            </a:lvl8pPr>
            <a:lvl9pPr marL="36570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3755712-03CF-49E8-8640-0DEF88AEC3A8}" type="datetimeFigureOut">
              <a:rPr lang="en-US" smtClean="0"/>
              <a:pPr/>
              <a:t>8/28/2020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C60F269-E4C1-4850-AFCD-DB1375AA0E88}"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38251" y="731520"/>
            <a:ext cx="3625596"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129" indent="0">
              <a:buNone/>
              <a:defRPr sz="2000" b="1"/>
            </a:lvl2pPr>
            <a:lvl3pPr marL="914259" indent="0">
              <a:buNone/>
              <a:defRPr sz="1800" b="1"/>
            </a:lvl3pPr>
            <a:lvl4pPr marL="1371388" indent="0">
              <a:buNone/>
              <a:defRPr sz="1600" b="1"/>
            </a:lvl4pPr>
            <a:lvl5pPr marL="1828517" indent="0">
              <a:buNone/>
              <a:defRPr sz="1600" b="1"/>
            </a:lvl5pPr>
            <a:lvl6pPr marL="2285647" indent="0">
              <a:buNone/>
              <a:defRPr sz="1600" b="1"/>
            </a:lvl6pPr>
            <a:lvl7pPr marL="2742776" indent="0">
              <a:buNone/>
              <a:defRPr sz="1600" b="1"/>
            </a:lvl7pPr>
            <a:lvl8pPr marL="3199905" indent="0">
              <a:buNone/>
              <a:defRPr sz="1600" b="1"/>
            </a:lvl8pPr>
            <a:lvl9pPr marL="365703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2819" y="1400327"/>
            <a:ext cx="3625596"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34577" y="731520"/>
            <a:ext cx="3625596"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129" indent="0">
              <a:buNone/>
              <a:defRPr sz="2000" b="1"/>
            </a:lvl2pPr>
            <a:lvl3pPr marL="914259" indent="0">
              <a:buNone/>
              <a:defRPr sz="1800" b="1"/>
            </a:lvl3pPr>
            <a:lvl4pPr marL="1371388" indent="0">
              <a:buNone/>
              <a:defRPr sz="1600" b="1"/>
            </a:lvl4pPr>
            <a:lvl5pPr marL="1828517" indent="0">
              <a:buNone/>
              <a:defRPr sz="1600" b="1"/>
            </a:lvl5pPr>
            <a:lvl6pPr marL="2285647" indent="0">
              <a:buNone/>
              <a:defRPr sz="1600" b="1"/>
            </a:lvl6pPr>
            <a:lvl7pPr marL="2742776" indent="0">
              <a:buNone/>
              <a:defRPr sz="1600" b="1"/>
            </a:lvl7pPr>
            <a:lvl8pPr marL="3199905" indent="0">
              <a:buNone/>
              <a:defRPr sz="1600" b="1"/>
            </a:lvl8pPr>
            <a:lvl9pPr marL="3657035" indent="0">
              <a:buNone/>
              <a:defRPr sz="1600" b="1"/>
            </a:lvl9pPr>
          </a:lstStyle>
          <a:p>
            <a:pPr marL="0" lvl="0" indent="0" algn="ctr" defTabSz="914259"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5032110" y="1399032"/>
            <a:ext cx="3625596"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54E0A-353E-4F68-AB93-95C804156630}"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D4EDF6-A962-4C74-A5FD-853F7F98F93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A64DD8-40C5-4C23-A933-2EECE680F36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9021" y="2209812"/>
            <a:ext cx="3939092" cy="1258493"/>
          </a:xfrm>
          <a:effectLst/>
        </p:spPr>
        <p:txBody>
          <a:bodyPr anchor="b">
            <a:noAutofit/>
          </a:bodyPr>
          <a:lstStyle>
            <a:lvl1pPr marL="228565" indent="-228565"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976314" y="731521"/>
            <a:ext cx="4351842"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65412" y="3497803"/>
            <a:ext cx="3671048" cy="2139518"/>
          </a:xfrm>
        </p:spPr>
        <p:txBody>
          <a:bodyPr/>
          <a:lstStyle>
            <a:lvl1pPr marL="0" indent="0">
              <a:buNone/>
              <a:defRPr sz="1400"/>
            </a:lvl1pPr>
            <a:lvl2pPr marL="457129" indent="0">
              <a:buNone/>
              <a:defRPr sz="1200"/>
            </a:lvl2pPr>
            <a:lvl3pPr marL="914259" indent="0">
              <a:buNone/>
              <a:defRPr sz="1000"/>
            </a:lvl3pPr>
            <a:lvl4pPr marL="1371388" indent="0">
              <a:buNone/>
              <a:defRPr sz="900"/>
            </a:lvl4pPr>
            <a:lvl5pPr marL="1828517" indent="0">
              <a:buNone/>
              <a:defRPr sz="900"/>
            </a:lvl5pPr>
            <a:lvl6pPr marL="2285647" indent="0">
              <a:buNone/>
              <a:defRPr sz="900"/>
            </a:lvl6pPr>
            <a:lvl7pPr marL="2742776" indent="0">
              <a:buNone/>
              <a:defRPr sz="900"/>
            </a:lvl7pPr>
            <a:lvl8pPr marL="3199905" indent="0">
              <a:buNone/>
              <a:defRPr sz="900"/>
            </a:lvl8pPr>
            <a:lvl9pPr marL="36570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C1630B-832D-49AE-B3E0-3F8EC3AD46E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906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9" name="Rectangle 8"/>
          <p:cNvSpPr/>
          <p:nvPr/>
        </p:nvSpPr>
        <p:spPr>
          <a:xfrm>
            <a:off x="0" y="0"/>
            <a:ext cx="9906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dirty="0"/>
          </a:p>
        </p:txBody>
      </p:sp>
      <p:sp>
        <p:nvSpPr>
          <p:cNvPr id="10" name="Rectangle 9"/>
          <p:cNvSpPr/>
          <p:nvPr/>
        </p:nvSpPr>
        <p:spPr>
          <a:xfrm>
            <a:off x="0" y="2652311"/>
            <a:ext cx="9906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11" name="Oval 10"/>
          <p:cNvSpPr/>
          <p:nvPr/>
        </p:nvSpPr>
        <p:spPr>
          <a:xfrm>
            <a:off x="0" y="1600201"/>
            <a:ext cx="9906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3" name="Picture Placeholder 2"/>
          <p:cNvSpPr>
            <a:spLocks noGrp="1"/>
          </p:cNvSpPr>
          <p:nvPr>
            <p:ph type="pic" idx="1"/>
          </p:nvPr>
        </p:nvSpPr>
        <p:spPr>
          <a:xfrm>
            <a:off x="4848106" y="1143000"/>
            <a:ext cx="44577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129" indent="0">
              <a:buNone/>
              <a:defRPr sz="2800"/>
            </a:lvl2pPr>
            <a:lvl3pPr marL="914259" indent="0">
              <a:buNone/>
              <a:defRPr sz="2400"/>
            </a:lvl3pPr>
            <a:lvl4pPr marL="1371388" indent="0">
              <a:buNone/>
              <a:defRPr sz="2000"/>
            </a:lvl4pPr>
            <a:lvl5pPr marL="1828517" indent="0">
              <a:buNone/>
              <a:defRPr sz="2000"/>
            </a:lvl5pPr>
            <a:lvl6pPr marL="2285647" indent="0">
              <a:buNone/>
              <a:defRPr sz="2000"/>
            </a:lvl6pPr>
            <a:lvl7pPr marL="2742776" indent="0">
              <a:buNone/>
              <a:defRPr sz="2000"/>
            </a:lvl7pPr>
            <a:lvl8pPr marL="3199905" indent="0">
              <a:buNone/>
              <a:defRPr sz="2000"/>
            </a:lvl8pPr>
            <a:lvl9pPr marL="3657035"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51045" y="1010487"/>
            <a:ext cx="4001957" cy="2163020"/>
          </a:xfrm>
        </p:spPr>
        <p:txBody>
          <a:bodyPr anchor="b"/>
          <a:lstStyle>
            <a:lvl1pPr marL="182852" indent="-182852">
              <a:buFont typeface="Georgia" pitchFamily="18" charset="0"/>
              <a:buChar char="*"/>
              <a:defRPr sz="1600"/>
            </a:lvl1pPr>
            <a:lvl2pPr marL="457129" indent="0">
              <a:buNone/>
              <a:defRPr sz="1200"/>
            </a:lvl2pPr>
            <a:lvl3pPr marL="914259" indent="0">
              <a:buNone/>
              <a:defRPr sz="1000"/>
            </a:lvl3pPr>
            <a:lvl4pPr marL="1371388" indent="0">
              <a:buNone/>
              <a:defRPr sz="900"/>
            </a:lvl4pPr>
            <a:lvl5pPr marL="1828517" indent="0">
              <a:buNone/>
              <a:defRPr sz="900"/>
            </a:lvl5pPr>
            <a:lvl6pPr marL="2285647" indent="0">
              <a:buNone/>
              <a:defRPr sz="900"/>
            </a:lvl6pPr>
            <a:lvl7pPr marL="2742776" indent="0">
              <a:buNone/>
              <a:defRPr sz="900"/>
            </a:lvl7pPr>
            <a:lvl8pPr marL="3199905" indent="0">
              <a:buNone/>
              <a:defRPr sz="900"/>
            </a:lvl8pPr>
            <a:lvl9pPr marL="36570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15B8DD-BB84-4C1B-91A0-101B1E3CC48F}" type="slidenum">
              <a:rPr lang="en-US" smtClean="0"/>
              <a:pPr/>
              <a:t>‹#›</a:t>
            </a:fld>
            <a:endParaRPr lang="en-US"/>
          </a:p>
        </p:txBody>
      </p:sp>
      <p:sp>
        <p:nvSpPr>
          <p:cNvPr id="2" name="Title 1"/>
          <p:cNvSpPr>
            <a:spLocks noGrp="1"/>
          </p:cNvSpPr>
          <p:nvPr>
            <p:ph type="title"/>
          </p:nvPr>
        </p:nvSpPr>
        <p:spPr>
          <a:xfrm>
            <a:off x="787873" y="4464422"/>
            <a:ext cx="6915500"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063750" y="731519"/>
            <a:ext cx="69342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8DF4F-7F7A-458D-A19F-086A14A0B75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49905" y="376529"/>
            <a:ext cx="222885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601127" y="731530"/>
            <a:ext cx="5231728"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8532A-4832-4AB1-9C07-76DEA1546D9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3562" y="3307361"/>
            <a:ext cx="7710278"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93562" y="4777381"/>
            <a:ext cx="7710278" cy="861420"/>
          </a:xfrm>
        </p:spPr>
        <p:txBody>
          <a:bodyPr anchor="t">
            <a:normAutofit/>
          </a:bodyPr>
          <a:lstStyle>
            <a:lvl1pPr marL="0" indent="0" algn="l">
              <a:buNone/>
              <a:defRPr sz="2000">
                <a:solidFill>
                  <a:schemeClr val="tx2"/>
                </a:solidFill>
              </a:defRPr>
            </a:lvl1pPr>
            <a:lvl2pPr marL="457129" indent="0" algn="ctr">
              <a:buNone/>
              <a:defRPr>
                <a:solidFill>
                  <a:schemeClr val="tx1">
                    <a:tint val="75000"/>
                  </a:schemeClr>
                </a:solidFill>
              </a:defRPr>
            </a:lvl2pPr>
            <a:lvl3pPr marL="914259" indent="0" algn="ctr">
              <a:buNone/>
              <a:defRPr>
                <a:solidFill>
                  <a:schemeClr val="tx1">
                    <a:tint val="75000"/>
                  </a:schemeClr>
                </a:solidFill>
              </a:defRPr>
            </a:lvl3pPr>
            <a:lvl4pPr marL="1371388" indent="0" algn="ctr">
              <a:buNone/>
              <a:defRPr>
                <a:solidFill>
                  <a:schemeClr val="tx1">
                    <a:tint val="75000"/>
                  </a:schemeClr>
                </a:solidFill>
              </a:defRPr>
            </a:lvl4pPr>
            <a:lvl5pPr marL="1828517" indent="0" algn="ctr">
              <a:buNone/>
              <a:defRPr>
                <a:solidFill>
                  <a:schemeClr val="tx1">
                    <a:tint val="75000"/>
                  </a:schemeClr>
                </a:solidFill>
              </a:defRPr>
            </a:lvl5pPr>
            <a:lvl6pPr marL="2285647" indent="0" algn="ctr">
              <a:buNone/>
              <a:defRPr>
                <a:solidFill>
                  <a:schemeClr val="tx1">
                    <a:tint val="75000"/>
                  </a:schemeClr>
                </a:solidFill>
              </a:defRPr>
            </a:lvl6pPr>
            <a:lvl7pPr marL="2742776" indent="0" algn="ctr">
              <a:buNone/>
              <a:defRPr>
                <a:solidFill>
                  <a:schemeClr val="tx1">
                    <a:tint val="75000"/>
                  </a:schemeClr>
                </a:solidFill>
              </a:defRPr>
            </a:lvl7pPr>
            <a:lvl8pPr marL="3199905" indent="0" algn="ctr">
              <a:buNone/>
              <a:defRPr>
                <a:solidFill>
                  <a:schemeClr val="tx1">
                    <a:tint val="75000"/>
                  </a:schemeClr>
                </a:solidFill>
              </a:defRPr>
            </a:lvl8pPr>
            <a:lvl9pPr marL="365703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40B00-53D5-4BB7-821D-0C11D07AE42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211" indent="-228565">
              <a:buClr>
                <a:schemeClr val="tx2"/>
              </a:buClr>
              <a:buSzPct val="101000"/>
              <a:buFont typeface="Courier New" pitchFamily="49" charset="0"/>
              <a:buChar char="o"/>
              <a:defRPr sz="1200"/>
            </a:lvl6pPr>
            <a:lvl7pPr marL="2971341" indent="-228565">
              <a:buClr>
                <a:schemeClr val="tx2"/>
              </a:buClr>
              <a:buFont typeface="Courier New" pitchFamily="49" charset="0"/>
              <a:buChar char="o"/>
              <a:defRPr sz="1200" baseline="0"/>
            </a:lvl7pPr>
            <a:lvl8pPr marL="3428470" indent="-228565">
              <a:buClr>
                <a:schemeClr val="tx2"/>
              </a:buClr>
              <a:buFont typeface="Courier New" pitchFamily="49" charset="0"/>
              <a:buChar char="o"/>
              <a:defRPr sz="1200" baseline="0"/>
            </a:lvl8pPr>
            <a:lvl9pPr marL="3885600" indent="-228565">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9B62B-DEB0-4B5C-8884-CA2D5C7D22F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3563" y="3308581"/>
            <a:ext cx="7710276"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93563" y="4777381"/>
            <a:ext cx="7710276" cy="860400"/>
          </a:xfrm>
        </p:spPr>
        <p:txBody>
          <a:bodyPr anchor="t">
            <a:normAutofit/>
          </a:bodyPr>
          <a:lstStyle>
            <a:lvl1pPr marL="0" indent="0" algn="r">
              <a:buNone/>
              <a:defRPr sz="1800">
                <a:solidFill>
                  <a:schemeClr val="tx2"/>
                </a:solidFill>
              </a:defRPr>
            </a:lvl1pPr>
            <a:lvl2pPr marL="457129" indent="0">
              <a:buNone/>
              <a:defRPr sz="1800">
                <a:solidFill>
                  <a:schemeClr val="tx1">
                    <a:tint val="75000"/>
                  </a:schemeClr>
                </a:solidFill>
              </a:defRPr>
            </a:lvl2pPr>
            <a:lvl3pPr marL="914259" indent="0">
              <a:buNone/>
              <a:defRPr sz="1600">
                <a:solidFill>
                  <a:schemeClr val="tx1">
                    <a:tint val="75000"/>
                  </a:schemeClr>
                </a:solidFill>
              </a:defRPr>
            </a:lvl3pPr>
            <a:lvl4pPr marL="1371388" indent="0">
              <a:buNone/>
              <a:defRPr sz="1400">
                <a:solidFill>
                  <a:schemeClr val="tx1">
                    <a:tint val="75000"/>
                  </a:schemeClr>
                </a:solidFill>
              </a:defRPr>
            </a:lvl4pPr>
            <a:lvl5pPr marL="1828517" indent="0">
              <a:buNone/>
              <a:defRPr sz="1400">
                <a:solidFill>
                  <a:schemeClr val="tx1">
                    <a:tint val="75000"/>
                  </a:schemeClr>
                </a:solidFill>
              </a:defRPr>
            </a:lvl5pPr>
            <a:lvl6pPr marL="2285647" indent="0">
              <a:buNone/>
              <a:defRPr sz="1400">
                <a:solidFill>
                  <a:schemeClr val="tx1">
                    <a:tint val="75000"/>
                  </a:schemeClr>
                </a:solidFill>
              </a:defRPr>
            </a:lvl6pPr>
            <a:lvl7pPr marL="2742776" indent="0">
              <a:buNone/>
              <a:defRPr sz="1400">
                <a:solidFill>
                  <a:schemeClr val="tx1">
                    <a:tint val="75000"/>
                  </a:schemeClr>
                </a:solidFill>
              </a:defRPr>
            </a:lvl7pPr>
            <a:lvl8pPr marL="3199905" indent="0">
              <a:buNone/>
              <a:defRPr sz="1400">
                <a:solidFill>
                  <a:schemeClr val="tx1">
                    <a:tint val="75000"/>
                  </a:schemeClr>
                </a:solidFill>
              </a:defRPr>
            </a:lvl8pPr>
            <a:lvl9pPr marL="365703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BD6DE-DF59-4293-9571-8A4B8B310C1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129" indent="0">
              <a:buNone/>
              <a:defRPr sz="2800"/>
            </a:lvl2pPr>
            <a:lvl3pPr marL="914259" indent="0">
              <a:buNone/>
              <a:defRPr sz="2400"/>
            </a:lvl3pPr>
            <a:lvl4pPr marL="1371388" indent="0">
              <a:buNone/>
              <a:defRPr sz="2000"/>
            </a:lvl4pPr>
            <a:lvl5pPr marL="1828517" indent="0">
              <a:buNone/>
              <a:defRPr sz="2000"/>
            </a:lvl5pPr>
            <a:lvl6pPr marL="2285647" indent="0">
              <a:buNone/>
              <a:defRPr sz="2000"/>
            </a:lvl6pPr>
            <a:lvl7pPr marL="2742776" indent="0">
              <a:buNone/>
              <a:defRPr sz="2000"/>
            </a:lvl7pPr>
            <a:lvl8pPr marL="3199905" indent="0">
              <a:buNone/>
              <a:defRPr sz="2000"/>
            </a:lvl8pPr>
            <a:lvl9pPr marL="3657035"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129" indent="0">
              <a:buNone/>
              <a:defRPr sz="1200"/>
            </a:lvl2pPr>
            <a:lvl3pPr marL="914259" indent="0">
              <a:buNone/>
              <a:defRPr sz="1000"/>
            </a:lvl3pPr>
            <a:lvl4pPr marL="1371388" indent="0">
              <a:buNone/>
              <a:defRPr sz="900"/>
            </a:lvl4pPr>
            <a:lvl5pPr marL="1828517" indent="0">
              <a:buNone/>
              <a:defRPr sz="900"/>
            </a:lvl5pPr>
            <a:lvl6pPr marL="2285647" indent="0">
              <a:buNone/>
              <a:defRPr sz="900"/>
            </a:lvl6pPr>
            <a:lvl7pPr marL="2742776" indent="0">
              <a:buNone/>
              <a:defRPr sz="900"/>
            </a:lvl7pPr>
            <a:lvl8pPr marL="3199905" indent="0">
              <a:buNone/>
              <a:defRPr sz="900"/>
            </a:lvl8pPr>
            <a:lvl9pPr marL="36570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3755712-03CF-49E8-8640-0DEF88AEC3A8}" type="datetimeFigureOut">
              <a:rPr lang="en-US" smtClean="0"/>
              <a:pPr/>
              <a:t>8/28/2020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C60F269-E4C1-4850-AFCD-DB1375AA0E88}"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93564" y="675736"/>
            <a:ext cx="771667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93567" y="1809750"/>
            <a:ext cx="3760550" cy="4051301"/>
          </a:xfrm>
        </p:spPr>
        <p:txBody>
          <a:bodyPr>
            <a:normAutofit/>
          </a:bodyPr>
          <a:lstStyle>
            <a:lvl5pPr>
              <a:defRPr/>
            </a:lvl5pPr>
            <a:lvl6pPr marL="2514211" indent="-228565">
              <a:buClr>
                <a:schemeClr val="tx2"/>
              </a:buClr>
              <a:buSzPct val="101000"/>
              <a:buFont typeface="Courier New" pitchFamily="49" charset="0"/>
              <a:buChar char="o"/>
              <a:defRPr sz="1200"/>
            </a:lvl6pPr>
            <a:lvl7pPr marL="2971341" indent="-228565">
              <a:buClr>
                <a:schemeClr val="tx2"/>
              </a:buClr>
              <a:buFont typeface="Courier New" pitchFamily="49" charset="0"/>
              <a:buChar char="o"/>
              <a:defRPr sz="1200" baseline="0"/>
            </a:lvl7pPr>
            <a:lvl8pPr marL="3428470" indent="-228565">
              <a:buClr>
                <a:schemeClr val="tx2"/>
              </a:buClr>
              <a:buFont typeface="Courier New" pitchFamily="49" charset="0"/>
              <a:buChar char="o"/>
              <a:defRPr sz="1200" baseline="0"/>
            </a:lvl8pPr>
            <a:lvl9pPr marL="3885600" indent="-228565">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51888" y="1809750"/>
            <a:ext cx="3758346" cy="4051302"/>
          </a:xfrm>
        </p:spPr>
        <p:txBody>
          <a:bodyPr>
            <a:normAutofit/>
          </a:bodyPr>
          <a:lstStyle>
            <a:lvl5pPr>
              <a:defRPr/>
            </a:lvl5pPr>
            <a:lvl6pPr marL="2514211" indent="-228565">
              <a:buClr>
                <a:schemeClr val="tx2"/>
              </a:buClr>
              <a:buSzPct val="101000"/>
              <a:buFont typeface="Courier New" pitchFamily="49" charset="0"/>
              <a:buChar char="o"/>
              <a:defRPr sz="1200"/>
            </a:lvl6pPr>
            <a:lvl7pPr marL="2971341" indent="-228565">
              <a:buClr>
                <a:schemeClr val="tx2"/>
              </a:buClr>
              <a:buFont typeface="Courier New" pitchFamily="49" charset="0"/>
              <a:buChar char="o"/>
              <a:defRPr sz="1200" baseline="0"/>
            </a:lvl7pPr>
            <a:lvl8pPr marL="3428470" indent="-228565">
              <a:buClr>
                <a:schemeClr val="tx2"/>
              </a:buClr>
              <a:buFont typeface="Courier New" pitchFamily="49" charset="0"/>
              <a:buChar char="o"/>
              <a:defRPr sz="1200" baseline="0"/>
            </a:lvl8pPr>
            <a:lvl9pPr marL="3885600" indent="-228565">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056EB-4637-45FF-BAC0-4A21FAB3198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60582" y="1812927"/>
            <a:ext cx="3393536" cy="576262"/>
          </a:xfrm>
        </p:spPr>
        <p:txBody>
          <a:bodyPr anchor="b">
            <a:noAutofit/>
          </a:bodyPr>
          <a:lstStyle>
            <a:lvl1pPr marL="0" indent="0">
              <a:buNone/>
              <a:defRPr sz="2400" b="0"/>
            </a:lvl1pPr>
            <a:lvl2pPr marL="457129" indent="0">
              <a:buNone/>
              <a:defRPr sz="2000" b="1"/>
            </a:lvl2pPr>
            <a:lvl3pPr marL="914259" indent="0">
              <a:buNone/>
              <a:defRPr sz="1800" b="1"/>
            </a:lvl3pPr>
            <a:lvl4pPr marL="1371388" indent="0">
              <a:buNone/>
              <a:defRPr sz="1600" b="1"/>
            </a:lvl4pPr>
            <a:lvl5pPr marL="1828517" indent="0">
              <a:buNone/>
              <a:defRPr sz="1600" b="1"/>
            </a:lvl5pPr>
            <a:lvl6pPr marL="2285647" indent="0">
              <a:buNone/>
              <a:defRPr sz="1600" b="1"/>
            </a:lvl6pPr>
            <a:lvl7pPr marL="2742776" indent="0">
              <a:buNone/>
              <a:defRPr sz="1600" b="1"/>
            </a:lvl7pPr>
            <a:lvl8pPr marL="3199905" indent="0">
              <a:buNone/>
              <a:defRPr sz="1600" b="1"/>
            </a:lvl8pPr>
            <a:lvl9pPr marL="365703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3567" y="2389192"/>
            <a:ext cx="3760550" cy="3471861"/>
          </a:xfrm>
        </p:spPr>
        <p:txBody>
          <a:bodyPr>
            <a:normAutofit/>
          </a:bodyPr>
          <a:lstStyle>
            <a:lvl5pPr>
              <a:defRPr/>
            </a:lvl5pPr>
            <a:lvl6pPr marL="2514211" indent="-228565">
              <a:buClr>
                <a:schemeClr val="tx2"/>
              </a:buClr>
              <a:buSzPct val="101000"/>
              <a:buFont typeface="Courier New" pitchFamily="49" charset="0"/>
              <a:buChar char="o"/>
              <a:defRPr sz="1200"/>
            </a:lvl6pPr>
            <a:lvl7pPr marL="2971341" indent="-228565">
              <a:buClr>
                <a:schemeClr val="tx2"/>
              </a:buClr>
              <a:buFont typeface="Courier New" pitchFamily="49" charset="0"/>
              <a:buChar char="o"/>
              <a:defRPr sz="1200" baseline="0"/>
            </a:lvl7pPr>
            <a:lvl8pPr marL="3428470" indent="-228565">
              <a:buClr>
                <a:schemeClr val="tx2"/>
              </a:buClr>
              <a:buFont typeface="Courier New" pitchFamily="49" charset="0"/>
              <a:buChar char="o"/>
              <a:defRPr sz="1200" baseline="0"/>
            </a:lvl8pPr>
            <a:lvl9pPr marL="3885600" indent="-228565">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399419" y="1812927"/>
            <a:ext cx="3413016" cy="576262"/>
          </a:xfrm>
        </p:spPr>
        <p:txBody>
          <a:bodyPr anchor="b">
            <a:noAutofit/>
          </a:bodyPr>
          <a:lstStyle>
            <a:lvl1pPr marL="0" indent="0">
              <a:buNone/>
              <a:defRPr sz="2400" b="0"/>
            </a:lvl1pPr>
            <a:lvl2pPr marL="457129" indent="0">
              <a:buNone/>
              <a:defRPr sz="2000" b="1"/>
            </a:lvl2pPr>
            <a:lvl3pPr marL="914259" indent="0">
              <a:buNone/>
              <a:defRPr sz="1800" b="1"/>
            </a:lvl3pPr>
            <a:lvl4pPr marL="1371388" indent="0">
              <a:buNone/>
              <a:defRPr sz="1600" b="1"/>
            </a:lvl4pPr>
            <a:lvl5pPr marL="1828517" indent="0">
              <a:buNone/>
              <a:defRPr sz="1600" b="1"/>
            </a:lvl5pPr>
            <a:lvl6pPr marL="2285647" indent="0">
              <a:buNone/>
              <a:defRPr sz="1600" b="1"/>
            </a:lvl6pPr>
            <a:lvl7pPr marL="2742776" indent="0">
              <a:buNone/>
              <a:defRPr sz="1600" b="1"/>
            </a:lvl7pPr>
            <a:lvl8pPr marL="3199905" indent="0">
              <a:buNone/>
              <a:defRPr sz="1600" b="1"/>
            </a:lvl8pPr>
            <a:lvl9pPr marL="365703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51888" y="2389192"/>
            <a:ext cx="3760548" cy="3471861"/>
          </a:xfrm>
        </p:spPr>
        <p:txBody>
          <a:bodyPr>
            <a:normAutofit/>
          </a:bodyPr>
          <a:lstStyle>
            <a:lvl5pPr>
              <a:defRPr/>
            </a:lvl5pPr>
            <a:lvl6pPr marL="2514211" indent="-228565">
              <a:buClr>
                <a:schemeClr val="tx2"/>
              </a:buClr>
              <a:buSzPct val="101000"/>
              <a:buFont typeface="Courier New" pitchFamily="49" charset="0"/>
              <a:buChar char="o"/>
              <a:defRPr sz="1200"/>
            </a:lvl6pPr>
            <a:lvl7pPr marL="2971341" indent="-228565">
              <a:buClr>
                <a:schemeClr val="tx2"/>
              </a:buClr>
              <a:buFont typeface="Courier New" pitchFamily="49" charset="0"/>
              <a:buChar char="o"/>
              <a:defRPr sz="1200" baseline="0"/>
            </a:lvl7pPr>
            <a:lvl8pPr marL="3428470" indent="-228565">
              <a:buClr>
                <a:schemeClr val="tx2"/>
              </a:buClr>
              <a:buFont typeface="Courier New" pitchFamily="49" charset="0"/>
              <a:buChar char="o"/>
              <a:defRPr sz="1200" baseline="0"/>
            </a:lvl8pPr>
            <a:lvl9pPr marL="3885600" indent="-228565">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54E0A-353E-4F68-AB93-95C80415663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D4EDF6-A962-4C74-A5FD-853F7F98F93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A64DD8-40C5-4C23-A933-2EECE680F36A}" type="slidenum">
              <a:rPr lang="en-US" smtClean="0"/>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3562" y="446091"/>
            <a:ext cx="2882371"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4173715" y="446099"/>
            <a:ext cx="4636525" cy="5414963"/>
          </a:xfrm>
        </p:spPr>
        <p:txBody>
          <a:bodyPr>
            <a:normAutofit/>
          </a:bodyPr>
          <a:lstStyle>
            <a:lvl5pPr>
              <a:defRPr/>
            </a:lvl5pPr>
            <a:lvl6pPr marL="2514211" indent="-228565">
              <a:buClr>
                <a:schemeClr val="tx2"/>
              </a:buClr>
              <a:buSzPct val="101000"/>
              <a:buFont typeface="Courier New" pitchFamily="49" charset="0"/>
              <a:buChar char="o"/>
              <a:defRPr sz="1200"/>
            </a:lvl6pPr>
            <a:lvl7pPr marL="2971341" indent="-228565">
              <a:buClr>
                <a:schemeClr val="tx2"/>
              </a:buClr>
              <a:buFont typeface="Courier New" pitchFamily="49" charset="0"/>
              <a:buChar char="o"/>
              <a:defRPr sz="1200" baseline="0"/>
            </a:lvl7pPr>
            <a:lvl8pPr marL="3428470" indent="-228565">
              <a:buClr>
                <a:schemeClr val="tx2"/>
              </a:buClr>
              <a:buFont typeface="Courier New" pitchFamily="49" charset="0"/>
              <a:buChar char="o"/>
              <a:defRPr sz="1200" baseline="0"/>
            </a:lvl8pPr>
            <a:lvl9pPr marL="3885600" indent="-228565">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93562" y="1631953"/>
            <a:ext cx="2882371" cy="4229099"/>
          </a:xfrm>
        </p:spPr>
        <p:txBody>
          <a:bodyPr anchor="t">
            <a:normAutofit/>
          </a:bodyPr>
          <a:lstStyle>
            <a:lvl1pPr marL="0" indent="0">
              <a:buNone/>
              <a:defRPr sz="1200"/>
            </a:lvl1pPr>
            <a:lvl2pPr marL="457129" indent="0">
              <a:buNone/>
              <a:defRPr sz="1200"/>
            </a:lvl2pPr>
            <a:lvl3pPr marL="914259" indent="0">
              <a:buNone/>
              <a:defRPr sz="1000"/>
            </a:lvl3pPr>
            <a:lvl4pPr marL="1371388" indent="0">
              <a:buNone/>
              <a:defRPr sz="900"/>
            </a:lvl4pPr>
            <a:lvl5pPr marL="1828517" indent="0">
              <a:buNone/>
              <a:defRPr sz="900"/>
            </a:lvl5pPr>
            <a:lvl6pPr marL="2285647" indent="0">
              <a:buNone/>
              <a:defRPr sz="900"/>
            </a:lvl6pPr>
            <a:lvl7pPr marL="2742776" indent="0">
              <a:buNone/>
              <a:defRPr sz="900"/>
            </a:lvl7pPr>
            <a:lvl8pPr marL="3199905" indent="0">
              <a:buNone/>
              <a:defRPr sz="900"/>
            </a:lvl8pPr>
            <a:lvl9pPr marL="36570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C1630B-832D-49AE-B3E0-3F8EC3AD46E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3569" y="1387058"/>
            <a:ext cx="377150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93569" y="2500312"/>
            <a:ext cx="3771503" cy="2530200"/>
          </a:xfrm>
        </p:spPr>
        <p:txBody>
          <a:bodyPr anchor="t">
            <a:normAutofit/>
          </a:bodyPr>
          <a:lstStyle>
            <a:lvl1pPr marL="0" indent="0">
              <a:buNone/>
              <a:defRPr sz="1200"/>
            </a:lvl1pPr>
            <a:lvl2pPr marL="457129" indent="0">
              <a:buNone/>
              <a:defRPr sz="1200"/>
            </a:lvl2pPr>
            <a:lvl3pPr marL="914259" indent="0">
              <a:buNone/>
              <a:defRPr sz="1000"/>
            </a:lvl3pPr>
            <a:lvl4pPr marL="1371388" indent="0">
              <a:buNone/>
              <a:defRPr sz="900"/>
            </a:lvl4pPr>
            <a:lvl5pPr marL="1828517" indent="0">
              <a:buNone/>
              <a:defRPr sz="900"/>
            </a:lvl5pPr>
            <a:lvl6pPr marL="2285647" indent="0">
              <a:buNone/>
              <a:defRPr sz="900"/>
            </a:lvl6pPr>
            <a:lvl7pPr marL="2742776" indent="0">
              <a:buNone/>
              <a:defRPr sz="900"/>
            </a:lvl7pPr>
            <a:lvl8pPr marL="3199905" indent="0">
              <a:buNone/>
              <a:defRPr sz="900"/>
            </a:lvl8pPr>
            <a:lvl9pPr marL="36570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15B8DD-BB84-4C1B-91A0-101B1E3CC48F}" type="slidenum">
              <a:rPr lang="en-US" smtClean="0"/>
              <a:pPr/>
              <a:t>‹#›</a:t>
            </a:fld>
            <a:endParaRPr lang="en-US"/>
          </a:p>
        </p:txBody>
      </p:sp>
      <p:sp>
        <p:nvSpPr>
          <p:cNvPr id="32" name="Oval 31"/>
          <p:cNvSpPr/>
          <p:nvPr/>
        </p:nvSpPr>
        <p:spPr>
          <a:xfrm>
            <a:off x="5935858" y="1436864"/>
            <a:ext cx="1177207"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lIns="91426" tIns="45713" rIns="91426" bIns="45713" rtlCol="0" anchor="ctr"/>
          <a:lstStyle/>
          <a:p>
            <a:pPr algn="ctr"/>
            <a:endParaRPr lang="en-US"/>
          </a:p>
        </p:txBody>
      </p:sp>
      <p:sp>
        <p:nvSpPr>
          <p:cNvPr id="33" name="Oval 32"/>
          <p:cNvSpPr/>
          <p:nvPr/>
        </p:nvSpPr>
        <p:spPr>
          <a:xfrm>
            <a:off x="6121421" y="1411798"/>
            <a:ext cx="899562"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lIns="91426" tIns="45713" rIns="91426" bIns="45713" rtlCol="0" anchor="ctr"/>
          <a:lstStyle/>
          <a:p>
            <a:pPr algn="ctr"/>
            <a:endParaRPr lang="en-US"/>
          </a:p>
        </p:txBody>
      </p:sp>
      <p:sp>
        <p:nvSpPr>
          <p:cNvPr id="29" name="Oval 28"/>
          <p:cNvSpPr/>
          <p:nvPr/>
        </p:nvSpPr>
        <p:spPr>
          <a:xfrm>
            <a:off x="5694200" y="1894454"/>
            <a:ext cx="652561"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lIns="91426" tIns="45713" rIns="91426" bIns="45713" rtlCol="0" anchor="ctr"/>
          <a:lstStyle/>
          <a:p>
            <a:pPr algn="ctr"/>
            <a:endParaRPr lang="en-US"/>
          </a:p>
        </p:txBody>
      </p:sp>
      <p:sp>
        <p:nvSpPr>
          <p:cNvPr id="31" name="Oval 30"/>
          <p:cNvSpPr/>
          <p:nvPr/>
        </p:nvSpPr>
        <p:spPr>
          <a:xfrm>
            <a:off x="5876158" y="1811314"/>
            <a:ext cx="530387"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lIns="91426" tIns="45713" rIns="91426" bIns="45713" rtlCol="0" anchor="ctr"/>
          <a:lstStyle/>
          <a:p>
            <a:pPr algn="ctr"/>
            <a:endParaRPr lang="en-US"/>
          </a:p>
        </p:txBody>
      </p:sp>
      <p:sp>
        <p:nvSpPr>
          <p:cNvPr id="28" name="Oval 27"/>
          <p:cNvSpPr/>
          <p:nvPr/>
        </p:nvSpPr>
        <p:spPr>
          <a:xfrm>
            <a:off x="5111994" y="2083437"/>
            <a:ext cx="277984"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lIns="91426" tIns="45713" rIns="91426" bIns="45713" rtlCol="0" anchor="ctr"/>
          <a:lstStyle/>
          <a:p>
            <a:pPr algn="ctr"/>
            <a:endParaRPr lang="en-US"/>
          </a:p>
        </p:txBody>
      </p:sp>
      <p:sp>
        <p:nvSpPr>
          <p:cNvPr id="30" name="Oval 29"/>
          <p:cNvSpPr/>
          <p:nvPr/>
        </p:nvSpPr>
        <p:spPr>
          <a:xfrm>
            <a:off x="6643099" y="993087"/>
            <a:ext cx="277984"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lIns="91426" tIns="45713" rIns="91426" bIns="45713" rtlCol="0" anchor="ctr"/>
          <a:lstStyle/>
          <a:p>
            <a:pPr algn="ctr"/>
            <a:endParaRPr lang="en-US"/>
          </a:p>
        </p:txBody>
      </p:sp>
      <p:sp>
        <p:nvSpPr>
          <p:cNvPr id="34" name="Oval 33"/>
          <p:cNvSpPr/>
          <p:nvPr/>
        </p:nvSpPr>
        <p:spPr>
          <a:xfrm>
            <a:off x="5481235" y="1894459"/>
            <a:ext cx="213892"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lIns="91426" tIns="45713" rIns="91426" bIns="45713" rtlCol="0" anchor="ctr"/>
          <a:lstStyle/>
          <a:p>
            <a:pPr algn="ctr"/>
            <a:endParaRPr lang="en-US"/>
          </a:p>
        </p:txBody>
      </p:sp>
      <p:sp>
        <p:nvSpPr>
          <p:cNvPr id="35" name="Oval 34"/>
          <p:cNvSpPr/>
          <p:nvPr/>
        </p:nvSpPr>
        <p:spPr>
          <a:xfrm>
            <a:off x="6661206" y="1060605"/>
            <a:ext cx="213892"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lIns="91426" tIns="45713" rIns="91426" bIns="45713" rtlCol="0" anchor="ctr"/>
          <a:lstStyle/>
          <a:p>
            <a:pPr algn="ctr"/>
            <a:endParaRPr lang="en-US"/>
          </a:p>
        </p:txBody>
      </p:sp>
      <p:sp>
        <p:nvSpPr>
          <p:cNvPr id="18" name="Picture Placeholder 17"/>
          <p:cNvSpPr>
            <a:spLocks noGrp="1"/>
          </p:cNvSpPr>
          <p:nvPr>
            <p:ph type="pic" sz="quarter" idx="14"/>
          </p:nvPr>
        </p:nvSpPr>
        <p:spPr>
          <a:xfrm>
            <a:off x="5283201" y="1600200"/>
            <a:ext cx="371475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93564" y="1807361"/>
            <a:ext cx="771667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8DF4F-7F7A-458D-A19F-086A14A0B75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4525" y="675723"/>
            <a:ext cx="1595709"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93569" y="675735"/>
            <a:ext cx="592318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8532A-4832-4AB1-9C07-76DEA1546D9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ight Triangle 6"/>
          <p:cNvSpPr/>
          <p:nvPr/>
        </p:nvSpPr>
        <p:spPr>
          <a:xfrm>
            <a:off x="7" y="2647950"/>
            <a:ext cx="3869531"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8" name="Freeform 7"/>
          <p:cNvSpPr/>
          <p:nvPr/>
        </p:nvSpPr>
        <p:spPr>
          <a:xfrm>
            <a:off x="-2578" y="-924"/>
            <a:ext cx="9908578"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2" name="Title 1"/>
          <p:cNvSpPr>
            <a:spLocks noGrp="1"/>
          </p:cNvSpPr>
          <p:nvPr>
            <p:ph type="ctrTitle"/>
          </p:nvPr>
        </p:nvSpPr>
        <p:spPr>
          <a:xfrm rot="19140000">
            <a:off x="885207" y="1730403"/>
            <a:ext cx="6119342" cy="1204306"/>
          </a:xfrm>
        </p:spPr>
        <p:txBody>
          <a:bodyPr bIns="9143"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313307" y="2470937"/>
            <a:ext cx="7053725" cy="329259"/>
          </a:xfrm>
        </p:spPr>
        <p:txBody>
          <a:bodyPr tIns="9143">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129" indent="0" algn="ctr">
              <a:buNone/>
              <a:defRPr>
                <a:solidFill>
                  <a:schemeClr val="tx1">
                    <a:tint val="75000"/>
                  </a:schemeClr>
                </a:solidFill>
              </a:defRPr>
            </a:lvl2pPr>
            <a:lvl3pPr marL="914259" indent="0" algn="ctr">
              <a:buNone/>
              <a:defRPr>
                <a:solidFill>
                  <a:schemeClr val="tx1">
                    <a:tint val="75000"/>
                  </a:schemeClr>
                </a:solidFill>
              </a:defRPr>
            </a:lvl3pPr>
            <a:lvl4pPr marL="1371388" indent="0" algn="ctr">
              <a:buNone/>
              <a:defRPr>
                <a:solidFill>
                  <a:schemeClr val="tx1">
                    <a:tint val="75000"/>
                  </a:schemeClr>
                </a:solidFill>
              </a:defRPr>
            </a:lvl4pPr>
            <a:lvl5pPr marL="1828517" indent="0" algn="ctr">
              <a:buNone/>
              <a:defRPr>
                <a:solidFill>
                  <a:schemeClr val="tx1">
                    <a:tint val="75000"/>
                  </a:schemeClr>
                </a:solidFill>
              </a:defRPr>
            </a:lvl5pPr>
            <a:lvl6pPr marL="2285647" indent="0" algn="ctr">
              <a:buNone/>
              <a:defRPr>
                <a:solidFill>
                  <a:schemeClr val="tx1">
                    <a:tint val="75000"/>
                  </a:schemeClr>
                </a:solidFill>
              </a:defRPr>
            </a:lvl6pPr>
            <a:lvl7pPr marL="2742776" indent="0" algn="ctr">
              <a:buNone/>
              <a:defRPr>
                <a:solidFill>
                  <a:schemeClr val="tx1">
                    <a:tint val="75000"/>
                  </a:schemeClr>
                </a:solidFill>
              </a:defRPr>
            </a:lvl7pPr>
            <a:lvl8pPr marL="3199905" indent="0" algn="ctr">
              <a:buNone/>
              <a:defRPr>
                <a:solidFill>
                  <a:schemeClr val="tx1">
                    <a:tint val="75000"/>
                  </a:schemeClr>
                </a:solidFill>
              </a:defRPr>
            </a:lvl8pPr>
            <a:lvl9pPr marL="3657035" indent="0" algn="ctr">
              <a:buNone/>
              <a:defRPr>
                <a:solidFill>
                  <a:schemeClr val="tx1">
                    <a:tint val="75000"/>
                  </a:schemeClr>
                </a:solidFill>
              </a:defRPr>
            </a:lvl9pPr>
          </a:lstStyle>
          <a:p>
            <a:pPr marL="0" marR="0" lvl="0" indent="0" algn="l" defTabSz="914259"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40B00-53D5-4BB7-821D-0C11D07AE42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9B62B-DEB0-4B5C-8884-CA2D5C7D22F6}"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theme" Target="../theme/theme10.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theme" Target="../theme/theme11.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image" Target="../media/image15.jpeg"/><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theme" Target="../theme/theme12.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8.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theme" Target="../theme/theme13.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9.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theme" Target="../theme/theme14.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0.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theme" Target="../theme/theme15.xml"/><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1.xml"/><Relationship Id="rId13" Type="http://schemas.openxmlformats.org/officeDocument/2006/relationships/image" Target="../media/image15.jpeg"/><Relationship Id="rId3" Type="http://schemas.openxmlformats.org/officeDocument/2006/relationships/slideLayout" Target="../slideLayouts/slideLayout166.xml"/><Relationship Id="rId7" Type="http://schemas.openxmlformats.org/officeDocument/2006/relationships/slideLayout" Target="../slideLayouts/slideLayout170.xml"/><Relationship Id="rId12" Type="http://schemas.openxmlformats.org/officeDocument/2006/relationships/theme" Target="../theme/theme16.xml"/><Relationship Id="rId2" Type="http://schemas.openxmlformats.org/officeDocument/2006/relationships/slideLayout" Target="../slideLayouts/slideLayout165.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slideLayout" Target="../slideLayouts/slideLayout174.xml"/><Relationship Id="rId5" Type="http://schemas.openxmlformats.org/officeDocument/2006/relationships/slideLayout" Target="../slideLayouts/slideLayout168.xml"/><Relationship Id="rId10" Type="http://schemas.openxmlformats.org/officeDocument/2006/relationships/slideLayout" Target="../slideLayouts/slideLayout173.xml"/><Relationship Id="rId4" Type="http://schemas.openxmlformats.org/officeDocument/2006/relationships/slideLayout" Target="../slideLayouts/slideLayout167.xml"/><Relationship Id="rId9" Type="http://schemas.openxmlformats.org/officeDocument/2006/relationships/slideLayout" Target="../slideLayouts/slideLayout172.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2.xml"/><Relationship Id="rId13" Type="http://schemas.openxmlformats.org/officeDocument/2006/relationships/image" Target="../media/image19.jpeg"/><Relationship Id="rId3" Type="http://schemas.openxmlformats.org/officeDocument/2006/relationships/slideLayout" Target="../slideLayouts/slideLayout177.xml"/><Relationship Id="rId7" Type="http://schemas.openxmlformats.org/officeDocument/2006/relationships/slideLayout" Target="../slideLayouts/slideLayout181.xml"/><Relationship Id="rId12" Type="http://schemas.openxmlformats.org/officeDocument/2006/relationships/theme" Target="../theme/theme17.xml"/><Relationship Id="rId2" Type="http://schemas.openxmlformats.org/officeDocument/2006/relationships/slideLayout" Target="../slideLayouts/slideLayout176.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5" Type="http://schemas.openxmlformats.org/officeDocument/2006/relationships/slideLayout" Target="../slideLayouts/slideLayout179.xml"/><Relationship Id="rId10" Type="http://schemas.openxmlformats.org/officeDocument/2006/relationships/slideLayout" Target="../slideLayouts/slideLayout184.xml"/><Relationship Id="rId4" Type="http://schemas.openxmlformats.org/officeDocument/2006/relationships/slideLayout" Target="../slideLayouts/slideLayout178.xml"/><Relationship Id="rId9" Type="http://schemas.openxmlformats.org/officeDocument/2006/relationships/slideLayout" Target="../slideLayouts/slideLayout183.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3.xml"/><Relationship Id="rId3" Type="http://schemas.openxmlformats.org/officeDocument/2006/relationships/slideLayout" Target="../slideLayouts/slideLayout188.xml"/><Relationship Id="rId7" Type="http://schemas.openxmlformats.org/officeDocument/2006/relationships/slideLayout" Target="../slideLayouts/slideLayout192.xml"/><Relationship Id="rId12" Type="http://schemas.openxmlformats.org/officeDocument/2006/relationships/theme" Target="../theme/theme18.xml"/><Relationship Id="rId2" Type="http://schemas.openxmlformats.org/officeDocument/2006/relationships/slideLayout" Target="../slideLayouts/slideLayout187.xml"/><Relationship Id="rId1" Type="http://schemas.openxmlformats.org/officeDocument/2006/relationships/slideLayout" Target="../slideLayouts/slideLayout186.xml"/><Relationship Id="rId6" Type="http://schemas.openxmlformats.org/officeDocument/2006/relationships/slideLayout" Target="../slideLayouts/slideLayout191.xml"/><Relationship Id="rId11" Type="http://schemas.openxmlformats.org/officeDocument/2006/relationships/slideLayout" Target="../slideLayouts/slideLayout196.xml"/><Relationship Id="rId5" Type="http://schemas.openxmlformats.org/officeDocument/2006/relationships/slideLayout" Target="../slideLayouts/slideLayout190.xml"/><Relationship Id="rId10" Type="http://schemas.openxmlformats.org/officeDocument/2006/relationships/slideLayout" Target="../slideLayouts/slideLayout195.xml"/><Relationship Id="rId4" Type="http://schemas.openxmlformats.org/officeDocument/2006/relationships/slideLayout" Target="../slideLayouts/slideLayout189.xml"/><Relationship Id="rId9" Type="http://schemas.openxmlformats.org/officeDocument/2006/relationships/slideLayout" Target="../slideLayouts/slideLayout194.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4.xml"/><Relationship Id="rId3" Type="http://schemas.openxmlformats.org/officeDocument/2006/relationships/slideLayout" Target="../slideLayouts/slideLayout199.xml"/><Relationship Id="rId7" Type="http://schemas.openxmlformats.org/officeDocument/2006/relationships/slideLayout" Target="../slideLayouts/slideLayout203.xml"/><Relationship Id="rId12" Type="http://schemas.openxmlformats.org/officeDocument/2006/relationships/theme" Target="../theme/theme19.xml"/><Relationship Id="rId2" Type="http://schemas.openxmlformats.org/officeDocument/2006/relationships/slideLayout" Target="../slideLayouts/slideLayout198.xml"/><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slideLayout" Target="../slideLayouts/slideLayout207.xml"/><Relationship Id="rId5" Type="http://schemas.openxmlformats.org/officeDocument/2006/relationships/slideLayout" Target="../slideLayouts/slideLayout201.xml"/><Relationship Id="rId10" Type="http://schemas.openxmlformats.org/officeDocument/2006/relationships/slideLayout" Target="../slideLayouts/slideLayout206.xml"/><Relationship Id="rId4" Type="http://schemas.openxmlformats.org/officeDocument/2006/relationships/slideLayout" Target="../slideLayouts/slideLayout200.xml"/><Relationship Id="rId9" Type="http://schemas.openxmlformats.org/officeDocument/2006/relationships/slideLayout" Target="../slideLayouts/slideLayout20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5.xml"/><Relationship Id="rId3" Type="http://schemas.openxmlformats.org/officeDocument/2006/relationships/slideLayout" Target="../slideLayouts/slideLayout210.xml"/><Relationship Id="rId7" Type="http://schemas.openxmlformats.org/officeDocument/2006/relationships/slideLayout" Target="../slideLayouts/slideLayout214.xml"/><Relationship Id="rId12" Type="http://schemas.openxmlformats.org/officeDocument/2006/relationships/theme" Target="../theme/theme20.xml"/><Relationship Id="rId2" Type="http://schemas.openxmlformats.org/officeDocument/2006/relationships/slideLayout" Target="../slideLayouts/slideLayout209.xml"/><Relationship Id="rId1" Type="http://schemas.openxmlformats.org/officeDocument/2006/relationships/slideLayout" Target="../slideLayouts/slideLayout208.xml"/><Relationship Id="rId6" Type="http://schemas.openxmlformats.org/officeDocument/2006/relationships/slideLayout" Target="../slideLayouts/slideLayout213.xml"/><Relationship Id="rId11" Type="http://schemas.openxmlformats.org/officeDocument/2006/relationships/slideLayout" Target="../slideLayouts/slideLayout218.xml"/><Relationship Id="rId5" Type="http://schemas.openxmlformats.org/officeDocument/2006/relationships/slideLayout" Target="../slideLayouts/slideLayout212.xml"/><Relationship Id="rId10" Type="http://schemas.openxmlformats.org/officeDocument/2006/relationships/slideLayout" Target="../slideLayouts/slideLayout217.xml"/><Relationship Id="rId4" Type="http://schemas.openxmlformats.org/officeDocument/2006/relationships/slideLayout" Target="../slideLayouts/slideLayout211.xml"/><Relationship Id="rId9" Type="http://schemas.openxmlformats.org/officeDocument/2006/relationships/slideLayout" Target="../slideLayouts/slideLayout216.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6.xml"/><Relationship Id="rId3" Type="http://schemas.openxmlformats.org/officeDocument/2006/relationships/slideLayout" Target="../slideLayouts/slideLayout221.xml"/><Relationship Id="rId7" Type="http://schemas.openxmlformats.org/officeDocument/2006/relationships/slideLayout" Target="../slideLayouts/slideLayout225.xml"/><Relationship Id="rId12" Type="http://schemas.openxmlformats.org/officeDocument/2006/relationships/theme" Target="../theme/theme21.xml"/><Relationship Id="rId2" Type="http://schemas.openxmlformats.org/officeDocument/2006/relationships/slideLayout" Target="../slideLayouts/slideLayout220.xml"/><Relationship Id="rId1" Type="http://schemas.openxmlformats.org/officeDocument/2006/relationships/slideLayout" Target="../slideLayouts/slideLayout219.xml"/><Relationship Id="rId6" Type="http://schemas.openxmlformats.org/officeDocument/2006/relationships/slideLayout" Target="../slideLayouts/slideLayout224.xml"/><Relationship Id="rId11" Type="http://schemas.openxmlformats.org/officeDocument/2006/relationships/slideLayout" Target="../slideLayouts/slideLayout229.xml"/><Relationship Id="rId5" Type="http://schemas.openxmlformats.org/officeDocument/2006/relationships/slideLayout" Target="../slideLayouts/slideLayout223.xml"/><Relationship Id="rId10" Type="http://schemas.openxmlformats.org/officeDocument/2006/relationships/slideLayout" Target="../slideLayouts/slideLayout228.xml"/><Relationship Id="rId4" Type="http://schemas.openxmlformats.org/officeDocument/2006/relationships/slideLayout" Target="../slideLayouts/slideLayout222.xml"/><Relationship Id="rId9" Type="http://schemas.openxmlformats.org/officeDocument/2006/relationships/slideLayout" Target="../slideLayouts/slideLayout227.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7.xml"/><Relationship Id="rId3" Type="http://schemas.openxmlformats.org/officeDocument/2006/relationships/slideLayout" Target="../slideLayouts/slideLayout232.xml"/><Relationship Id="rId7" Type="http://schemas.openxmlformats.org/officeDocument/2006/relationships/slideLayout" Target="../slideLayouts/slideLayout236.xml"/><Relationship Id="rId12" Type="http://schemas.openxmlformats.org/officeDocument/2006/relationships/theme" Target="../theme/theme22.xml"/><Relationship Id="rId2" Type="http://schemas.openxmlformats.org/officeDocument/2006/relationships/slideLayout" Target="../slideLayouts/slideLayout231.xml"/><Relationship Id="rId1" Type="http://schemas.openxmlformats.org/officeDocument/2006/relationships/slideLayout" Target="../slideLayouts/slideLayout230.xml"/><Relationship Id="rId6" Type="http://schemas.openxmlformats.org/officeDocument/2006/relationships/slideLayout" Target="../slideLayouts/slideLayout235.xml"/><Relationship Id="rId11" Type="http://schemas.openxmlformats.org/officeDocument/2006/relationships/slideLayout" Target="../slideLayouts/slideLayout240.xml"/><Relationship Id="rId5" Type="http://schemas.openxmlformats.org/officeDocument/2006/relationships/slideLayout" Target="../slideLayouts/slideLayout234.xml"/><Relationship Id="rId10" Type="http://schemas.openxmlformats.org/officeDocument/2006/relationships/slideLayout" Target="../slideLayouts/slideLayout239.xml"/><Relationship Id="rId4" Type="http://schemas.openxmlformats.org/officeDocument/2006/relationships/slideLayout" Target="../slideLayouts/slideLayout233.xml"/><Relationship Id="rId9" Type="http://schemas.openxmlformats.org/officeDocument/2006/relationships/slideLayout" Target="../slideLayouts/slideLayout238.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8.xml"/><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theme" Target="../theme/theme23.xml"/><Relationship Id="rId2" Type="http://schemas.openxmlformats.org/officeDocument/2006/relationships/slideLayout" Target="../slideLayouts/slideLayout242.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5" Type="http://schemas.openxmlformats.org/officeDocument/2006/relationships/slideLayout" Target="../slideLayouts/slideLayout245.xml"/><Relationship Id="rId10" Type="http://schemas.openxmlformats.org/officeDocument/2006/relationships/slideLayout" Target="../slideLayouts/slideLayout250.xml"/><Relationship Id="rId4" Type="http://schemas.openxmlformats.org/officeDocument/2006/relationships/slideLayout" Target="../slideLayouts/slideLayout244.xml"/><Relationship Id="rId9" Type="http://schemas.openxmlformats.org/officeDocument/2006/relationships/slideLayout" Target="../slideLayouts/slideLayout249.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9.xml"/><Relationship Id="rId13" Type="http://schemas.openxmlformats.org/officeDocument/2006/relationships/image" Target="../media/image27.jpeg"/><Relationship Id="rId3" Type="http://schemas.openxmlformats.org/officeDocument/2006/relationships/slideLayout" Target="../slideLayouts/slideLayout254.xml"/><Relationship Id="rId7" Type="http://schemas.openxmlformats.org/officeDocument/2006/relationships/slideLayout" Target="../slideLayouts/slideLayout258.xml"/><Relationship Id="rId12" Type="http://schemas.openxmlformats.org/officeDocument/2006/relationships/theme" Target="../theme/theme24.xml"/><Relationship Id="rId2" Type="http://schemas.openxmlformats.org/officeDocument/2006/relationships/slideLayout" Target="../slideLayouts/slideLayout253.xml"/><Relationship Id="rId1" Type="http://schemas.openxmlformats.org/officeDocument/2006/relationships/slideLayout" Target="../slideLayouts/slideLayout252.xml"/><Relationship Id="rId6" Type="http://schemas.openxmlformats.org/officeDocument/2006/relationships/slideLayout" Target="../slideLayouts/slideLayout257.xml"/><Relationship Id="rId11" Type="http://schemas.openxmlformats.org/officeDocument/2006/relationships/slideLayout" Target="../slideLayouts/slideLayout262.xml"/><Relationship Id="rId5" Type="http://schemas.openxmlformats.org/officeDocument/2006/relationships/slideLayout" Target="../slideLayouts/slideLayout256.xml"/><Relationship Id="rId10" Type="http://schemas.openxmlformats.org/officeDocument/2006/relationships/slideLayout" Target="../slideLayouts/slideLayout261.xml"/><Relationship Id="rId4" Type="http://schemas.openxmlformats.org/officeDocument/2006/relationships/slideLayout" Target="../slideLayouts/slideLayout255.xml"/><Relationship Id="rId9" Type="http://schemas.openxmlformats.org/officeDocument/2006/relationships/slideLayout" Target="../slideLayouts/slideLayout260.xml"/><Relationship Id="rId14" Type="http://schemas.openxmlformats.org/officeDocument/2006/relationships/image" Target="../media/image28.pn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0.xml"/><Relationship Id="rId3" Type="http://schemas.openxmlformats.org/officeDocument/2006/relationships/slideLayout" Target="../slideLayouts/slideLayout265.xml"/><Relationship Id="rId7" Type="http://schemas.openxmlformats.org/officeDocument/2006/relationships/slideLayout" Target="../slideLayouts/slideLayout269.xml"/><Relationship Id="rId12" Type="http://schemas.openxmlformats.org/officeDocument/2006/relationships/theme" Target="../theme/theme25.xml"/><Relationship Id="rId2" Type="http://schemas.openxmlformats.org/officeDocument/2006/relationships/slideLayout" Target="../slideLayouts/slideLayout264.xml"/><Relationship Id="rId1" Type="http://schemas.openxmlformats.org/officeDocument/2006/relationships/slideLayout" Target="../slideLayouts/slideLayout263.xml"/><Relationship Id="rId6" Type="http://schemas.openxmlformats.org/officeDocument/2006/relationships/slideLayout" Target="../slideLayouts/slideLayout268.xml"/><Relationship Id="rId11" Type="http://schemas.openxmlformats.org/officeDocument/2006/relationships/slideLayout" Target="../slideLayouts/slideLayout273.xml"/><Relationship Id="rId5" Type="http://schemas.openxmlformats.org/officeDocument/2006/relationships/slideLayout" Target="../slideLayouts/slideLayout267.xml"/><Relationship Id="rId10" Type="http://schemas.openxmlformats.org/officeDocument/2006/relationships/slideLayout" Target="../slideLayouts/slideLayout272.xml"/><Relationship Id="rId4" Type="http://schemas.openxmlformats.org/officeDocument/2006/relationships/slideLayout" Target="../slideLayouts/slideLayout266.xml"/><Relationship Id="rId9" Type="http://schemas.openxmlformats.org/officeDocument/2006/relationships/slideLayout" Target="../slideLayouts/slideLayout271.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1.xml"/><Relationship Id="rId3" Type="http://schemas.openxmlformats.org/officeDocument/2006/relationships/slideLayout" Target="../slideLayouts/slideLayout276.xml"/><Relationship Id="rId7" Type="http://schemas.openxmlformats.org/officeDocument/2006/relationships/slideLayout" Target="../slideLayouts/slideLayout280.xml"/><Relationship Id="rId12" Type="http://schemas.openxmlformats.org/officeDocument/2006/relationships/theme" Target="../theme/theme26.xml"/><Relationship Id="rId2" Type="http://schemas.openxmlformats.org/officeDocument/2006/relationships/slideLayout" Target="../slideLayouts/slideLayout275.xml"/><Relationship Id="rId1" Type="http://schemas.openxmlformats.org/officeDocument/2006/relationships/slideLayout" Target="../slideLayouts/slideLayout274.xml"/><Relationship Id="rId6" Type="http://schemas.openxmlformats.org/officeDocument/2006/relationships/slideLayout" Target="../slideLayouts/slideLayout279.xml"/><Relationship Id="rId11" Type="http://schemas.openxmlformats.org/officeDocument/2006/relationships/slideLayout" Target="../slideLayouts/slideLayout284.xml"/><Relationship Id="rId5" Type="http://schemas.openxmlformats.org/officeDocument/2006/relationships/slideLayout" Target="../slideLayouts/slideLayout278.xml"/><Relationship Id="rId10" Type="http://schemas.openxmlformats.org/officeDocument/2006/relationships/slideLayout" Target="../slideLayouts/slideLayout283.xml"/><Relationship Id="rId4" Type="http://schemas.openxmlformats.org/officeDocument/2006/relationships/slideLayout" Target="../slideLayouts/slideLayout277.xml"/><Relationship Id="rId9" Type="http://schemas.openxmlformats.org/officeDocument/2006/relationships/slideLayout" Target="../slideLayouts/slideLayout282.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2.xml"/><Relationship Id="rId3" Type="http://schemas.openxmlformats.org/officeDocument/2006/relationships/slideLayout" Target="../slideLayouts/slideLayout287.xml"/><Relationship Id="rId7" Type="http://schemas.openxmlformats.org/officeDocument/2006/relationships/slideLayout" Target="../slideLayouts/slideLayout291.xml"/><Relationship Id="rId12" Type="http://schemas.openxmlformats.org/officeDocument/2006/relationships/theme" Target="../theme/theme27.xml"/><Relationship Id="rId2" Type="http://schemas.openxmlformats.org/officeDocument/2006/relationships/slideLayout" Target="../slideLayouts/slideLayout286.xml"/><Relationship Id="rId1" Type="http://schemas.openxmlformats.org/officeDocument/2006/relationships/slideLayout" Target="../slideLayouts/slideLayout285.xml"/><Relationship Id="rId6" Type="http://schemas.openxmlformats.org/officeDocument/2006/relationships/slideLayout" Target="../slideLayouts/slideLayout290.xml"/><Relationship Id="rId11" Type="http://schemas.openxmlformats.org/officeDocument/2006/relationships/slideLayout" Target="../slideLayouts/slideLayout295.xml"/><Relationship Id="rId5" Type="http://schemas.openxmlformats.org/officeDocument/2006/relationships/slideLayout" Target="../slideLayouts/slideLayout289.xml"/><Relationship Id="rId10" Type="http://schemas.openxmlformats.org/officeDocument/2006/relationships/slideLayout" Target="../slideLayouts/slideLayout294.xml"/><Relationship Id="rId4" Type="http://schemas.openxmlformats.org/officeDocument/2006/relationships/slideLayout" Target="../slideLayouts/slideLayout288.xml"/><Relationship Id="rId9" Type="http://schemas.openxmlformats.org/officeDocument/2006/relationships/slideLayout" Target="../slideLayouts/slideLayout29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hyperlink" Target="http://www.m62.net/" TargetMode="External"/><Relationship Id="rId18" Type="http://schemas.openxmlformats.org/officeDocument/2006/relationships/image" Target="../media/image6.png"/><Relationship Id="rId3" Type="http://schemas.openxmlformats.org/officeDocument/2006/relationships/slideLayout" Target="../slideLayouts/slideLayout36.xml"/><Relationship Id="rId21" Type="http://schemas.openxmlformats.org/officeDocument/2006/relationships/image" Target="../media/image8.png"/><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hyperlink" Target="http://www.m62.net/powerpoint-slides/" TargetMode="External"/><Relationship Id="rId2" Type="http://schemas.openxmlformats.org/officeDocument/2006/relationships/slideLayout" Target="../slideLayouts/slideLayout35.xml"/><Relationship Id="rId16" Type="http://schemas.openxmlformats.org/officeDocument/2006/relationships/image" Target="../media/image5.png"/><Relationship Id="rId20" Type="http://schemas.openxmlformats.org/officeDocument/2006/relationships/image" Target="../media/image7.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hyperlink" Target="http://www.m62.net/presentation-theory/bullet-points-dont-work/beyond-bullet-points/" TargetMode="External"/><Relationship Id="rId10" Type="http://schemas.openxmlformats.org/officeDocument/2006/relationships/slideLayout" Target="../slideLayouts/slideLayout43.xml"/><Relationship Id="rId19" Type="http://schemas.openxmlformats.org/officeDocument/2006/relationships/hyperlink" Target="http://www.m62.net/powerpoint-training/" TargetMode="Externa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image" Target="../media/image9.jpeg"/><Relationship Id="rId5" Type="http://schemas.openxmlformats.org/officeDocument/2006/relationships/slideLayout" Target="../slideLayouts/slideLayout49.xml"/><Relationship Id="rId10" Type="http://schemas.openxmlformats.org/officeDocument/2006/relationships/theme" Target="../theme/theme5.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12.wmf"/><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7.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8.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theme" Target="../theme/theme9.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41" name="Picture 17" descr="2"/>
          <p:cNvPicPr>
            <a:picLocks noChangeAspect="1" noChangeArrowheads="1"/>
          </p:cNvPicPr>
          <p:nvPr/>
        </p:nvPicPr>
        <p:blipFill>
          <a:blip r:embed="rId13" cstate="print"/>
          <a:srcRect/>
          <a:stretch>
            <a:fillRect/>
          </a:stretch>
        </p:blipFill>
        <p:spPr bwMode="auto">
          <a:xfrm>
            <a:off x="0" y="0"/>
            <a:ext cx="9906000" cy="6858000"/>
          </a:xfrm>
          <a:prstGeom prst="rect">
            <a:avLst/>
          </a:prstGeom>
          <a:noFill/>
        </p:spPr>
      </p:pic>
      <p:pic>
        <p:nvPicPr>
          <p:cNvPr id="1043" name="Picture 19" descr="M62GIT&amp;C001(title-bar)"/>
          <p:cNvPicPr>
            <a:picLocks noChangeAspect="1" noChangeArrowheads="1"/>
          </p:cNvPicPr>
          <p:nvPr/>
        </p:nvPicPr>
        <p:blipFill>
          <a:blip r:embed="rId14" cstate="print"/>
          <a:srcRect/>
          <a:stretch>
            <a:fillRect/>
          </a:stretch>
        </p:blipFill>
        <p:spPr bwMode="auto">
          <a:xfrm>
            <a:off x="0" y="0"/>
            <a:ext cx="9906000" cy="1162050"/>
          </a:xfrm>
          <a:prstGeom prst="rect">
            <a:avLst/>
          </a:prstGeom>
          <a:noFill/>
        </p:spPr>
      </p:pic>
      <p:sp>
        <p:nvSpPr>
          <p:cNvPr id="1034" name="Rectangle 10"/>
          <p:cNvSpPr>
            <a:spLocks noGrp="1" noChangeArrowheads="1"/>
          </p:cNvSpPr>
          <p:nvPr>
            <p:ph type="title"/>
          </p:nvPr>
        </p:nvSpPr>
        <p:spPr bwMode="auto">
          <a:xfrm>
            <a:off x="44715" y="100025"/>
            <a:ext cx="8915400" cy="587375"/>
          </a:xfrm>
          <a:prstGeom prst="rect">
            <a:avLst/>
          </a:prstGeom>
          <a:noFill/>
          <a:ln w="9525">
            <a:noFill/>
            <a:miter lim="800000"/>
            <a:headEnd/>
            <a:tailEnd/>
          </a:ln>
          <a:effectLst/>
        </p:spPr>
        <p:txBody>
          <a:bodyPr vert="horz" wrap="square" lIns="91426" tIns="45713" rIns="91426" bIns="45713" numCol="1" anchor="ctr" anchorCtr="0" compatLnSpc="1">
            <a:prstTxWarp prst="textNoShape">
              <a:avLst/>
            </a:prstTxWarp>
          </a:bodyPr>
          <a:lstStyle/>
          <a:p>
            <a:pPr lvl="0"/>
            <a:r>
              <a:rPr lang="en-US" smtClean="0"/>
              <a:t>Click to edit Master title style</a:t>
            </a:r>
          </a:p>
        </p:txBody>
      </p:sp>
      <p:sp>
        <p:nvSpPr>
          <p:cNvPr id="1035" name="Rectangle 11"/>
          <p:cNvSpPr>
            <a:spLocks noGrp="1" noChangeArrowheads="1"/>
          </p:cNvSpPr>
          <p:nvPr>
            <p:ph type="body" idx="1"/>
          </p:nvPr>
        </p:nvSpPr>
        <p:spPr bwMode="auto">
          <a:xfrm>
            <a:off x="495300" y="1125538"/>
            <a:ext cx="8915400" cy="5327650"/>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6" name="Rectangle 12"/>
          <p:cNvSpPr>
            <a:spLocks noGrp="1" noChangeArrowheads="1"/>
          </p:cNvSpPr>
          <p:nvPr>
            <p:ph type="dt" sz="half" idx="2"/>
          </p:nvPr>
        </p:nvSpPr>
        <p:spPr bwMode="auto">
          <a:xfrm>
            <a:off x="495300" y="6630989"/>
            <a:ext cx="2311400" cy="228600"/>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defRPr sz="1200">
                <a:solidFill>
                  <a:schemeClr val="bg1"/>
                </a:solidFill>
              </a:defRPr>
            </a:lvl1pPr>
          </a:lstStyle>
          <a:p>
            <a:fld id="{43755712-03CF-49E8-8640-0DEF88AEC3A8}" type="datetimeFigureOut">
              <a:rPr lang="en-US" smtClean="0"/>
              <a:pPr/>
              <a:t>8/28/2020</a:t>
            </a:fld>
            <a:endParaRPr lang="en-US"/>
          </a:p>
        </p:txBody>
      </p:sp>
      <p:sp>
        <p:nvSpPr>
          <p:cNvPr id="1037" name="Rectangle 13"/>
          <p:cNvSpPr>
            <a:spLocks noGrp="1" noChangeArrowheads="1"/>
          </p:cNvSpPr>
          <p:nvPr>
            <p:ph type="ftr" sz="quarter" idx="3"/>
          </p:nvPr>
        </p:nvSpPr>
        <p:spPr bwMode="auto">
          <a:xfrm>
            <a:off x="3384551" y="6630989"/>
            <a:ext cx="3136900" cy="228600"/>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lgn="ctr">
              <a:defRPr sz="1200">
                <a:solidFill>
                  <a:schemeClr val="bg1"/>
                </a:solidFill>
              </a:defRPr>
            </a:lvl1pPr>
          </a:lstStyle>
          <a:p>
            <a:endParaRPr lang="en-US"/>
          </a:p>
        </p:txBody>
      </p:sp>
      <p:sp>
        <p:nvSpPr>
          <p:cNvPr id="1038" name="Rectangle 14"/>
          <p:cNvSpPr>
            <a:spLocks noGrp="1" noChangeArrowheads="1"/>
          </p:cNvSpPr>
          <p:nvPr>
            <p:ph type="sldNum" sz="quarter" idx="4"/>
          </p:nvPr>
        </p:nvSpPr>
        <p:spPr bwMode="auto">
          <a:xfrm>
            <a:off x="7099300" y="6630989"/>
            <a:ext cx="2311400" cy="228600"/>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lgn="r">
              <a:defRPr sz="1200">
                <a:solidFill>
                  <a:schemeClr val="bg1"/>
                </a:solidFill>
              </a:defRPr>
            </a:lvl1pPr>
          </a:lstStyle>
          <a:p>
            <a:fld id="{BC60F269-E4C1-4850-AFCD-DB1375AA0E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3"/>
                                        </p:tgtEl>
                                        <p:attrNameLst>
                                          <p:attrName>style.visibility</p:attrName>
                                        </p:attrNameLst>
                                      </p:cBhvr>
                                      <p:to>
                                        <p:strVal val="visible"/>
                                      </p:to>
                                    </p:set>
                                    <p:animEffect transition="in" filter="wipe(left)">
                                      <p:cBhvr>
                                        <p:cTn id="7" dur="500"/>
                                        <p:tgtEl>
                                          <p:spTgt spid="1043"/>
                                        </p:tgtEl>
                                      </p:cBhvr>
                                    </p:animEffect>
                                  </p:childTnLst>
                                </p:cTn>
                              </p:par>
                            </p:childTnLst>
                          </p:cTn>
                        </p:par>
                        <p:par>
                          <p:cTn id="8" fill="hold">
                            <p:stCondLst>
                              <p:cond delay="500"/>
                            </p:stCondLst>
                            <p:childTnLst>
                              <p:par>
                                <p:cTn id="9" presetID="50" presetClass="entr" presetSubtype="0" decel="100000" fill="hold" grpId="0" nodeType="afterEffect">
                                  <p:stCondLst>
                                    <p:cond delay="0"/>
                                  </p:stCondLst>
                                  <p:iterate type="lt">
                                    <p:tmPct val="5000"/>
                                  </p:iterate>
                                  <p:childTnLst>
                                    <p:set>
                                      <p:cBhvr>
                                        <p:cTn id="10" dur="1" fill="hold">
                                          <p:stCondLst>
                                            <p:cond delay="0"/>
                                          </p:stCondLst>
                                        </p:cTn>
                                        <p:tgtEl>
                                          <p:spTgt spid="1034"/>
                                        </p:tgtEl>
                                        <p:attrNameLst>
                                          <p:attrName>style.visibility</p:attrName>
                                        </p:attrNameLst>
                                      </p:cBhvr>
                                      <p:to>
                                        <p:strVal val="visible"/>
                                      </p:to>
                                    </p:set>
                                    <p:anim calcmode="lin" valueType="num">
                                      <p:cBhvr>
                                        <p:cTn id="11" dur="500" fill="hold"/>
                                        <p:tgtEl>
                                          <p:spTgt spid="1034"/>
                                        </p:tgtEl>
                                        <p:attrNameLst>
                                          <p:attrName>ppt_w</p:attrName>
                                        </p:attrNameLst>
                                      </p:cBhvr>
                                      <p:tavLst>
                                        <p:tav tm="0">
                                          <p:val>
                                            <p:strVal val="#ppt_w+.3"/>
                                          </p:val>
                                        </p:tav>
                                        <p:tav tm="100000">
                                          <p:val>
                                            <p:strVal val="#ppt_w"/>
                                          </p:val>
                                        </p:tav>
                                      </p:tavLst>
                                    </p:anim>
                                    <p:anim calcmode="lin" valueType="num">
                                      <p:cBhvr>
                                        <p:cTn id="12" dur="500" fill="hold"/>
                                        <p:tgtEl>
                                          <p:spTgt spid="1034"/>
                                        </p:tgtEl>
                                        <p:attrNameLst>
                                          <p:attrName>ppt_h</p:attrName>
                                        </p:attrNameLst>
                                      </p:cBhvr>
                                      <p:tavLst>
                                        <p:tav tm="0">
                                          <p:val>
                                            <p:strVal val="#ppt_h"/>
                                          </p:val>
                                        </p:tav>
                                        <p:tav tm="100000">
                                          <p:val>
                                            <p:strVal val="#ppt_h"/>
                                          </p:val>
                                        </p:tav>
                                      </p:tavLst>
                                    </p:anim>
                                    <p:animEffect transition="in" filter="fade">
                                      <p:cBhvr>
                                        <p:cTn id="13" dur="500"/>
                                        <p:tgtEl>
                                          <p:spTgt spid="1034"/>
                                        </p:tgtEl>
                                      </p:cBhvr>
                                    </p:animEffect>
                                  </p:childTnLst>
                                </p:cTn>
                              </p:par>
                            </p:childTnLst>
                          </p:cTn>
                        </p:par>
                        <p:par>
                          <p:cTn id="14" fill="hold">
                            <p:stCondLst>
                              <p:cond delay="1650"/>
                            </p:stCondLst>
                            <p:childTnLst>
                              <p:par>
                                <p:cTn id="15" presetID="22" presetClass="entr" presetSubtype="8" fill="hold" grpId="0" nodeType="afterEffect">
                                  <p:stCondLst>
                                    <p:cond delay="0"/>
                                  </p:stCondLst>
                                  <p:childTnLst>
                                    <p:set>
                                      <p:cBhvr>
                                        <p:cTn id="16" dur="1" fill="hold">
                                          <p:stCondLst>
                                            <p:cond delay="0"/>
                                          </p:stCondLst>
                                        </p:cTn>
                                        <p:tgtEl>
                                          <p:spTgt spid="1035">
                                            <p:txEl>
                                              <p:pRg st="0" end="0"/>
                                            </p:txEl>
                                          </p:spTgt>
                                        </p:tgtEl>
                                        <p:attrNameLst>
                                          <p:attrName>style.visibility</p:attrName>
                                        </p:attrNameLst>
                                      </p:cBhvr>
                                      <p:to>
                                        <p:strVal val="visible"/>
                                      </p:to>
                                    </p:set>
                                    <p:animEffect transition="in" filter="wipe(left)">
                                      <p:cBhvr>
                                        <p:cTn id="17" dur="500"/>
                                        <p:tgtEl>
                                          <p:spTgt spid="1035">
                                            <p:txEl>
                                              <p:pRg st="0" end="0"/>
                                            </p:txEl>
                                          </p:spTgt>
                                        </p:tgtEl>
                                      </p:cBhvr>
                                    </p:animEffect>
                                  </p:childTnLst>
                                </p:cTn>
                              </p:par>
                            </p:childTnLst>
                          </p:cTn>
                        </p:par>
                        <p:par>
                          <p:cTn id="18" fill="hold">
                            <p:stCondLst>
                              <p:cond delay="2150"/>
                            </p:stCondLst>
                            <p:childTnLst>
                              <p:par>
                                <p:cTn id="19" presetID="22" presetClass="entr" presetSubtype="8" fill="hold" grpId="0" nodeType="afterEffect">
                                  <p:stCondLst>
                                    <p:cond delay="0"/>
                                  </p:stCondLst>
                                  <p:childTnLst>
                                    <p:set>
                                      <p:cBhvr>
                                        <p:cTn id="20" dur="1" fill="hold">
                                          <p:stCondLst>
                                            <p:cond delay="0"/>
                                          </p:stCondLst>
                                        </p:cTn>
                                        <p:tgtEl>
                                          <p:spTgt spid="1035">
                                            <p:txEl>
                                              <p:pRg st="1" end="1"/>
                                            </p:txEl>
                                          </p:spTgt>
                                        </p:tgtEl>
                                        <p:attrNameLst>
                                          <p:attrName>style.visibility</p:attrName>
                                        </p:attrNameLst>
                                      </p:cBhvr>
                                      <p:to>
                                        <p:strVal val="visible"/>
                                      </p:to>
                                    </p:set>
                                    <p:animEffect transition="in" filter="wipe(left)">
                                      <p:cBhvr>
                                        <p:cTn id="21" dur="500"/>
                                        <p:tgtEl>
                                          <p:spTgt spid="1035">
                                            <p:txEl>
                                              <p:pRg st="1" end="1"/>
                                            </p:txEl>
                                          </p:spTgt>
                                        </p:tgtEl>
                                      </p:cBhvr>
                                    </p:animEffect>
                                  </p:childTnLst>
                                </p:cTn>
                              </p:par>
                            </p:childTnLst>
                          </p:cTn>
                        </p:par>
                        <p:par>
                          <p:cTn id="22" fill="hold">
                            <p:stCondLst>
                              <p:cond delay="2650"/>
                            </p:stCondLst>
                            <p:childTnLst>
                              <p:par>
                                <p:cTn id="23" presetID="22" presetClass="entr" presetSubtype="8" fill="hold" grpId="0" nodeType="afterEffect">
                                  <p:stCondLst>
                                    <p:cond delay="0"/>
                                  </p:stCondLst>
                                  <p:childTnLst>
                                    <p:set>
                                      <p:cBhvr>
                                        <p:cTn id="24" dur="1" fill="hold">
                                          <p:stCondLst>
                                            <p:cond delay="0"/>
                                          </p:stCondLst>
                                        </p:cTn>
                                        <p:tgtEl>
                                          <p:spTgt spid="1035">
                                            <p:txEl>
                                              <p:pRg st="2" end="2"/>
                                            </p:txEl>
                                          </p:spTgt>
                                        </p:tgtEl>
                                        <p:attrNameLst>
                                          <p:attrName>style.visibility</p:attrName>
                                        </p:attrNameLst>
                                      </p:cBhvr>
                                      <p:to>
                                        <p:strVal val="visible"/>
                                      </p:to>
                                    </p:set>
                                    <p:animEffect transition="in" filter="wipe(left)">
                                      <p:cBhvr>
                                        <p:cTn id="25" dur="500"/>
                                        <p:tgtEl>
                                          <p:spTgt spid="1035">
                                            <p:txEl>
                                              <p:pRg st="2" end="2"/>
                                            </p:txEl>
                                          </p:spTgt>
                                        </p:tgtEl>
                                      </p:cBhvr>
                                    </p:animEffect>
                                  </p:childTnLst>
                                </p:cTn>
                              </p:par>
                            </p:childTnLst>
                          </p:cTn>
                        </p:par>
                        <p:par>
                          <p:cTn id="26" fill="hold">
                            <p:stCondLst>
                              <p:cond delay="3150"/>
                            </p:stCondLst>
                            <p:childTnLst>
                              <p:par>
                                <p:cTn id="27" presetID="22" presetClass="entr" presetSubtype="8" fill="hold" grpId="0" nodeType="afterEffect">
                                  <p:stCondLst>
                                    <p:cond delay="0"/>
                                  </p:stCondLst>
                                  <p:childTnLst>
                                    <p:set>
                                      <p:cBhvr>
                                        <p:cTn id="28" dur="1" fill="hold">
                                          <p:stCondLst>
                                            <p:cond delay="0"/>
                                          </p:stCondLst>
                                        </p:cTn>
                                        <p:tgtEl>
                                          <p:spTgt spid="1035">
                                            <p:txEl>
                                              <p:pRg st="3" end="3"/>
                                            </p:txEl>
                                          </p:spTgt>
                                        </p:tgtEl>
                                        <p:attrNameLst>
                                          <p:attrName>style.visibility</p:attrName>
                                        </p:attrNameLst>
                                      </p:cBhvr>
                                      <p:to>
                                        <p:strVal val="visible"/>
                                      </p:to>
                                    </p:set>
                                    <p:animEffect transition="in" filter="wipe(left)">
                                      <p:cBhvr>
                                        <p:cTn id="29" dur="500"/>
                                        <p:tgtEl>
                                          <p:spTgt spid="1035">
                                            <p:txEl>
                                              <p:pRg st="3" end="3"/>
                                            </p:txEl>
                                          </p:spTgt>
                                        </p:tgtEl>
                                      </p:cBhvr>
                                    </p:animEffect>
                                  </p:childTnLst>
                                </p:cTn>
                              </p:par>
                            </p:childTnLst>
                          </p:cTn>
                        </p:par>
                        <p:par>
                          <p:cTn id="30" fill="hold">
                            <p:stCondLst>
                              <p:cond delay="3650"/>
                            </p:stCondLst>
                            <p:childTnLst>
                              <p:par>
                                <p:cTn id="31" presetID="22" presetClass="entr" presetSubtype="8" fill="hold" grpId="0" nodeType="afterEffect">
                                  <p:stCondLst>
                                    <p:cond delay="0"/>
                                  </p:stCondLst>
                                  <p:childTnLst>
                                    <p:set>
                                      <p:cBhvr>
                                        <p:cTn id="32" dur="1" fill="hold">
                                          <p:stCondLst>
                                            <p:cond delay="0"/>
                                          </p:stCondLst>
                                        </p:cTn>
                                        <p:tgtEl>
                                          <p:spTgt spid="1035">
                                            <p:txEl>
                                              <p:pRg st="4" end="4"/>
                                            </p:txEl>
                                          </p:spTgt>
                                        </p:tgtEl>
                                        <p:attrNameLst>
                                          <p:attrName>style.visibility</p:attrName>
                                        </p:attrNameLst>
                                      </p:cBhvr>
                                      <p:to>
                                        <p:strVal val="visible"/>
                                      </p:to>
                                    </p:set>
                                    <p:animEffect transition="in" filter="wipe(left)">
                                      <p:cBhvr>
                                        <p:cTn id="33" dur="500"/>
                                        <p:tgtEl>
                                          <p:spTgt spid="10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 grpId="0"/>
      <p:bldP spid="1035" grpId="0" build="p">
        <p:tmplLst>
          <p:tmpl lvl="1">
            <p:tnLst>
              <p:par>
                <p:cTn presetID="22" presetClass="entr" presetSubtype="8" fill="hold" nodeType="afterEffect">
                  <p:stCondLst>
                    <p:cond delay="0"/>
                  </p:stCondLst>
                  <p:childTnLst>
                    <p:set>
                      <p:cBhvr>
                        <p:cTn dur="1" fill="hold">
                          <p:stCondLst>
                            <p:cond delay="0"/>
                          </p:stCondLst>
                        </p:cTn>
                        <p:tgtEl>
                          <p:spTgt spid="1035"/>
                        </p:tgtEl>
                        <p:attrNameLst>
                          <p:attrName>style.visibility</p:attrName>
                        </p:attrNameLst>
                      </p:cBhvr>
                      <p:to>
                        <p:strVal val="visible"/>
                      </p:to>
                    </p:set>
                    <p:animEffect transition="in" filter="wipe(left)">
                      <p:cBhvr>
                        <p:cTn dur="500"/>
                        <p:tgtEl>
                          <p:spTgt spid="1035"/>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035"/>
                        </p:tgtEl>
                        <p:attrNameLst>
                          <p:attrName>style.visibility</p:attrName>
                        </p:attrNameLst>
                      </p:cBhvr>
                      <p:to>
                        <p:strVal val="visible"/>
                      </p:to>
                    </p:set>
                    <p:animEffect transition="in" filter="wipe(left)">
                      <p:cBhvr>
                        <p:cTn dur="500"/>
                        <p:tgtEl>
                          <p:spTgt spid="1035"/>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035"/>
                        </p:tgtEl>
                        <p:attrNameLst>
                          <p:attrName>style.visibility</p:attrName>
                        </p:attrNameLst>
                      </p:cBhvr>
                      <p:to>
                        <p:strVal val="visible"/>
                      </p:to>
                    </p:set>
                    <p:animEffect transition="in" filter="wipe(left)">
                      <p:cBhvr>
                        <p:cTn dur="500"/>
                        <p:tgtEl>
                          <p:spTgt spid="1035"/>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035"/>
                        </p:tgtEl>
                        <p:attrNameLst>
                          <p:attrName>style.visibility</p:attrName>
                        </p:attrNameLst>
                      </p:cBhvr>
                      <p:to>
                        <p:strVal val="visible"/>
                      </p:to>
                    </p:set>
                    <p:animEffect transition="in" filter="wipe(left)">
                      <p:cBhvr>
                        <p:cTn dur="500"/>
                        <p:tgtEl>
                          <p:spTgt spid="1035"/>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035"/>
                        </p:tgtEl>
                        <p:attrNameLst>
                          <p:attrName>style.visibility</p:attrName>
                        </p:attrNameLst>
                      </p:cBhvr>
                      <p:to>
                        <p:strVal val="visible"/>
                      </p:to>
                    </p:set>
                    <p:animEffect transition="in" filter="wipe(left)">
                      <p:cBhvr>
                        <p:cTn dur="500"/>
                        <p:tgtEl>
                          <p:spTgt spid="1035"/>
                        </p:tgtEl>
                      </p:cBhvr>
                    </p:animEffect>
                  </p:childTnLst>
                </p:cTn>
              </p:par>
            </p:tnLst>
          </p:tmpl>
        </p:tmplLst>
      </p:bldP>
    </p:bldLst>
  </p:timing>
  <p:txStyles>
    <p:titleStyle>
      <a:lvl1pPr algn="l" rtl="0" eaLnBrk="1" fontAlgn="base" hangingPunct="1">
        <a:spcBef>
          <a:spcPct val="0"/>
        </a:spcBef>
        <a:spcAft>
          <a:spcPct val="0"/>
        </a:spcAft>
        <a:defRPr sz="2400">
          <a:solidFill>
            <a:schemeClr val="bg1"/>
          </a:solidFill>
          <a:latin typeface="+mj-lt"/>
          <a:ea typeface="+mj-ea"/>
          <a:cs typeface="+mj-cs"/>
        </a:defRPr>
      </a:lvl1pPr>
      <a:lvl2pPr algn="l" rtl="0" eaLnBrk="1" fontAlgn="base" hangingPunct="1">
        <a:spcBef>
          <a:spcPct val="0"/>
        </a:spcBef>
        <a:spcAft>
          <a:spcPct val="0"/>
        </a:spcAft>
        <a:defRPr sz="2400">
          <a:solidFill>
            <a:schemeClr val="bg1"/>
          </a:solidFill>
          <a:latin typeface="Arial" charset="0"/>
        </a:defRPr>
      </a:lvl2pPr>
      <a:lvl3pPr algn="l" rtl="0" eaLnBrk="1" fontAlgn="base" hangingPunct="1">
        <a:spcBef>
          <a:spcPct val="0"/>
        </a:spcBef>
        <a:spcAft>
          <a:spcPct val="0"/>
        </a:spcAft>
        <a:defRPr sz="2400">
          <a:solidFill>
            <a:schemeClr val="bg1"/>
          </a:solidFill>
          <a:latin typeface="Arial" charset="0"/>
        </a:defRPr>
      </a:lvl3pPr>
      <a:lvl4pPr algn="l" rtl="0" eaLnBrk="1" fontAlgn="base" hangingPunct="1">
        <a:spcBef>
          <a:spcPct val="0"/>
        </a:spcBef>
        <a:spcAft>
          <a:spcPct val="0"/>
        </a:spcAft>
        <a:defRPr sz="2400">
          <a:solidFill>
            <a:schemeClr val="bg1"/>
          </a:solidFill>
          <a:latin typeface="Arial" charset="0"/>
        </a:defRPr>
      </a:lvl4pPr>
      <a:lvl5pPr algn="l" rtl="0" eaLnBrk="1" fontAlgn="base" hangingPunct="1">
        <a:spcBef>
          <a:spcPct val="0"/>
        </a:spcBef>
        <a:spcAft>
          <a:spcPct val="0"/>
        </a:spcAft>
        <a:defRPr sz="2400">
          <a:solidFill>
            <a:schemeClr val="bg1"/>
          </a:solidFill>
          <a:latin typeface="Arial" charset="0"/>
        </a:defRPr>
      </a:lvl5pPr>
      <a:lvl6pPr marL="457129" algn="l" rtl="0" eaLnBrk="1" fontAlgn="base" hangingPunct="1">
        <a:spcBef>
          <a:spcPct val="0"/>
        </a:spcBef>
        <a:spcAft>
          <a:spcPct val="0"/>
        </a:spcAft>
        <a:defRPr sz="2400">
          <a:solidFill>
            <a:schemeClr val="bg1"/>
          </a:solidFill>
          <a:latin typeface="Arial" charset="0"/>
        </a:defRPr>
      </a:lvl6pPr>
      <a:lvl7pPr marL="914259" algn="l" rtl="0" eaLnBrk="1" fontAlgn="base" hangingPunct="1">
        <a:spcBef>
          <a:spcPct val="0"/>
        </a:spcBef>
        <a:spcAft>
          <a:spcPct val="0"/>
        </a:spcAft>
        <a:defRPr sz="2400">
          <a:solidFill>
            <a:schemeClr val="bg1"/>
          </a:solidFill>
          <a:latin typeface="Arial" charset="0"/>
        </a:defRPr>
      </a:lvl7pPr>
      <a:lvl8pPr marL="1371388" algn="l" rtl="0" eaLnBrk="1" fontAlgn="base" hangingPunct="1">
        <a:spcBef>
          <a:spcPct val="0"/>
        </a:spcBef>
        <a:spcAft>
          <a:spcPct val="0"/>
        </a:spcAft>
        <a:defRPr sz="2400">
          <a:solidFill>
            <a:schemeClr val="bg1"/>
          </a:solidFill>
          <a:latin typeface="Arial" charset="0"/>
        </a:defRPr>
      </a:lvl8pPr>
      <a:lvl9pPr marL="1828517" algn="l" rtl="0" eaLnBrk="1" fontAlgn="base" hangingPunct="1">
        <a:spcBef>
          <a:spcPct val="0"/>
        </a:spcBef>
        <a:spcAft>
          <a:spcPct val="0"/>
        </a:spcAft>
        <a:defRPr sz="2400">
          <a:solidFill>
            <a:schemeClr val="bg1"/>
          </a:solidFill>
          <a:latin typeface="Arial" charset="0"/>
        </a:defRPr>
      </a:lvl9pPr>
    </p:titleStyle>
    <p:bodyStyle>
      <a:lvl1pPr marL="342847" indent="-342847" algn="l" rtl="0" eaLnBrk="1" fontAlgn="base" hangingPunct="1">
        <a:spcBef>
          <a:spcPct val="20000"/>
        </a:spcBef>
        <a:spcAft>
          <a:spcPct val="0"/>
        </a:spcAft>
        <a:buChar char="•"/>
        <a:defRPr sz="3200">
          <a:solidFill>
            <a:schemeClr val="tx1"/>
          </a:solidFill>
          <a:latin typeface="+mn-lt"/>
          <a:ea typeface="+mn-ea"/>
          <a:cs typeface="+mn-cs"/>
        </a:defRPr>
      </a:lvl1pPr>
      <a:lvl2pPr marL="742835" indent="-285706" algn="l" rtl="0" eaLnBrk="1" fontAlgn="base" hangingPunct="1">
        <a:spcBef>
          <a:spcPct val="20000"/>
        </a:spcBef>
        <a:spcAft>
          <a:spcPct val="0"/>
        </a:spcAft>
        <a:buChar char="–"/>
        <a:defRPr sz="2800">
          <a:solidFill>
            <a:schemeClr val="tx1"/>
          </a:solidFill>
          <a:latin typeface="+mn-lt"/>
        </a:defRPr>
      </a:lvl2pPr>
      <a:lvl3pPr marL="1142823" indent="-228565" algn="l" rtl="0" eaLnBrk="1" fontAlgn="base" hangingPunct="1">
        <a:spcBef>
          <a:spcPct val="20000"/>
        </a:spcBef>
        <a:spcAft>
          <a:spcPct val="0"/>
        </a:spcAft>
        <a:buChar char="•"/>
        <a:defRPr sz="2400">
          <a:solidFill>
            <a:schemeClr val="tx1"/>
          </a:solidFill>
          <a:latin typeface="+mn-lt"/>
        </a:defRPr>
      </a:lvl3pPr>
      <a:lvl4pPr marL="1599953" indent="-228565" algn="l" rtl="0" eaLnBrk="1" fontAlgn="base" hangingPunct="1">
        <a:spcBef>
          <a:spcPct val="20000"/>
        </a:spcBef>
        <a:spcAft>
          <a:spcPct val="0"/>
        </a:spcAft>
        <a:buChar char="–"/>
        <a:defRPr sz="2000">
          <a:solidFill>
            <a:schemeClr val="tx1"/>
          </a:solidFill>
          <a:latin typeface="+mn-lt"/>
        </a:defRPr>
      </a:lvl4pPr>
      <a:lvl5pPr marL="2057082" indent="-228565" algn="l" rtl="0" eaLnBrk="1" fontAlgn="base" hangingPunct="1">
        <a:spcBef>
          <a:spcPct val="20000"/>
        </a:spcBef>
        <a:spcAft>
          <a:spcPct val="0"/>
        </a:spcAft>
        <a:buChar char="»"/>
        <a:defRPr>
          <a:solidFill>
            <a:schemeClr val="tx1"/>
          </a:solidFill>
          <a:latin typeface="+mn-lt"/>
        </a:defRPr>
      </a:lvl5pPr>
      <a:lvl6pPr marL="2514211" indent="-228565" algn="l" rtl="0" eaLnBrk="1" fontAlgn="base" hangingPunct="1">
        <a:spcBef>
          <a:spcPct val="20000"/>
        </a:spcBef>
        <a:spcAft>
          <a:spcPct val="0"/>
        </a:spcAft>
        <a:buChar char="»"/>
        <a:defRPr>
          <a:solidFill>
            <a:schemeClr val="tx1"/>
          </a:solidFill>
          <a:latin typeface="+mn-lt"/>
        </a:defRPr>
      </a:lvl6pPr>
      <a:lvl7pPr marL="2971341" indent="-228565" algn="l" rtl="0" eaLnBrk="1" fontAlgn="base" hangingPunct="1">
        <a:spcBef>
          <a:spcPct val="20000"/>
        </a:spcBef>
        <a:spcAft>
          <a:spcPct val="0"/>
        </a:spcAft>
        <a:buChar char="»"/>
        <a:defRPr>
          <a:solidFill>
            <a:schemeClr val="tx1"/>
          </a:solidFill>
          <a:latin typeface="+mn-lt"/>
        </a:defRPr>
      </a:lvl7pPr>
      <a:lvl8pPr marL="3428470" indent="-228565" algn="l" rtl="0" eaLnBrk="1" fontAlgn="base" hangingPunct="1">
        <a:spcBef>
          <a:spcPct val="20000"/>
        </a:spcBef>
        <a:spcAft>
          <a:spcPct val="0"/>
        </a:spcAft>
        <a:buChar char="»"/>
        <a:defRPr>
          <a:solidFill>
            <a:schemeClr val="tx1"/>
          </a:solidFill>
          <a:latin typeface="+mn-lt"/>
        </a:defRPr>
      </a:lvl8pPr>
      <a:lvl9pPr marL="3885600" indent="-228565"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29"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88" algn="l" defTabSz="914259" rtl="0" eaLnBrk="1" latinLnBrk="0" hangingPunct="1">
        <a:defRPr sz="1800" kern="1200">
          <a:solidFill>
            <a:schemeClr val="tx1"/>
          </a:solidFill>
          <a:latin typeface="+mn-lt"/>
          <a:ea typeface="+mn-ea"/>
          <a:cs typeface="+mn-cs"/>
        </a:defRPr>
      </a:lvl4pPr>
      <a:lvl5pPr marL="1828517" algn="l" defTabSz="914259" rtl="0" eaLnBrk="1" latinLnBrk="0" hangingPunct="1">
        <a:defRPr sz="1800" kern="1200">
          <a:solidFill>
            <a:schemeClr val="tx1"/>
          </a:solidFill>
          <a:latin typeface="+mn-lt"/>
          <a:ea typeface="+mn-ea"/>
          <a:cs typeface="+mn-cs"/>
        </a:defRPr>
      </a:lvl5pPr>
      <a:lvl6pPr marL="2285647" algn="l" defTabSz="914259" rtl="0" eaLnBrk="1" latinLnBrk="0" hangingPunct="1">
        <a:defRPr sz="1800" kern="1200">
          <a:solidFill>
            <a:schemeClr val="tx1"/>
          </a:solidFill>
          <a:latin typeface="+mn-lt"/>
          <a:ea typeface="+mn-ea"/>
          <a:cs typeface="+mn-cs"/>
        </a:defRPr>
      </a:lvl6pPr>
      <a:lvl7pPr marL="2742776" algn="l" defTabSz="914259" rtl="0" eaLnBrk="1" latinLnBrk="0" hangingPunct="1">
        <a:defRPr sz="1800" kern="1200">
          <a:solidFill>
            <a:schemeClr val="tx1"/>
          </a:solidFill>
          <a:latin typeface="+mn-lt"/>
          <a:ea typeface="+mn-ea"/>
          <a:cs typeface="+mn-cs"/>
        </a:defRPr>
      </a:lvl7pPr>
      <a:lvl8pPr marL="3199905" algn="l" defTabSz="914259" rtl="0" eaLnBrk="1" latinLnBrk="0" hangingPunct="1">
        <a:defRPr sz="1800" kern="1200">
          <a:solidFill>
            <a:schemeClr val="tx1"/>
          </a:solidFill>
          <a:latin typeface="+mn-lt"/>
          <a:ea typeface="+mn-ea"/>
          <a:cs typeface="+mn-cs"/>
        </a:defRPr>
      </a:lvl8pPr>
      <a:lvl9pPr marL="3657035" algn="l" defTabSz="914259"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579" y="5050633"/>
            <a:ext cx="3872112"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8" name="Freeform 7"/>
          <p:cNvSpPr/>
          <p:nvPr/>
        </p:nvSpPr>
        <p:spPr>
          <a:xfrm>
            <a:off x="-2578" y="5051304"/>
            <a:ext cx="9908578"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2" name="Title Placeholder 1"/>
          <p:cNvSpPr>
            <a:spLocks noGrp="1"/>
          </p:cNvSpPr>
          <p:nvPr>
            <p:ph type="title"/>
          </p:nvPr>
        </p:nvSpPr>
        <p:spPr>
          <a:xfrm>
            <a:off x="891540" y="365761"/>
            <a:ext cx="8147685" cy="548640"/>
          </a:xfrm>
          <a:prstGeom prst="rect">
            <a:avLst/>
          </a:prstGeom>
        </p:spPr>
        <p:txBody>
          <a:bodyPr vert="horz" lIns="91426" tIns="45713" rIns="91426" bIns="45713"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91540" y="1100640"/>
            <a:ext cx="8147685" cy="3579849"/>
          </a:xfrm>
          <a:prstGeom prst="rect">
            <a:avLst/>
          </a:prstGeom>
        </p:spPr>
        <p:txBody>
          <a:bodyPr vert="horz" lIns="91426" tIns="45713" rIns="91426" bIns="457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17932" y="5870448"/>
            <a:ext cx="2357628" cy="201168"/>
          </a:xfrm>
          <a:prstGeom prst="rect">
            <a:avLst/>
          </a:prstGeom>
        </p:spPr>
        <p:txBody>
          <a:bodyPr vert="horz" lIns="91426" tIns="45713" rIns="91426" bIns="45713" rtlCol="0" anchor="ctr"/>
          <a:lstStyle>
            <a:lvl1pPr algn="l">
              <a:defRPr sz="1200">
                <a:solidFill>
                  <a:srgbClr val="FFFFFF"/>
                </a:solidFill>
              </a:defRPr>
            </a:lvl1pPr>
          </a:lstStyle>
          <a:p>
            <a:fld id="{43755712-03CF-49E8-8640-0DEF88AEC3A8}" type="datetimeFigureOut">
              <a:rPr lang="en-US" smtClean="0"/>
              <a:pPr/>
              <a:t>8/28/2020</a:t>
            </a:fld>
            <a:endParaRPr lang="en-US"/>
          </a:p>
        </p:txBody>
      </p:sp>
      <p:sp>
        <p:nvSpPr>
          <p:cNvPr id="5" name="Footer Placeholder 4"/>
          <p:cNvSpPr>
            <a:spLocks noGrp="1"/>
          </p:cNvSpPr>
          <p:nvPr>
            <p:ph type="ftr" sz="quarter" idx="3"/>
          </p:nvPr>
        </p:nvSpPr>
        <p:spPr>
          <a:xfrm>
            <a:off x="3810641" y="6285122"/>
            <a:ext cx="5118100" cy="274320"/>
          </a:xfrm>
          <a:prstGeom prst="rect">
            <a:avLst/>
          </a:prstGeom>
        </p:spPr>
        <p:txBody>
          <a:bodyPr vert="horz" lIns="91426" tIns="45713" rIns="91426" bIns="45713"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9101126" y="6170822"/>
            <a:ext cx="544830" cy="502920"/>
          </a:xfrm>
          <a:prstGeom prst="ellipse">
            <a:avLst/>
          </a:prstGeom>
          <a:ln w="19050">
            <a:solidFill>
              <a:srgbClr val="FFFFFF"/>
            </a:solidFill>
          </a:ln>
        </p:spPr>
        <p:txBody>
          <a:bodyPr vert="horz" lIns="9143" tIns="9143" rIns="9143" bIns="9143" rtlCol="0" anchor="ctr">
            <a:normAutofit/>
          </a:bodyPr>
          <a:lstStyle>
            <a:lvl1pPr algn="ctr">
              <a:defRPr sz="1700">
                <a:solidFill>
                  <a:srgbClr val="FFFFFF"/>
                </a:solidFill>
              </a:defRPr>
            </a:lvl1pPr>
          </a:lstStyle>
          <a:p>
            <a:fld id="{BC60F269-E4C1-4850-AFCD-DB1375AA0E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2300"/>
                            </p:stCondLst>
                            <p:childTnLst>
                              <p:par>
                                <p:cTn id="11" presetID="22" presetClass="entr" presetSubtype="8"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500"/>
                                        <p:tgtEl>
                                          <p:spTgt spid="3">
                                            <p:txEl>
                                              <p:pRg st="0" end="0"/>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914259" rtl="0" eaLnBrk="1" latinLnBrk="0" hangingPunct="1">
        <a:spcBef>
          <a:spcPct val="0"/>
        </a:spcBef>
        <a:buNone/>
        <a:defRPr sz="2800" kern="1200" cap="all" baseline="0">
          <a:solidFill>
            <a:schemeClr val="tx1"/>
          </a:solidFill>
          <a:latin typeface="+mj-lt"/>
          <a:ea typeface="+mj-ea"/>
          <a:cs typeface="+mj-cs"/>
        </a:defRPr>
      </a:lvl1pPr>
    </p:titleStyle>
    <p:bodyStyle>
      <a:lvl1pPr marL="342847" indent="-342847" algn="l" defTabSz="914259" rtl="0" eaLnBrk="1" latinLnBrk="0" hangingPunct="1">
        <a:spcBef>
          <a:spcPts val="799"/>
        </a:spcBef>
        <a:buFont typeface="Arial" pitchFamily="34" charset="0"/>
        <a:buNone/>
        <a:defRPr sz="1600" b="1" kern="1200">
          <a:solidFill>
            <a:schemeClr val="tx1"/>
          </a:solidFill>
          <a:latin typeface="+mn-lt"/>
          <a:ea typeface="+mn-ea"/>
          <a:cs typeface="+mn-cs"/>
        </a:defRPr>
      </a:lvl1pPr>
      <a:lvl2pPr marL="173709" indent="-173709" algn="l" defTabSz="914259"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273" indent="-164567" algn="l" defTabSz="914259"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838" indent="-164567" algn="l" defTabSz="914259"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404" indent="-173709" algn="l" defTabSz="914259"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110" indent="-173709" algn="l" defTabSz="914259"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103" indent="-164567" algn="l" defTabSz="914259"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668" indent="-164567" algn="l" defTabSz="914259"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1947" indent="-164567" algn="l" defTabSz="914259"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29"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88" algn="l" defTabSz="914259" rtl="0" eaLnBrk="1" latinLnBrk="0" hangingPunct="1">
        <a:defRPr sz="1800" kern="1200">
          <a:solidFill>
            <a:schemeClr val="tx1"/>
          </a:solidFill>
          <a:latin typeface="+mn-lt"/>
          <a:ea typeface="+mn-ea"/>
          <a:cs typeface="+mn-cs"/>
        </a:defRPr>
      </a:lvl4pPr>
      <a:lvl5pPr marL="1828517" algn="l" defTabSz="914259" rtl="0" eaLnBrk="1" latinLnBrk="0" hangingPunct="1">
        <a:defRPr sz="1800" kern="1200">
          <a:solidFill>
            <a:schemeClr val="tx1"/>
          </a:solidFill>
          <a:latin typeface="+mn-lt"/>
          <a:ea typeface="+mn-ea"/>
          <a:cs typeface="+mn-cs"/>
        </a:defRPr>
      </a:lvl5pPr>
      <a:lvl6pPr marL="2285647" algn="l" defTabSz="914259" rtl="0" eaLnBrk="1" latinLnBrk="0" hangingPunct="1">
        <a:defRPr sz="1800" kern="1200">
          <a:solidFill>
            <a:schemeClr val="tx1"/>
          </a:solidFill>
          <a:latin typeface="+mn-lt"/>
          <a:ea typeface="+mn-ea"/>
          <a:cs typeface="+mn-cs"/>
        </a:defRPr>
      </a:lvl6pPr>
      <a:lvl7pPr marL="2742776" algn="l" defTabSz="914259" rtl="0" eaLnBrk="1" latinLnBrk="0" hangingPunct="1">
        <a:defRPr sz="1800" kern="1200">
          <a:solidFill>
            <a:schemeClr val="tx1"/>
          </a:solidFill>
          <a:latin typeface="+mn-lt"/>
          <a:ea typeface="+mn-ea"/>
          <a:cs typeface="+mn-cs"/>
        </a:defRPr>
      </a:lvl7pPr>
      <a:lvl8pPr marL="3199905" algn="l" defTabSz="914259" rtl="0" eaLnBrk="1" latinLnBrk="0" hangingPunct="1">
        <a:defRPr sz="1800" kern="1200">
          <a:solidFill>
            <a:schemeClr val="tx1"/>
          </a:solidFill>
          <a:latin typeface="+mn-lt"/>
          <a:ea typeface="+mn-ea"/>
          <a:cs typeface="+mn-cs"/>
        </a:defRPr>
      </a:lvl8pPr>
      <a:lvl9pPr marL="3657035" algn="l" defTabSz="914259"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75427" y="4042576"/>
            <a:ext cx="1889274"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1426" tIns="45713" rIns="91426" bIns="45713" rtlCol="0" anchor="ctr"/>
          <a:lstStyle/>
          <a:p>
            <a:pPr algn="ctr"/>
            <a:endParaRPr lang="en-US">
              <a:ln w="317500">
                <a:solidFill>
                  <a:schemeClr val="tx1"/>
                </a:solidFill>
              </a:ln>
            </a:endParaRPr>
          </a:p>
        </p:txBody>
      </p:sp>
      <p:sp>
        <p:nvSpPr>
          <p:cNvPr id="53" name="Oval 52"/>
          <p:cNvSpPr>
            <a:spLocks noChangeAspect="1"/>
          </p:cNvSpPr>
          <p:nvPr/>
        </p:nvSpPr>
        <p:spPr>
          <a:xfrm>
            <a:off x="564026" y="1095316"/>
            <a:ext cx="2068336"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1426" tIns="45713" rIns="91426" bIns="45713" rtlCol="0" anchor="ctr"/>
          <a:lstStyle/>
          <a:p>
            <a:pPr algn="ctr"/>
            <a:endParaRPr lang="en-US">
              <a:ln w="317500">
                <a:solidFill>
                  <a:schemeClr val="tx1"/>
                </a:solidFill>
              </a:ln>
            </a:endParaRPr>
          </a:p>
        </p:txBody>
      </p:sp>
      <p:sp>
        <p:nvSpPr>
          <p:cNvPr id="52" name="Oval 51"/>
          <p:cNvSpPr>
            <a:spLocks noChangeAspect="1"/>
          </p:cNvSpPr>
          <p:nvPr/>
        </p:nvSpPr>
        <p:spPr>
          <a:xfrm>
            <a:off x="2035291" y="282945"/>
            <a:ext cx="2068336"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1426" tIns="45713" rIns="91426" bIns="45713" rtlCol="0" anchor="ctr"/>
          <a:lstStyle/>
          <a:p>
            <a:pPr algn="ctr"/>
            <a:endParaRPr lang="en-US">
              <a:ln w="317500">
                <a:solidFill>
                  <a:schemeClr val="tx1"/>
                </a:solidFill>
              </a:ln>
            </a:endParaRPr>
          </a:p>
        </p:txBody>
      </p:sp>
      <p:sp>
        <p:nvSpPr>
          <p:cNvPr id="54" name="Oval 53"/>
          <p:cNvSpPr>
            <a:spLocks noChangeAspect="1"/>
          </p:cNvSpPr>
          <p:nvPr/>
        </p:nvSpPr>
        <p:spPr>
          <a:xfrm>
            <a:off x="564023" y="5729135"/>
            <a:ext cx="2068337"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1426" tIns="45713" rIns="91426" bIns="45713" rtlCol="0" anchor="ctr"/>
          <a:lstStyle/>
          <a:p>
            <a:pPr algn="ctr"/>
            <a:endParaRPr lang="en-US">
              <a:ln w="317500">
                <a:solidFill>
                  <a:schemeClr val="tx1"/>
                </a:solidFill>
              </a:ln>
            </a:endParaRPr>
          </a:p>
        </p:txBody>
      </p:sp>
      <p:sp>
        <p:nvSpPr>
          <p:cNvPr id="130" name="Oval 129"/>
          <p:cNvSpPr>
            <a:spLocks noChangeAspect="1"/>
          </p:cNvSpPr>
          <p:nvPr/>
        </p:nvSpPr>
        <p:spPr>
          <a:xfrm>
            <a:off x="-50601" y="-61709"/>
            <a:ext cx="1569866"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1426" tIns="45713" rIns="91426" bIns="45713" rtlCol="0" anchor="ctr"/>
          <a:lstStyle/>
          <a:p>
            <a:pPr algn="ctr"/>
            <a:endParaRPr lang="en-US">
              <a:ln w="317500">
                <a:solidFill>
                  <a:schemeClr val="tx1"/>
                </a:solidFill>
              </a:ln>
            </a:endParaRPr>
          </a:p>
        </p:txBody>
      </p:sp>
      <p:sp>
        <p:nvSpPr>
          <p:cNvPr id="131" name="Oval 130"/>
          <p:cNvSpPr>
            <a:spLocks noChangeAspect="1"/>
          </p:cNvSpPr>
          <p:nvPr/>
        </p:nvSpPr>
        <p:spPr>
          <a:xfrm>
            <a:off x="1001126" y="-161623"/>
            <a:ext cx="2068336"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1426" tIns="45713" rIns="91426" bIns="45713" rtlCol="0" anchor="ctr"/>
          <a:lstStyle/>
          <a:p>
            <a:pPr algn="ctr"/>
            <a:endParaRPr lang="en-US">
              <a:ln w="317500">
                <a:solidFill>
                  <a:schemeClr val="tx1"/>
                </a:solidFill>
              </a:ln>
            </a:endParaRPr>
          </a:p>
        </p:txBody>
      </p:sp>
      <p:sp>
        <p:nvSpPr>
          <p:cNvPr id="132" name="Oval 131"/>
          <p:cNvSpPr>
            <a:spLocks noChangeAspect="1"/>
          </p:cNvSpPr>
          <p:nvPr/>
        </p:nvSpPr>
        <p:spPr>
          <a:xfrm>
            <a:off x="0" y="660749"/>
            <a:ext cx="2068336"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1426" tIns="45713" rIns="91426" bIns="45713" rtlCol="0" anchor="ctr"/>
          <a:lstStyle/>
          <a:p>
            <a:pPr algn="ctr"/>
            <a:endParaRPr lang="en-US">
              <a:ln w="317500">
                <a:solidFill>
                  <a:schemeClr val="tx1"/>
                </a:solidFill>
              </a:ln>
            </a:endParaRPr>
          </a:p>
        </p:txBody>
      </p:sp>
      <p:sp>
        <p:nvSpPr>
          <p:cNvPr id="133" name="Oval 132"/>
          <p:cNvSpPr>
            <a:spLocks noChangeAspect="1"/>
          </p:cNvSpPr>
          <p:nvPr/>
        </p:nvSpPr>
        <p:spPr>
          <a:xfrm>
            <a:off x="8122332" y="-61709"/>
            <a:ext cx="1835673"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1426" tIns="45713" rIns="91426" bIns="45713" rtlCol="0" anchor="ctr"/>
          <a:lstStyle/>
          <a:p>
            <a:pPr algn="ctr"/>
            <a:endParaRPr lang="en-US">
              <a:ln w="317500">
                <a:solidFill>
                  <a:schemeClr val="tx1"/>
                </a:solidFill>
              </a:ln>
            </a:endParaRPr>
          </a:p>
        </p:txBody>
      </p:sp>
      <p:sp>
        <p:nvSpPr>
          <p:cNvPr id="134" name="Oval 133"/>
          <p:cNvSpPr>
            <a:spLocks noChangeAspect="1"/>
          </p:cNvSpPr>
          <p:nvPr/>
        </p:nvSpPr>
        <p:spPr>
          <a:xfrm>
            <a:off x="6627297" y="-61707"/>
            <a:ext cx="2068337"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1426" tIns="45713" rIns="91426" bIns="45713" rtlCol="0" anchor="ctr"/>
          <a:lstStyle/>
          <a:p>
            <a:pPr algn="ctr"/>
            <a:endParaRPr lang="en-US">
              <a:ln w="317500">
                <a:solidFill>
                  <a:schemeClr val="tx1"/>
                </a:solidFill>
              </a:ln>
            </a:endParaRPr>
          </a:p>
        </p:txBody>
      </p:sp>
      <p:sp>
        <p:nvSpPr>
          <p:cNvPr id="135" name="Oval 134"/>
          <p:cNvSpPr>
            <a:spLocks noChangeAspect="1"/>
          </p:cNvSpPr>
          <p:nvPr/>
        </p:nvSpPr>
        <p:spPr>
          <a:xfrm>
            <a:off x="8118992" y="1095309"/>
            <a:ext cx="1839006"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1426" tIns="45713" rIns="91426" bIns="45713" rtlCol="0" anchor="ctr"/>
          <a:lstStyle/>
          <a:p>
            <a:pPr algn="ctr"/>
            <a:endParaRPr lang="en-US">
              <a:ln w="317500">
                <a:solidFill>
                  <a:schemeClr val="tx1"/>
                </a:solidFill>
              </a:ln>
            </a:endParaRPr>
          </a:p>
        </p:txBody>
      </p:sp>
      <p:sp>
        <p:nvSpPr>
          <p:cNvPr id="136" name="Oval 135"/>
          <p:cNvSpPr>
            <a:spLocks noChangeAspect="1"/>
          </p:cNvSpPr>
          <p:nvPr/>
        </p:nvSpPr>
        <p:spPr>
          <a:xfrm>
            <a:off x="8728065" y="5140358"/>
            <a:ext cx="1231960"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1426" tIns="45713" rIns="91426" bIns="45713" rtlCol="0" anchor="ctr"/>
          <a:lstStyle/>
          <a:p>
            <a:pPr algn="ctr"/>
            <a:endParaRPr lang="en-US">
              <a:ln w="317500">
                <a:solidFill>
                  <a:schemeClr val="tx1"/>
                </a:solidFill>
              </a:ln>
            </a:endParaRPr>
          </a:p>
        </p:txBody>
      </p:sp>
      <p:sp>
        <p:nvSpPr>
          <p:cNvPr id="137" name="Oval 136"/>
          <p:cNvSpPr>
            <a:spLocks noChangeAspect="1"/>
          </p:cNvSpPr>
          <p:nvPr/>
        </p:nvSpPr>
        <p:spPr>
          <a:xfrm>
            <a:off x="7216855" y="4362924"/>
            <a:ext cx="2068336"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1426" tIns="45713" rIns="91426" bIns="45713" rtlCol="0" anchor="ctr"/>
          <a:lstStyle/>
          <a:p>
            <a:pPr algn="ctr"/>
            <a:endParaRPr lang="en-US">
              <a:ln w="317500">
                <a:solidFill>
                  <a:schemeClr val="tx1"/>
                </a:solidFill>
              </a:ln>
            </a:endParaRPr>
          </a:p>
        </p:txBody>
      </p:sp>
      <p:sp>
        <p:nvSpPr>
          <p:cNvPr id="138" name="Oval 137"/>
          <p:cNvSpPr>
            <a:spLocks noChangeAspect="1"/>
          </p:cNvSpPr>
          <p:nvPr/>
        </p:nvSpPr>
        <p:spPr>
          <a:xfrm>
            <a:off x="-75427" y="4948767"/>
            <a:ext cx="1466682"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1426" tIns="45713" rIns="91426" bIns="45713" rtlCol="0" anchor="ctr"/>
          <a:lstStyle/>
          <a:p>
            <a:pPr algn="ctr"/>
            <a:endParaRPr lang="en-US">
              <a:ln w="317500">
                <a:solidFill>
                  <a:schemeClr val="tx1"/>
                </a:solidFill>
              </a:ln>
            </a:endParaRPr>
          </a:p>
        </p:txBody>
      </p:sp>
      <p:sp>
        <p:nvSpPr>
          <p:cNvPr id="139" name="Oval 138"/>
          <p:cNvSpPr>
            <a:spLocks noChangeAspect="1"/>
          </p:cNvSpPr>
          <p:nvPr/>
        </p:nvSpPr>
        <p:spPr>
          <a:xfrm>
            <a:off x="767516" y="4790348"/>
            <a:ext cx="2068336"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1426" tIns="45713" rIns="91426" bIns="45713" rtlCol="0" anchor="ctr"/>
          <a:lstStyle/>
          <a:p>
            <a:pPr algn="ctr"/>
            <a:endParaRPr lang="en-US">
              <a:ln w="317500">
                <a:solidFill>
                  <a:schemeClr val="tx1"/>
                </a:solidFill>
              </a:ln>
            </a:endParaRPr>
          </a:p>
        </p:txBody>
      </p:sp>
      <p:sp>
        <p:nvSpPr>
          <p:cNvPr id="140" name="Oval 139"/>
          <p:cNvSpPr>
            <a:spLocks noChangeAspect="1"/>
          </p:cNvSpPr>
          <p:nvPr/>
        </p:nvSpPr>
        <p:spPr>
          <a:xfrm>
            <a:off x="6627295" y="783992"/>
            <a:ext cx="2068336"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1426" tIns="45713" rIns="91426" bIns="45713" rtlCol="0" anchor="ctr"/>
          <a:lstStyle/>
          <a:p>
            <a:pPr algn="ctr"/>
            <a:endParaRPr lang="en-US">
              <a:ln w="317500">
                <a:solidFill>
                  <a:schemeClr val="tx1"/>
                </a:solidFill>
              </a:ln>
            </a:endParaRPr>
          </a:p>
        </p:txBody>
      </p:sp>
      <p:sp>
        <p:nvSpPr>
          <p:cNvPr id="141" name="Oval 140"/>
          <p:cNvSpPr>
            <a:spLocks noChangeAspect="1"/>
          </p:cNvSpPr>
          <p:nvPr/>
        </p:nvSpPr>
        <p:spPr>
          <a:xfrm>
            <a:off x="6997311" y="5140357"/>
            <a:ext cx="2068336"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1426" tIns="45713" rIns="91426" bIns="45713" rtlCol="0" anchor="ctr"/>
          <a:lstStyle/>
          <a:p>
            <a:pPr algn="ctr"/>
            <a:endParaRPr lang="en-US">
              <a:ln w="317500">
                <a:solidFill>
                  <a:schemeClr val="tx1"/>
                </a:solidFill>
              </a:ln>
            </a:endParaRPr>
          </a:p>
        </p:txBody>
      </p:sp>
      <p:sp>
        <p:nvSpPr>
          <p:cNvPr id="118" name="Oval 117"/>
          <p:cNvSpPr>
            <a:spLocks noChangeAspect="1"/>
          </p:cNvSpPr>
          <p:nvPr/>
        </p:nvSpPr>
        <p:spPr>
          <a:xfrm>
            <a:off x="9098054" y="597861"/>
            <a:ext cx="85994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lIns="91426" tIns="45713" rIns="91426" bIns="45713" rtlCol="0" anchor="ctr"/>
          <a:lstStyle/>
          <a:p>
            <a:pPr algn="ctr"/>
            <a:endParaRPr lang="en-US"/>
          </a:p>
        </p:txBody>
      </p:sp>
      <p:sp>
        <p:nvSpPr>
          <p:cNvPr id="119" name="Oval 118"/>
          <p:cNvSpPr>
            <a:spLocks noChangeAspect="1"/>
          </p:cNvSpPr>
          <p:nvPr/>
        </p:nvSpPr>
        <p:spPr>
          <a:xfrm>
            <a:off x="6879276" y="206512"/>
            <a:ext cx="1128049"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lIns="91426" tIns="45713" rIns="91426" bIns="45713" rtlCol="0" anchor="ctr"/>
          <a:lstStyle/>
          <a:p>
            <a:pPr algn="ctr"/>
            <a:endParaRPr lang="en-US"/>
          </a:p>
        </p:txBody>
      </p:sp>
      <p:sp>
        <p:nvSpPr>
          <p:cNvPr id="120" name="Oval 119"/>
          <p:cNvSpPr>
            <a:spLocks noChangeAspect="1"/>
          </p:cNvSpPr>
          <p:nvPr/>
        </p:nvSpPr>
        <p:spPr>
          <a:xfrm>
            <a:off x="7444808" y="1450645"/>
            <a:ext cx="1319774"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lIns="91426" tIns="45713" rIns="91426" bIns="45713" rtlCol="0" anchor="ctr"/>
          <a:lstStyle/>
          <a:p>
            <a:pPr algn="ctr"/>
            <a:endParaRPr lang="en-US"/>
          </a:p>
        </p:txBody>
      </p:sp>
      <p:sp>
        <p:nvSpPr>
          <p:cNvPr id="121" name="Oval 120"/>
          <p:cNvSpPr>
            <a:spLocks noChangeAspect="1"/>
          </p:cNvSpPr>
          <p:nvPr/>
        </p:nvSpPr>
        <p:spPr>
          <a:xfrm>
            <a:off x="7820658" y="2049927"/>
            <a:ext cx="1128049"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lIns="91426" tIns="45713" rIns="91426" bIns="45713" rtlCol="0" anchor="ctr"/>
          <a:lstStyle/>
          <a:p>
            <a:pPr algn="ctr"/>
            <a:endParaRPr lang="en-US"/>
          </a:p>
        </p:txBody>
      </p:sp>
      <p:sp>
        <p:nvSpPr>
          <p:cNvPr id="122" name="Oval 121"/>
          <p:cNvSpPr>
            <a:spLocks noChangeAspect="1"/>
          </p:cNvSpPr>
          <p:nvPr/>
        </p:nvSpPr>
        <p:spPr>
          <a:xfrm>
            <a:off x="8395205" y="2661634"/>
            <a:ext cx="781417"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lIns="91426" tIns="45713" rIns="91426" bIns="45713" rtlCol="0" anchor="ctr"/>
          <a:lstStyle/>
          <a:p>
            <a:pPr algn="ctr"/>
            <a:endParaRPr lang="en-US"/>
          </a:p>
        </p:txBody>
      </p:sp>
      <p:sp>
        <p:nvSpPr>
          <p:cNvPr id="123" name="Oval 122"/>
          <p:cNvSpPr>
            <a:spLocks noChangeAspect="1"/>
          </p:cNvSpPr>
          <p:nvPr/>
        </p:nvSpPr>
        <p:spPr>
          <a:xfrm>
            <a:off x="742144" y="-100974"/>
            <a:ext cx="1293149"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lIns="91426" tIns="45713" rIns="91426" bIns="45713" rtlCol="0" anchor="ctr"/>
          <a:lstStyle/>
          <a:p>
            <a:pPr algn="ctr"/>
            <a:endParaRPr lang="en-US"/>
          </a:p>
        </p:txBody>
      </p:sp>
      <p:sp>
        <p:nvSpPr>
          <p:cNvPr id="124" name="Oval 123"/>
          <p:cNvSpPr>
            <a:spLocks noChangeAspect="1"/>
          </p:cNvSpPr>
          <p:nvPr/>
        </p:nvSpPr>
        <p:spPr>
          <a:xfrm>
            <a:off x="1627858" y="-100975"/>
            <a:ext cx="1114780"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lIns="91426" tIns="45713" rIns="91426" bIns="45713" rtlCol="0" anchor="ctr"/>
          <a:lstStyle/>
          <a:p>
            <a:pPr algn="ctr"/>
            <a:endParaRPr lang="en-US"/>
          </a:p>
        </p:txBody>
      </p:sp>
      <p:sp>
        <p:nvSpPr>
          <p:cNvPr id="125" name="Oval 124"/>
          <p:cNvSpPr>
            <a:spLocks noChangeAspect="1"/>
          </p:cNvSpPr>
          <p:nvPr/>
        </p:nvSpPr>
        <p:spPr>
          <a:xfrm>
            <a:off x="-75425" y="-100975"/>
            <a:ext cx="639452"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lIns="91426" tIns="45713" rIns="91426" bIns="45713" rtlCol="0" anchor="ctr"/>
          <a:lstStyle/>
          <a:p>
            <a:pPr algn="ctr"/>
            <a:endParaRPr lang="en-US"/>
          </a:p>
        </p:txBody>
      </p:sp>
      <p:sp>
        <p:nvSpPr>
          <p:cNvPr id="126" name="Oval 125"/>
          <p:cNvSpPr>
            <a:spLocks noChangeAspect="1"/>
          </p:cNvSpPr>
          <p:nvPr/>
        </p:nvSpPr>
        <p:spPr>
          <a:xfrm>
            <a:off x="300554" y="4321795"/>
            <a:ext cx="1513294"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lIns="91426" tIns="45713" rIns="91426" bIns="45713" rtlCol="0" anchor="ctr"/>
          <a:lstStyle/>
          <a:p>
            <a:pPr algn="ctr"/>
            <a:endParaRPr lang="en-US"/>
          </a:p>
        </p:txBody>
      </p:sp>
      <p:sp>
        <p:nvSpPr>
          <p:cNvPr id="127" name="Oval 126"/>
          <p:cNvSpPr>
            <a:spLocks noChangeAspect="1"/>
          </p:cNvSpPr>
          <p:nvPr/>
        </p:nvSpPr>
        <p:spPr>
          <a:xfrm>
            <a:off x="6274809" y="6489977"/>
            <a:ext cx="1208934"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lIns="91426" tIns="45713" rIns="91426" bIns="45713" rtlCol="0" anchor="ctr"/>
          <a:lstStyle/>
          <a:p>
            <a:pPr algn="ctr"/>
            <a:endParaRPr lang="en-US"/>
          </a:p>
        </p:txBody>
      </p:sp>
      <p:sp>
        <p:nvSpPr>
          <p:cNvPr id="128" name="Oval 127"/>
          <p:cNvSpPr>
            <a:spLocks noChangeAspect="1"/>
          </p:cNvSpPr>
          <p:nvPr/>
        </p:nvSpPr>
        <p:spPr>
          <a:xfrm>
            <a:off x="6638666" y="6408840"/>
            <a:ext cx="1340104"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lIns="91426" tIns="45713" rIns="91426" bIns="45713" rtlCol="0" anchor="ctr"/>
          <a:lstStyle/>
          <a:p>
            <a:pPr algn="ctr"/>
            <a:endParaRPr lang="en-US"/>
          </a:p>
        </p:txBody>
      </p:sp>
      <p:sp>
        <p:nvSpPr>
          <p:cNvPr id="129" name="Oval 128"/>
          <p:cNvSpPr>
            <a:spLocks noChangeAspect="1"/>
          </p:cNvSpPr>
          <p:nvPr/>
        </p:nvSpPr>
        <p:spPr>
          <a:xfrm>
            <a:off x="8209127" y="6408853"/>
            <a:ext cx="1312359"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lIns="91426" tIns="45713" rIns="91426" bIns="45713" rtlCol="0" anchor="ctr"/>
          <a:lstStyle/>
          <a:p>
            <a:pPr algn="ctr"/>
            <a:endParaRPr lang="en-US"/>
          </a:p>
        </p:txBody>
      </p:sp>
      <p:sp>
        <p:nvSpPr>
          <p:cNvPr id="97" name="Oval 96"/>
          <p:cNvSpPr>
            <a:spLocks noChangeAspect="1"/>
          </p:cNvSpPr>
          <p:nvPr/>
        </p:nvSpPr>
        <p:spPr>
          <a:xfrm>
            <a:off x="11996" y="4941987"/>
            <a:ext cx="662166"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lIns="91426" tIns="45713" rIns="91426" bIns="45713" rtlCol="0" anchor="ctr"/>
          <a:lstStyle/>
          <a:p>
            <a:pPr algn="ctr"/>
            <a:endParaRPr lang="en-US"/>
          </a:p>
        </p:txBody>
      </p:sp>
      <p:sp>
        <p:nvSpPr>
          <p:cNvPr id="98" name="Oval 97"/>
          <p:cNvSpPr>
            <a:spLocks noChangeAspect="1"/>
          </p:cNvSpPr>
          <p:nvPr/>
        </p:nvSpPr>
        <p:spPr>
          <a:xfrm>
            <a:off x="-75422" y="6172569"/>
            <a:ext cx="842938"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1426" tIns="45713" rIns="91426" bIns="45713" rtlCol="0" anchor="ctr"/>
          <a:lstStyle/>
          <a:p>
            <a:pPr algn="ctr"/>
            <a:endParaRPr lang="en-US"/>
          </a:p>
        </p:txBody>
      </p:sp>
      <p:sp>
        <p:nvSpPr>
          <p:cNvPr id="99" name="Oval 98"/>
          <p:cNvSpPr>
            <a:spLocks noChangeAspect="1"/>
          </p:cNvSpPr>
          <p:nvPr/>
        </p:nvSpPr>
        <p:spPr>
          <a:xfrm>
            <a:off x="-75427" y="5158576"/>
            <a:ext cx="61048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1426" tIns="45713" rIns="91426" bIns="45713" rtlCol="0" anchor="ctr"/>
          <a:lstStyle/>
          <a:p>
            <a:pPr algn="ctr"/>
            <a:endParaRPr lang="en-US"/>
          </a:p>
        </p:txBody>
      </p:sp>
      <p:sp>
        <p:nvSpPr>
          <p:cNvPr id="100" name="Oval 99"/>
          <p:cNvSpPr>
            <a:spLocks noChangeAspect="1"/>
          </p:cNvSpPr>
          <p:nvPr/>
        </p:nvSpPr>
        <p:spPr>
          <a:xfrm>
            <a:off x="-27905" y="482386"/>
            <a:ext cx="648284"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lIns="91426" tIns="45713" rIns="91426" bIns="45713" rtlCol="0" anchor="ctr"/>
          <a:lstStyle/>
          <a:p>
            <a:pPr algn="ctr"/>
            <a:endParaRPr lang="en-US"/>
          </a:p>
        </p:txBody>
      </p:sp>
      <p:sp>
        <p:nvSpPr>
          <p:cNvPr id="101" name="Oval 100"/>
          <p:cNvSpPr>
            <a:spLocks noChangeAspect="1"/>
          </p:cNvSpPr>
          <p:nvPr/>
        </p:nvSpPr>
        <p:spPr>
          <a:xfrm>
            <a:off x="513726" y="836804"/>
            <a:ext cx="986718"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1426" tIns="45713" rIns="91426" bIns="45713" rtlCol="0" anchor="ctr"/>
          <a:lstStyle/>
          <a:p>
            <a:pPr algn="ctr"/>
            <a:endParaRPr lang="en-US"/>
          </a:p>
        </p:txBody>
      </p:sp>
      <p:sp>
        <p:nvSpPr>
          <p:cNvPr id="102" name="Oval 101"/>
          <p:cNvSpPr>
            <a:spLocks noChangeAspect="1"/>
          </p:cNvSpPr>
          <p:nvPr/>
        </p:nvSpPr>
        <p:spPr>
          <a:xfrm>
            <a:off x="345832" y="1452262"/>
            <a:ext cx="837409"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1426" tIns="45713" rIns="91426" bIns="45713" rtlCol="0" anchor="ctr"/>
          <a:lstStyle/>
          <a:p>
            <a:pPr algn="ctr"/>
            <a:endParaRPr lang="en-US"/>
          </a:p>
        </p:txBody>
      </p:sp>
      <p:sp>
        <p:nvSpPr>
          <p:cNvPr id="103" name="Oval 102"/>
          <p:cNvSpPr>
            <a:spLocks noChangeAspect="1"/>
          </p:cNvSpPr>
          <p:nvPr/>
        </p:nvSpPr>
        <p:spPr>
          <a:xfrm>
            <a:off x="402195" y="1886983"/>
            <a:ext cx="661230"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lIns="91426" tIns="45713" rIns="91426" bIns="45713" rtlCol="0" anchor="ctr"/>
          <a:lstStyle/>
          <a:p>
            <a:pPr algn="ctr"/>
            <a:endParaRPr lang="en-US"/>
          </a:p>
        </p:txBody>
      </p:sp>
      <p:sp>
        <p:nvSpPr>
          <p:cNvPr id="104" name="Oval 103"/>
          <p:cNvSpPr>
            <a:spLocks noChangeAspect="1"/>
          </p:cNvSpPr>
          <p:nvPr/>
        </p:nvSpPr>
        <p:spPr>
          <a:xfrm>
            <a:off x="167566" y="1919682"/>
            <a:ext cx="56524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1426" tIns="45713" rIns="91426" bIns="45713" rtlCol="0" anchor="ctr"/>
          <a:lstStyle/>
          <a:p>
            <a:pPr algn="ctr"/>
            <a:endParaRPr lang="en-US"/>
          </a:p>
        </p:txBody>
      </p:sp>
      <p:sp>
        <p:nvSpPr>
          <p:cNvPr id="105" name="Oval 104"/>
          <p:cNvSpPr>
            <a:spLocks noChangeAspect="1"/>
          </p:cNvSpPr>
          <p:nvPr/>
        </p:nvSpPr>
        <p:spPr>
          <a:xfrm>
            <a:off x="7911060" y="-61708"/>
            <a:ext cx="986720"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1426" tIns="45713" rIns="91426" bIns="45713" rtlCol="0" anchor="ctr"/>
          <a:lstStyle/>
          <a:p>
            <a:pPr algn="ctr"/>
            <a:endParaRPr lang="en-US"/>
          </a:p>
        </p:txBody>
      </p:sp>
      <p:sp>
        <p:nvSpPr>
          <p:cNvPr id="106" name="Oval 105"/>
          <p:cNvSpPr>
            <a:spLocks noChangeAspect="1"/>
          </p:cNvSpPr>
          <p:nvPr/>
        </p:nvSpPr>
        <p:spPr>
          <a:xfrm>
            <a:off x="9444635" y="-61708"/>
            <a:ext cx="51336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1426" tIns="45713" rIns="91426" bIns="45713" rtlCol="0" anchor="ctr"/>
          <a:lstStyle/>
          <a:p>
            <a:pPr algn="ctr"/>
            <a:endParaRPr lang="en-US"/>
          </a:p>
        </p:txBody>
      </p:sp>
      <p:sp>
        <p:nvSpPr>
          <p:cNvPr id="107" name="Oval 106"/>
          <p:cNvSpPr>
            <a:spLocks noChangeAspect="1"/>
          </p:cNvSpPr>
          <p:nvPr/>
        </p:nvSpPr>
        <p:spPr>
          <a:xfrm>
            <a:off x="8393926" y="282945"/>
            <a:ext cx="1222564"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lIns="91426" tIns="45713" rIns="91426" bIns="45713" rtlCol="0" anchor="ctr"/>
          <a:lstStyle/>
          <a:p>
            <a:pPr algn="ctr"/>
            <a:endParaRPr lang="en-US"/>
          </a:p>
        </p:txBody>
      </p:sp>
      <p:sp>
        <p:nvSpPr>
          <p:cNvPr id="108" name="Oval 107"/>
          <p:cNvSpPr>
            <a:spLocks noChangeAspect="1"/>
          </p:cNvSpPr>
          <p:nvPr/>
        </p:nvSpPr>
        <p:spPr>
          <a:xfrm>
            <a:off x="9657612" y="749603"/>
            <a:ext cx="300387"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1426" tIns="45713" rIns="91426" bIns="45713" rtlCol="0" anchor="ctr"/>
          <a:lstStyle/>
          <a:p>
            <a:pPr algn="ctr"/>
            <a:endParaRPr lang="en-US"/>
          </a:p>
        </p:txBody>
      </p:sp>
      <p:sp>
        <p:nvSpPr>
          <p:cNvPr id="109" name="Oval 108"/>
          <p:cNvSpPr>
            <a:spLocks noChangeAspect="1"/>
          </p:cNvSpPr>
          <p:nvPr/>
        </p:nvSpPr>
        <p:spPr>
          <a:xfrm>
            <a:off x="8223448" y="728498"/>
            <a:ext cx="1050545"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1426" tIns="45713" rIns="91426" bIns="45713" rtlCol="0" anchor="ctr"/>
          <a:lstStyle/>
          <a:p>
            <a:pPr algn="ctr"/>
            <a:endParaRPr lang="en-US"/>
          </a:p>
        </p:txBody>
      </p:sp>
      <p:sp>
        <p:nvSpPr>
          <p:cNvPr id="110" name="Oval 109"/>
          <p:cNvSpPr>
            <a:spLocks noChangeAspect="1"/>
          </p:cNvSpPr>
          <p:nvPr/>
        </p:nvSpPr>
        <p:spPr>
          <a:xfrm>
            <a:off x="8092545" y="1326477"/>
            <a:ext cx="658873"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lIns="91426" tIns="45713" rIns="91426" bIns="45713" rtlCol="0" anchor="ctr"/>
          <a:lstStyle/>
          <a:p>
            <a:pPr algn="ctr"/>
            <a:endParaRPr lang="en-US"/>
          </a:p>
        </p:txBody>
      </p:sp>
      <p:sp>
        <p:nvSpPr>
          <p:cNvPr id="111" name="Oval 110"/>
          <p:cNvSpPr>
            <a:spLocks noChangeAspect="1"/>
          </p:cNvSpPr>
          <p:nvPr/>
        </p:nvSpPr>
        <p:spPr>
          <a:xfrm>
            <a:off x="8265773" y="5611439"/>
            <a:ext cx="799874"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lIns="91426" tIns="45713" rIns="91426" bIns="45713" rtlCol="0" anchor="ctr"/>
          <a:lstStyle/>
          <a:p>
            <a:pPr algn="ctr"/>
            <a:endParaRPr lang="en-US"/>
          </a:p>
        </p:txBody>
      </p:sp>
      <p:sp>
        <p:nvSpPr>
          <p:cNvPr id="112" name="Oval 111"/>
          <p:cNvSpPr>
            <a:spLocks noChangeAspect="1"/>
          </p:cNvSpPr>
          <p:nvPr/>
        </p:nvSpPr>
        <p:spPr>
          <a:xfrm>
            <a:off x="7553958" y="5242266"/>
            <a:ext cx="799874"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1426" tIns="45713" rIns="91426" bIns="45713" rtlCol="0" anchor="ctr"/>
          <a:lstStyle/>
          <a:p>
            <a:pPr algn="ctr"/>
            <a:endParaRPr lang="en-US"/>
          </a:p>
        </p:txBody>
      </p:sp>
      <p:sp>
        <p:nvSpPr>
          <p:cNvPr id="113" name="Oval 112"/>
          <p:cNvSpPr>
            <a:spLocks noChangeAspect="1"/>
          </p:cNvSpPr>
          <p:nvPr/>
        </p:nvSpPr>
        <p:spPr>
          <a:xfrm>
            <a:off x="8118992" y="4928178"/>
            <a:ext cx="799874"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lIns="91426" tIns="45713" rIns="91426" bIns="45713" rtlCol="0" anchor="ctr"/>
          <a:lstStyle/>
          <a:p>
            <a:pPr algn="ctr"/>
            <a:endParaRPr lang="en-US"/>
          </a:p>
        </p:txBody>
      </p:sp>
      <p:sp>
        <p:nvSpPr>
          <p:cNvPr id="114" name="Oval 113"/>
          <p:cNvSpPr>
            <a:spLocks noChangeAspect="1"/>
          </p:cNvSpPr>
          <p:nvPr/>
        </p:nvSpPr>
        <p:spPr>
          <a:xfrm>
            <a:off x="8914787" y="5666511"/>
            <a:ext cx="65610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1426" tIns="45713" rIns="91426" bIns="45713" rtlCol="0" anchor="ctr"/>
          <a:lstStyle/>
          <a:p>
            <a:pPr algn="ctr"/>
            <a:endParaRPr lang="en-US"/>
          </a:p>
        </p:txBody>
      </p:sp>
      <p:sp>
        <p:nvSpPr>
          <p:cNvPr id="115" name="Oval 114"/>
          <p:cNvSpPr>
            <a:spLocks noChangeAspect="1"/>
          </p:cNvSpPr>
          <p:nvPr/>
        </p:nvSpPr>
        <p:spPr>
          <a:xfrm>
            <a:off x="8751423" y="4097854"/>
            <a:ext cx="599678"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1426" tIns="45713" rIns="91426" bIns="45713" rtlCol="0" anchor="ctr"/>
          <a:lstStyle/>
          <a:p>
            <a:pPr algn="ctr"/>
            <a:endParaRPr lang="en-US"/>
          </a:p>
        </p:txBody>
      </p:sp>
      <p:sp>
        <p:nvSpPr>
          <p:cNvPr id="116" name="Oval 115"/>
          <p:cNvSpPr>
            <a:spLocks noChangeAspect="1"/>
          </p:cNvSpPr>
          <p:nvPr/>
        </p:nvSpPr>
        <p:spPr>
          <a:xfrm>
            <a:off x="9112801" y="5057890"/>
            <a:ext cx="599678"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1426" tIns="45713" rIns="91426" bIns="45713" rtlCol="0" anchor="ctr"/>
          <a:lstStyle/>
          <a:p>
            <a:pPr algn="ctr"/>
            <a:endParaRPr lang="en-US"/>
          </a:p>
        </p:txBody>
      </p:sp>
      <p:sp>
        <p:nvSpPr>
          <p:cNvPr id="117" name="Oval 116"/>
          <p:cNvSpPr>
            <a:spLocks noChangeAspect="1"/>
          </p:cNvSpPr>
          <p:nvPr/>
        </p:nvSpPr>
        <p:spPr>
          <a:xfrm>
            <a:off x="9412639" y="4790335"/>
            <a:ext cx="545359"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1426" tIns="45713" rIns="91426" bIns="45713" rtlCol="0" anchor="ctr"/>
          <a:lstStyle/>
          <a:p>
            <a:pPr algn="ctr"/>
            <a:endParaRPr lang="en-US"/>
          </a:p>
        </p:txBody>
      </p:sp>
      <p:sp>
        <p:nvSpPr>
          <p:cNvPr id="2" name="Title Placeholder 1"/>
          <p:cNvSpPr>
            <a:spLocks noGrp="1"/>
          </p:cNvSpPr>
          <p:nvPr>
            <p:ph type="title"/>
          </p:nvPr>
        </p:nvSpPr>
        <p:spPr>
          <a:xfrm>
            <a:off x="1093565" y="675736"/>
            <a:ext cx="7718872" cy="924475"/>
          </a:xfrm>
          <a:prstGeom prst="rect">
            <a:avLst/>
          </a:prstGeom>
        </p:spPr>
        <p:txBody>
          <a:bodyPr vert="horz" lIns="91426" tIns="45713" rIns="91426" bIns="45713"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93568" y="1807361"/>
            <a:ext cx="7718871" cy="4051437"/>
          </a:xfrm>
          <a:prstGeom prst="rect">
            <a:avLst/>
          </a:prstGeom>
        </p:spPr>
        <p:txBody>
          <a:bodyPr vert="horz" lIns="91426" tIns="45713" rIns="91426" bIns="45713"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973789" y="5951822"/>
            <a:ext cx="2311400" cy="365125"/>
          </a:xfrm>
          <a:prstGeom prst="rect">
            <a:avLst/>
          </a:prstGeom>
        </p:spPr>
        <p:txBody>
          <a:bodyPr vert="horz" lIns="91426" tIns="45713" rIns="91426" bIns="45713" rtlCol="0" anchor="b"/>
          <a:lstStyle>
            <a:lvl1pPr algn="r">
              <a:defRPr sz="900">
                <a:solidFill>
                  <a:schemeClr val="tx1">
                    <a:tint val="75000"/>
                  </a:schemeClr>
                </a:solidFill>
              </a:defRPr>
            </a:lvl1pPr>
          </a:lstStyle>
          <a:p>
            <a:fld id="{43755712-03CF-49E8-8640-0DEF88AEC3A8}" type="datetimeFigureOut">
              <a:rPr lang="en-US" smtClean="0"/>
              <a:pPr/>
              <a:t>8/28/2020</a:t>
            </a:fld>
            <a:endParaRPr lang="en-US"/>
          </a:p>
        </p:txBody>
      </p:sp>
      <p:sp>
        <p:nvSpPr>
          <p:cNvPr id="5" name="Footer Placeholder 4"/>
          <p:cNvSpPr>
            <a:spLocks noGrp="1"/>
          </p:cNvSpPr>
          <p:nvPr>
            <p:ph type="ftr" sz="quarter" idx="3"/>
          </p:nvPr>
        </p:nvSpPr>
        <p:spPr>
          <a:xfrm>
            <a:off x="1279362" y="5951822"/>
            <a:ext cx="5694432" cy="365125"/>
          </a:xfrm>
          <a:prstGeom prst="rect">
            <a:avLst/>
          </a:prstGeom>
        </p:spPr>
        <p:txBody>
          <a:bodyPr vert="horz" lIns="91426" tIns="45713" rIns="91426" bIns="45713"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20383" y="5951822"/>
            <a:ext cx="658978" cy="365125"/>
          </a:xfrm>
          <a:prstGeom prst="rect">
            <a:avLst/>
          </a:prstGeom>
        </p:spPr>
        <p:txBody>
          <a:bodyPr vert="horz" lIns="91426" tIns="45713" rIns="91426" bIns="45713" rtlCol="0" anchor="b"/>
          <a:lstStyle>
            <a:lvl1pPr algn="l">
              <a:defRPr sz="1800">
                <a:solidFill>
                  <a:schemeClr val="tx1">
                    <a:tint val="75000"/>
                  </a:schemeClr>
                </a:solidFill>
              </a:defRPr>
            </a:lvl1pPr>
          </a:lstStyle>
          <a:p>
            <a:fld id="{BC60F269-E4C1-4850-AFCD-DB1375AA0E88}" type="slidenum">
              <a:rPr lang="en-US" smtClean="0"/>
              <a:pPr/>
              <a:t>‹#›</a:t>
            </a:fld>
            <a:endParaRPr lang="en-US"/>
          </a:p>
        </p:txBody>
      </p:sp>
      <p:sp>
        <p:nvSpPr>
          <p:cNvPr id="55" name="Oval 54"/>
          <p:cNvSpPr>
            <a:spLocks noChangeAspect="1"/>
          </p:cNvSpPr>
          <p:nvPr/>
        </p:nvSpPr>
        <p:spPr>
          <a:xfrm>
            <a:off x="1715105" y="5454224"/>
            <a:ext cx="2068337"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1426" tIns="45713" rIns="91426" bIns="45713" rtlCol="0" anchor="ctr"/>
          <a:lstStyle/>
          <a:p>
            <a:pPr algn="ctr"/>
            <a:endParaRPr lang="en-US">
              <a:ln w="317500">
                <a:solidFill>
                  <a:schemeClr val="tx1"/>
                </a:solidFill>
              </a:ln>
            </a:endParaRPr>
          </a:p>
        </p:txBody>
      </p:sp>
      <p:sp>
        <p:nvSpPr>
          <p:cNvPr id="57" name="Oval 56"/>
          <p:cNvSpPr>
            <a:spLocks noChangeAspect="1"/>
          </p:cNvSpPr>
          <p:nvPr/>
        </p:nvSpPr>
        <p:spPr>
          <a:xfrm>
            <a:off x="9285189" y="3382942"/>
            <a:ext cx="331836"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1426" tIns="45713" rIns="91426" bIns="45713" rtlCol="0" anchor="ctr"/>
          <a:lstStyle/>
          <a:p>
            <a:pPr algn="ctr"/>
            <a:endParaRPr lang="en-US"/>
          </a:p>
        </p:txBody>
      </p:sp>
      <p:sp>
        <p:nvSpPr>
          <p:cNvPr id="58" name="Oval 57"/>
          <p:cNvSpPr>
            <a:spLocks noChangeAspect="1"/>
          </p:cNvSpPr>
          <p:nvPr/>
        </p:nvSpPr>
        <p:spPr>
          <a:xfrm>
            <a:off x="9098054" y="3536097"/>
            <a:ext cx="331836"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1426" tIns="45713" rIns="91426" bIns="45713" rtlCol="0" anchor="ctr"/>
          <a:lstStyle/>
          <a:p>
            <a:pPr algn="ctr"/>
            <a:endParaRPr lang="en-US"/>
          </a:p>
        </p:txBody>
      </p:sp>
      <p:sp>
        <p:nvSpPr>
          <p:cNvPr id="59" name="Oval 58"/>
          <p:cNvSpPr>
            <a:spLocks noChangeAspect="1"/>
          </p:cNvSpPr>
          <p:nvPr/>
        </p:nvSpPr>
        <p:spPr>
          <a:xfrm>
            <a:off x="9325775" y="3688497"/>
            <a:ext cx="331836"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1426" tIns="45713" rIns="91426" bIns="45713" rtlCol="0" anchor="ctr"/>
          <a:lstStyle/>
          <a:p>
            <a:pPr algn="ctr"/>
            <a:endParaRPr lang="en-US"/>
          </a:p>
        </p:txBody>
      </p:sp>
      <p:sp>
        <p:nvSpPr>
          <p:cNvPr id="60" name="Oval 59"/>
          <p:cNvSpPr>
            <a:spLocks noChangeAspect="1"/>
          </p:cNvSpPr>
          <p:nvPr/>
        </p:nvSpPr>
        <p:spPr>
          <a:xfrm>
            <a:off x="167566" y="2698940"/>
            <a:ext cx="506596"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lIns="91426" tIns="45713" rIns="91426" bIns="45713" rtlCol="0" anchor="ctr"/>
          <a:lstStyle/>
          <a:p>
            <a:pPr algn="ctr"/>
            <a:endParaRPr lang="en-US"/>
          </a:p>
        </p:txBody>
      </p:sp>
      <p:sp>
        <p:nvSpPr>
          <p:cNvPr id="61" name="Oval 60"/>
          <p:cNvSpPr>
            <a:spLocks noChangeAspect="1"/>
          </p:cNvSpPr>
          <p:nvPr/>
        </p:nvSpPr>
        <p:spPr>
          <a:xfrm>
            <a:off x="513726" y="3166555"/>
            <a:ext cx="497001"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lIns="91426" tIns="45713" rIns="91426" bIns="45713" rtlCol="0" anchor="ctr"/>
          <a:lstStyle/>
          <a:p>
            <a:pPr algn="ctr"/>
            <a:endParaRPr lang="en-US"/>
          </a:p>
        </p:txBody>
      </p:sp>
      <p:sp>
        <p:nvSpPr>
          <p:cNvPr id="62" name="Oval 61"/>
          <p:cNvSpPr>
            <a:spLocks noChangeAspect="1"/>
          </p:cNvSpPr>
          <p:nvPr/>
        </p:nvSpPr>
        <p:spPr>
          <a:xfrm>
            <a:off x="292780" y="3382949"/>
            <a:ext cx="381382"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1426" tIns="45713" rIns="91426" bIns="45713" rtlCol="0" anchor="ctr"/>
          <a:lstStyle/>
          <a:p>
            <a:pPr algn="ctr"/>
            <a:endParaRPr lang="en-US"/>
          </a:p>
        </p:txBody>
      </p:sp>
      <p:sp>
        <p:nvSpPr>
          <p:cNvPr id="63" name="Oval 62"/>
          <p:cNvSpPr>
            <a:spLocks noChangeAspect="1"/>
          </p:cNvSpPr>
          <p:nvPr/>
        </p:nvSpPr>
        <p:spPr>
          <a:xfrm>
            <a:off x="-93811" y="2581480"/>
            <a:ext cx="147381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1426" tIns="45713" rIns="91426" bIns="45713" rtlCol="0" anchor="ctr"/>
          <a:lstStyle/>
          <a:p>
            <a:pPr algn="ctr"/>
            <a:endParaRPr lang="en-US">
              <a:ln w="317500">
                <a:solidFill>
                  <a:schemeClr val="tx1"/>
                </a:solidFill>
              </a:ln>
            </a:endParaRPr>
          </a:p>
        </p:txBody>
      </p:sp>
      <p:sp>
        <p:nvSpPr>
          <p:cNvPr id="64" name="Oval 63"/>
          <p:cNvSpPr>
            <a:spLocks noChangeAspect="1"/>
          </p:cNvSpPr>
          <p:nvPr/>
        </p:nvSpPr>
        <p:spPr>
          <a:xfrm>
            <a:off x="6687556" y="2395428"/>
            <a:ext cx="1319774"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lIns="91426" tIns="45713" rIns="91426" bIns="45713"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2300"/>
                            </p:stCondLst>
                            <p:childTnLst>
                              <p:par>
                                <p:cTn id="11" presetID="22" presetClass="entr" presetSubtype="8"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500"/>
                                        <p:tgtEl>
                                          <p:spTgt spid="3">
                                            <p:txEl>
                                              <p:pRg st="0" end="0"/>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457129"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47" indent="-342847" algn="l" defTabSz="457129"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835" indent="-285706" algn="l" defTabSz="457129"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2823" indent="-228565" algn="l" defTabSz="457129"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599953" indent="-228565" algn="l" defTabSz="457129"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082" indent="-228565" algn="l" defTabSz="457129"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211" indent="-228565" algn="l" defTabSz="457129" rtl="0" eaLnBrk="1" latinLnBrk="0" hangingPunct="1">
        <a:spcBef>
          <a:spcPct val="20000"/>
        </a:spcBef>
        <a:buFont typeface="Arial"/>
        <a:buChar char="•"/>
        <a:defRPr sz="2000" kern="1200">
          <a:solidFill>
            <a:schemeClr val="tx1"/>
          </a:solidFill>
          <a:latin typeface="+mn-lt"/>
          <a:ea typeface="+mn-ea"/>
          <a:cs typeface="+mn-cs"/>
        </a:defRPr>
      </a:lvl6pPr>
      <a:lvl7pPr marL="2971341" indent="-228565" algn="l" defTabSz="457129" rtl="0" eaLnBrk="1" latinLnBrk="0" hangingPunct="1">
        <a:spcBef>
          <a:spcPct val="20000"/>
        </a:spcBef>
        <a:buFont typeface="Arial"/>
        <a:buChar char="•"/>
        <a:defRPr sz="2000" kern="1200">
          <a:solidFill>
            <a:schemeClr val="tx1"/>
          </a:solidFill>
          <a:latin typeface="+mn-lt"/>
          <a:ea typeface="+mn-ea"/>
          <a:cs typeface="+mn-cs"/>
        </a:defRPr>
      </a:lvl7pPr>
      <a:lvl8pPr marL="3428470" indent="-228565" algn="l" defTabSz="457129" rtl="0" eaLnBrk="1" latinLnBrk="0" hangingPunct="1">
        <a:spcBef>
          <a:spcPct val="20000"/>
        </a:spcBef>
        <a:buFont typeface="Arial"/>
        <a:buChar char="•"/>
        <a:defRPr sz="2000" kern="1200">
          <a:solidFill>
            <a:schemeClr val="tx1"/>
          </a:solidFill>
          <a:latin typeface="+mn-lt"/>
          <a:ea typeface="+mn-ea"/>
          <a:cs typeface="+mn-cs"/>
        </a:defRPr>
      </a:lvl8pPr>
      <a:lvl9pPr marL="3885600" indent="-228565" algn="l" defTabSz="45712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29" rtl="0" eaLnBrk="1" latinLnBrk="0" hangingPunct="1">
        <a:defRPr sz="1800" kern="1200">
          <a:solidFill>
            <a:schemeClr val="tx1"/>
          </a:solidFill>
          <a:latin typeface="+mn-lt"/>
          <a:ea typeface="+mn-ea"/>
          <a:cs typeface="+mn-cs"/>
        </a:defRPr>
      </a:lvl1pPr>
      <a:lvl2pPr marL="457129" algn="l" defTabSz="457129" rtl="0" eaLnBrk="1" latinLnBrk="0" hangingPunct="1">
        <a:defRPr sz="1800" kern="1200">
          <a:solidFill>
            <a:schemeClr val="tx1"/>
          </a:solidFill>
          <a:latin typeface="+mn-lt"/>
          <a:ea typeface="+mn-ea"/>
          <a:cs typeface="+mn-cs"/>
        </a:defRPr>
      </a:lvl2pPr>
      <a:lvl3pPr marL="914259" algn="l" defTabSz="457129" rtl="0" eaLnBrk="1" latinLnBrk="0" hangingPunct="1">
        <a:defRPr sz="1800" kern="1200">
          <a:solidFill>
            <a:schemeClr val="tx1"/>
          </a:solidFill>
          <a:latin typeface="+mn-lt"/>
          <a:ea typeface="+mn-ea"/>
          <a:cs typeface="+mn-cs"/>
        </a:defRPr>
      </a:lvl3pPr>
      <a:lvl4pPr marL="1371388" algn="l" defTabSz="457129" rtl="0" eaLnBrk="1" latinLnBrk="0" hangingPunct="1">
        <a:defRPr sz="1800" kern="1200">
          <a:solidFill>
            <a:schemeClr val="tx1"/>
          </a:solidFill>
          <a:latin typeface="+mn-lt"/>
          <a:ea typeface="+mn-ea"/>
          <a:cs typeface="+mn-cs"/>
        </a:defRPr>
      </a:lvl4pPr>
      <a:lvl5pPr marL="1828517" algn="l" defTabSz="457129" rtl="0" eaLnBrk="1" latinLnBrk="0" hangingPunct="1">
        <a:defRPr sz="1800" kern="1200">
          <a:solidFill>
            <a:schemeClr val="tx1"/>
          </a:solidFill>
          <a:latin typeface="+mn-lt"/>
          <a:ea typeface="+mn-ea"/>
          <a:cs typeface="+mn-cs"/>
        </a:defRPr>
      </a:lvl5pPr>
      <a:lvl6pPr marL="2285647" algn="l" defTabSz="457129" rtl="0" eaLnBrk="1" latinLnBrk="0" hangingPunct="1">
        <a:defRPr sz="1800" kern="1200">
          <a:solidFill>
            <a:schemeClr val="tx1"/>
          </a:solidFill>
          <a:latin typeface="+mn-lt"/>
          <a:ea typeface="+mn-ea"/>
          <a:cs typeface="+mn-cs"/>
        </a:defRPr>
      </a:lvl6pPr>
      <a:lvl7pPr marL="2742776" algn="l" defTabSz="457129" rtl="0" eaLnBrk="1" latinLnBrk="0" hangingPunct="1">
        <a:defRPr sz="1800" kern="1200">
          <a:solidFill>
            <a:schemeClr val="tx1"/>
          </a:solidFill>
          <a:latin typeface="+mn-lt"/>
          <a:ea typeface="+mn-ea"/>
          <a:cs typeface="+mn-cs"/>
        </a:defRPr>
      </a:lvl7pPr>
      <a:lvl8pPr marL="3199905" algn="l" defTabSz="457129" rtl="0" eaLnBrk="1" latinLnBrk="0" hangingPunct="1">
        <a:defRPr sz="1800" kern="1200">
          <a:solidFill>
            <a:schemeClr val="tx1"/>
          </a:solidFill>
          <a:latin typeface="+mn-lt"/>
          <a:ea typeface="+mn-ea"/>
          <a:cs typeface="+mn-cs"/>
        </a:defRPr>
      </a:lvl8pPr>
      <a:lvl9pPr marL="3657035" algn="l" defTabSz="457129"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832850" y="0"/>
            <a:ext cx="107315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extLst/>
          </a:lstStyle>
          <a:p>
            <a:pPr algn="ctr" eaLnBrk="1" latinLnBrk="0" hangingPunct="1"/>
            <a:endParaRPr kumimoji="0" lang="en-US"/>
          </a:p>
        </p:txBody>
      </p:sp>
      <p:sp>
        <p:nvSpPr>
          <p:cNvPr id="3" name="Title Placeholder 2"/>
          <p:cNvSpPr>
            <a:spLocks noGrp="1"/>
          </p:cNvSpPr>
          <p:nvPr>
            <p:ph type="title"/>
          </p:nvPr>
        </p:nvSpPr>
        <p:spPr>
          <a:xfrm>
            <a:off x="495300" y="320041"/>
            <a:ext cx="7842250" cy="1143000"/>
          </a:xfrm>
          <a:prstGeom prst="rect">
            <a:avLst/>
          </a:prstGeom>
        </p:spPr>
        <p:txBody>
          <a:bodyPr vert="horz" lIns="45713" tIns="0" rIns="45713"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95300" y="1609416"/>
            <a:ext cx="7842250" cy="4846320"/>
          </a:xfrm>
          <a:prstGeom prst="rect">
            <a:avLst/>
          </a:prstGeom>
        </p:spPr>
        <p:txBody>
          <a:bodyPr vert="horz" lIns="91426" tIns="45713" rIns="91426" bIns="45713">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599764" y="6557947"/>
            <a:ext cx="2169336" cy="226902"/>
          </a:xfrm>
          <a:prstGeom prst="rect">
            <a:avLst/>
          </a:prstGeom>
        </p:spPr>
        <p:txBody>
          <a:bodyPr vert="horz" lIns="91426" tIns="0" rIns="91426" bIns="0" anchor="b"/>
          <a:lstStyle>
            <a:lvl1pPr algn="l" eaLnBrk="1" latinLnBrk="0" hangingPunct="1">
              <a:defRPr kumimoji="0" sz="1000">
                <a:solidFill>
                  <a:schemeClr val="tx2"/>
                </a:solidFill>
              </a:defRPr>
            </a:lvl1pPr>
            <a:extLst/>
          </a:lstStyle>
          <a:p>
            <a:fld id="{43755712-03CF-49E8-8640-0DEF88AEC3A8}" type="datetimeFigureOut">
              <a:rPr lang="en-US" smtClean="0"/>
              <a:pPr/>
              <a:t>8/28/2020</a:t>
            </a:fld>
            <a:endParaRPr lang="en-US"/>
          </a:p>
        </p:txBody>
      </p:sp>
      <p:sp>
        <p:nvSpPr>
          <p:cNvPr id="4" name="Footer Placeholder 3"/>
          <p:cNvSpPr>
            <a:spLocks noGrp="1"/>
          </p:cNvSpPr>
          <p:nvPr>
            <p:ph type="ftr" sz="quarter" idx="3"/>
          </p:nvPr>
        </p:nvSpPr>
        <p:spPr>
          <a:xfrm>
            <a:off x="495300" y="6557947"/>
            <a:ext cx="3962400" cy="228600"/>
          </a:xfrm>
          <a:prstGeom prst="rect">
            <a:avLst/>
          </a:prstGeom>
        </p:spPr>
        <p:txBody>
          <a:bodyPr vert="horz" lIns="91426" tIns="0" rIns="91426"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772403" y="6556248"/>
            <a:ext cx="637364"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C60F269-E4C1-4850-AFCD-DB1375AA0E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2300"/>
                            </p:stCondLst>
                            <p:childTnLst>
                              <p:par>
                                <p:cTn id="11" presetID="22" presetClass="entr" presetSubtype="8" fill="hold" grpId="0" nodeType="afterEffect">
                                  <p:stCondLst>
                                    <p:cond delay="0"/>
                                  </p:stCondLst>
                                  <p:childTnLst>
                                    <p:set>
                                      <p:cBhvr>
                                        <p:cTn id="12" dur="1" fill="hold">
                                          <p:stCondLst>
                                            <p:cond delay="0"/>
                                          </p:stCondLst>
                                        </p:cTn>
                                        <p:tgtEl>
                                          <p:spTgt spid="31">
                                            <p:txEl>
                                              <p:pRg st="0" end="0"/>
                                            </p:txEl>
                                          </p:spTgt>
                                        </p:tgtEl>
                                        <p:attrNameLst>
                                          <p:attrName>style.visibility</p:attrName>
                                        </p:attrNameLst>
                                      </p:cBhvr>
                                      <p:to>
                                        <p:strVal val="visible"/>
                                      </p:to>
                                    </p:set>
                                    <p:animEffect transition="in" filter="wipe(left)">
                                      <p:cBhvr>
                                        <p:cTn id="13" dur="500"/>
                                        <p:tgtEl>
                                          <p:spTgt spid="31">
                                            <p:txEl>
                                              <p:pRg st="0" end="0"/>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1">
                                            <p:txEl>
                                              <p:pRg st="1" end="1"/>
                                            </p:txEl>
                                          </p:spTgt>
                                        </p:tgtEl>
                                        <p:attrNameLst>
                                          <p:attrName>style.visibility</p:attrName>
                                        </p:attrNameLst>
                                      </p:cBhvr>
                                      <p:to>
                                        <p:strVal val="visible"/>
                                      </p:to>
                                    </p:set>
                                    <p:animEffect transition="in" filter="wipe(left)">
                                      <p:cBhvr>
                                        <p:cTn id="16" dur="500"/>
                                        <p:tgtEl>
                                          <p:spTgt spid="31">
                                            <p:txEl>
                                              <p:pRg st="1" end="1"/>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1">
                                            <p:txEl>
                                              <p:pRg st="2" end="2"/>
                                            </p:txEl>
                                          </p:spTgt>
                                        </p:tgtEl>
                                        <p:attrNameLst>
                                          <p:attrName>style.visibility</p:attrName>
                                        </p:attrNameLst>
                                      </p:cBhvr>
                                      <p:to>
                                        <p:strVal val="visible"/>
                                      </p:to>
                                    </p:set>
                                    <p:animEffect transition="in" filter="wipe(left)">
                                      <p:cBhvr>
                                        <p:cTn id="19" dur="500"/>
                                        <p:tgtEl>
                                          <p:spTgt spid="31">
                                            <p:txEl>
                                              <p:pRg st="2" end="2"/>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1">
                                            <p:txEl>
                                              <p:pRg st="3" end="3"/>
                                            </p:txEl>
                                          </p:spTgt>
                                        </p:tgtEl>
                                        <p:attrNameLst>
                                          <p:attrName>style.visibility</p:attrName>
                                        </p:attrNameLst>
                                      </p:cBhvr>
                                      <p:to>
                                        <p:strVal val="visible"/>
                                      </p:to>
                                    </p:set>
                                    <p:animEffect transition="in" filter="wipe(left)">
                                      <p:cBhvr>
                                        <p:cTn id="22" dur="500"/>
                                        <p:tgtEl>
                                          <p:spTgt spid="31">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1">
                                            <p:txEl>
                                              <p:pRg st="4" end="4"/>
                                            </p:txEl>
                                          </p:spTgt>
                                        </p:tgtEl>
                                        <p:attrNameLst>
                                          <p:attrName>style.visibility</p:attrName>
                                        </p:attrNameLst>
                                      </p:cBhvr>
                                      <p:to>
                                        <p:strVal val="visible"/>
                                      </p:to>
                                    </p:set>
                                    <p:animEffect transition="in" filter="wipe(left)">
                                      <p:cBhvr>
                                        <p:cTn id="25" dur="500"/>
                                        <p:tgtEl>
                                          <p:spTgt spid="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1" grpId="0" build="p"/>
    </p:bldLst>
  </p:timing>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278" indent="-274278"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127" indent="-228565"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835" indent="-228565"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685" indent="-228565"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79962" indent="-228565"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1957" indent="-182852"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094" indent="-182852"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6802" indent="-182852"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082" indent="-182852"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129" algn="l" rtl="0" eaLnBrk="1" latinLnBrk="0" hangingPunct="1">
        <a:defRPr kumimoji="0" kern="1200">
          <a:solidFill>
            <a:schemeClr val="tx1"/>
          </a:solidFill>
          <a:latin typeface="+mn-lt"/>
          <a:ea typeface="+mn-ea"/>
          <a:cs typeface="+mn-cs"/>
        </a:defRPr>
      </a:lvl2pPr>
      <a:lvl3pPr marL="914259" algn="l" rtl="0" eaLnBrk="1" latinLnBrk="0" hangingPunct="1">
        <a:defRPr kumimoji="0" kern="1200">
          <a:solidFill>
            <a:schemeClr val="tx1"/>
          </a:solidFill>
          <a:latin typeface="+mn-lt"/>
          <a:ea typeface="+mn-ea"/>
          <a:cs typeface="+mn-cs"/>
        </a:defRPr>
      </a:lvl3pPr>
      <a:lvl4pPr marL="1371388" algn="l" rtl="0" eaLnBrk="1" latinLnBrk="0" hangingPunct="1">
        <a:defRPr kumimoji="0" kern="1200">
          <a:solidFill>
            <a:schemeClr val="tx1"/>
          </a:solidFill>
          <a:latin typeface="+mn-lt"/>
          <a:ea typeface="+mn-ea"/>
          <a:cs typeface="+mn-cs"/>
        </a:defRPr>
      </a:lvl4pPr>
      <a:lvl5pPr marL="1828517" algn="l" rtl="0" eaLnBrk="1" latinLnBrk="0" hangingPunct="1">
        <a:defRPr kumimoji="0" kern="1200">
          <a:solidFill>
            <a:schemeClr val="tx1"/>
          </a:solidFill>
          <a:latin typeface="+mn-lt"/>
          <a:ea typeface="+mn-ea"/>
          <a:cs typeface="+mn-cs"/>
        </a:defRPr>
      </a:lvl5pPr>
      <a:lvl6pPr marL="2285647" algn="l" rtl="0" eaLnBrk="1" latinLnBrk="0" hangingPunct="1">
        <a:defRPr kumimoji="0" kern="1200">
          <a:solidFill>
            <a:schemeClr val="tx1"/>
          </a:solidFill>
          <a:latin typeface="+mn-lt"/>
          <a:ea typeface="+mn-ea"/>
          <a:cs typeface="+mn-cs"/>
        </a:defRPr>
      </a:lvl6pPr>
      <a:lvl7pPr marL="2742776" algn="l" rtl="0" eaLnBrk="1" latinLnBrk="0" hangingPunct="1">
        <a:defRPr kumimoji="0" kern="1200">
          <a:solidFill>
            <a:schemeClr val="tx1"/>
          </a:solidFill>
          <a:latin typeface="+mn-lt"/>
          <a:ea typeface="+mn-ea"/>
          <a:cs typeface="+mn-cs"/>
        </a:defRPr>
      </a:lvl7pPr>
      <a:lvl8pPr marL="3199905" algn="l" rtl="0" eaLnBrk="1" latinLnBrk="0" hangingPunct="1">
        <a:defRPr kumimoji="0" kern="1200">
          <a:solidFill>
            <a:schemeClr val="tx1"/>
          </a:solidFill>
          <a:latin typeface="+mn-lt"/>
          <a:ea typeface="+mn-ea"/>
          <a:cs typeface="+mn-cs"/>
        </a:defRPr>
      </a:lvl8pPr>
      <a:lvl9pPr marL="3657035" algn="l" rtl="0" eaLnBrk="1" latinLnBrk="0" hangingPunct="1">
        <a:defRPr kumimoji="0" kern="1200">
          <a:solidFill>
            <a:schemeClr val="tx1"/>
          </a:solidFill>
          <a:latin typeface="+mn-lt"/>
          <a:ea typeface="+mn-ea"/>
          <a:cs typeface="+mn-cs"/>
        </a:defRPr>
      </a:lvl9pPr>
      <a:extLst/>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61799" y="137160"/>
            <a:ext cx="960882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95300" y="274638"/>
            <a:ext cx="8915400" cy="1143000"/>
          </a:xfrm>
          <a:prstGeom prst="rect">
            <a:avLst/>
          </a:prstGeom>
        </p:spPr>
        <p:txBody>
          <a:bodyPr vert="horz" lIns="91426" tIns="45713" rIns="91426" bIns="45713"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95300" y="1600206"/>
            <a:ext cx="8915400" cy="4525963"/>
          </a:xfrm>
          <a:prstGeom prst="rect">
            <a:avLst/>
          </a:prstGeom>
        </p:spPr>
        <p:txBody>
          <a:bodyPr vert="horz" lIns="91426" tIns="45713" rIns="91426" bIns="457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95300" y="6312420"/>
            <a:ext cx="2311400" cy="365125"/>
          </a:xfrm>
          <a:prstGeom prst="rect">
            <a:avLst/>
          </a:prstGeom>
        </p:spPr>
        <p:txBody>
          <a:bodyPr vert="horz" lIns="91426" tIns="45713" rIns="91426" bIns="45713" rtlCol="0" anchor="ctr"/>
          <a:lstStyle>
            <a:lvl1pPr algn="l">
              <a:defRPr sz="1200">
                <a:solidFill>
                  <a:schemeClr val="tx2"/>
                </a:solidFill>
              </a:defRPr>
            </a:lvl1pPr>
          </a:lstStyle>
          <a:p>
            <a:fld id="{43755712-03CF-49E8-8640-0DEF88AEC3A8}" type="datetimeFigureOut">
              <a:rPr lang="en-US" smtClean="0"/>
              <a:pPr/>
              <a:t>8/28/2020</a:t>
            </a:fld>
            <a:endParaRPr lang="en-US"/>
          </a:p>
        </p:txBody>
      </p:sp>
      <p:sp>
        <p:nvSpPr>
          <p:cNvPr id="5" name="Footer Placeholder 4"/>
          <p:cNvSpPr>
            <a:spLocks noGrp="1"/>
          </p:cNvSpPr>
          <p:nvPr>
            <p:ph type="ftr" sz="quarter" idx="3"/>
          </p:nvPr>
        </p:nvSpPr>
        <p:spPr>
          <a:xfrm>
            <a:off x="3067050" y="6312420"/>
            <a:ext cx="3771900" cy="365125"/>
          </a:xfrm>
          <a:prstGeom prst="rect">
            <a:avLst/>
          </a:prstGeom>
        </p:spPr>
        <p:txBody>
          <a:bodyPr vert="horz" lIns="91426" tIns="45713" rIns="91426" bIns="45713"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7099300" y="6312420"/>
            <a:ext cx="2311400" cy="365125"/>
          </a:xfrm>
          <a:prstGeom prst="rect">
            <a:avLst/>
          </a:prstGeom>
        </p:spPr>
        <p:txBody>
          <a:bodyPr vert="horz" lIns="91426" tIns="45713" rIns="91426" bIns="45713" rtlCol="0" anchor="ctr"/>
          <a:lstStyle>
            <a:lvl1pPr algn="r">
              <a:defRPr sz="1200">
                <a:solidFill>
                  <a:schemeClr val="tx2"/>
                </a:solidFill>
              </a:defRPr>
            </a:lvl1pPr>
          </a:lstStyle>
          <a:p>
            <a:fld id="{BC60F269-E4C1-4850-AFCD-DB1375AA0E8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2300"/>
                            </p:stCondLst>
                            <p:childTnLst>
                              <p:par>
                                <p:cTn id="11" presetID="22" presetClass="entr" presetSubtype="8"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500"/>
                                        <p:tgtEl>
                                          <p:spTgt spid="3">
                                            <p:txEl>
                                              <p:pRg st="0" end="0"/>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914259" rtl="0" eaLnBrk="1" latinLnBrk="0" hangingPunct="1">
        <a:spcBef>
          <a:spcPct val="0"/>
        </a:spcBef>
        <a:buNone/>
        <a:tabLst>
          <a:tab pos="3830046"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278" indent="-274278" algn="l" defTabSz="914259"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555" indent="-182852" algn="l" defTabSz="914259"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259" indent="-228565" algn="l" defTabSz="914259"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536" indent="-228565" algn="l" defTabSz="914259"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2814" indent="-228565" algn="l" defTabSz="914259"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378" indent="-182852" algn="l" defTabSz="914259"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19943" indent="-182852" algn="l" defTabSz="914259"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508" indent="-182852" algn="l" defTabSz="914259"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072" indent="-182852" algn="l" defTabSz="914259"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29"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88" algn="l" defTabSz="914259" rtl="0" eaLnBrk="1" latinLnBrk="0" hangingPunct="1">
        <a:defRPr sz="1800" kern="1200">
          <a:solidFill>
            <a:schemeClr val="tx1"/>
          </a:solidFill>
          <a:latin typeface="+mn-lt"/>
          <a:ea typeface="+mn-ea"/>
          <a:cs typeface="+mn-cs"/>
        </a:defRPr>
      </a:lvl4pPr>
      <a:lvl5pPr marL="1828517" algn="l" defTabSz="914259" rtl="0" eaLnBrk="1" latinLnBrk="0" hangingPunct="1">
        <a:defRPr sz="1800" kern="1200">
          <a:solidFill>
            <a:schemeClr val="tx1"/>
          </a:solidFill>
          <a:latin typeface="+mn-lt"/>
          <a:ea typeface="+mn-ea"/>
          <a:cs typeface="+mn-cs"/>
        </a:defRPr>
      </a:lvl5pPr>
      <a:lvl6pPr marL="2285647" algn="l" defTabSz="914259" rtl="0" eaLnBrk="1" latinLnBrk="0" hangingPunct="1">
        <a:defRPr sz="1800" kern="1200">
          <a:solidFill>
            <a:schemeClr val="tx1"/>
          </a:solidFill>
          <a:latin typeface="+mn-lt"/>
          <a:ea typeface="+mn-ea"/>
          <a:cs typeface="+mn-cs"/>
        </a:defRPr>
      </a:lvl6pPr>
      <a:lvl7pPr marL="2742776" algn="l" defTabSz="914259" rtl="0" eaLnBrk="1" latinLnBrk="0" hangingPunct="1">
        <a:defRPr sz="1800" kern="1200">
          <a:solidFill>
            <a:schemeClr val="tx1"/>
          </a:solidFill>
          <a:latin typeface="+mn-lt"/>
          <a:ea typeface="+mn-ea"/>
          <a:cs typeface="+mn-cs"/>
        </a:defRPr>
      </a:lvl7pPr>
      <a:lvl8pPr marL="3199905" algn="l" defTabSz="914259" rtl="0" eaLnBrk="1" latinLnBrk="0" hangingPunct="1">
        <a:defRPr sz="1800" kern="1200">
          <a:solidFill>
            <a:schemeClr val="tx1"/>
          </a:solidFill>
          <a:latin typeface="+mn-lt"/>
          <a:ea typeface="+mn-ea"/>
          <a:cs typeface="+mn-cs"/>
        </a:defRPr>
      </a:lvl8pPr>
      <a:lvl9pPr marL="3657035" algn="l" defTabSz="914259"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95300" y="1447800"/>
            <a:ext cx="8915400" cy="4678363"/>
          </a:xfrm>
          <a:prstGeom prst="rect">
            <a:avLst/>
          </a:prstGeom>
        </p:spPr>
        <p:txBody>
          <a:bodyPr vert="horz" lIns="91426" tIns="45713" rIns="91426" bIns="45713">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6273800" y="6203667"/>
            <a:ext cx="2806700" cy="384048"/>
          </a:xfrm>
          <a:prstGeom prst="rect">
            <a:avLst/>
          </a:prstGeom>
        </p:spPr>
        <p:txBody>
          <a:bodyPr vert="horz" lIns="91426" tIns="45713" rIns="91426" bIns="45713" anchor="ctr" anchorCtr="0"/>
          <a:lstStyle>
            <a:lvl1pPr algn="l" eaLnBrk="1" latinLnBrk="0" hangingPunct="1">
              <a:defRPr kumimoji="0" sz="1200">
                <a:solidFill>
                  <a:schemeClr val="tx2"/>
                </a:solidFill>
              </a:defRPr>
            </a:lvl1pPr>
          </a:lstStyle>
          <a:p>
            <a:fld id="{43755712-03CF-49E8-8640-0DEF88AEC3A8}" type="datetimeFigureOut">
              <a:rPr lang="en-US" smtClean="0"/>
              <a:pPr/>
              <a:t>8/28/2020</a:t>
            </a:fld>
            <a:endParaRPr lang="en-US"/>
          </a:p>
        </p:txBody>
      </p:sp>
      <p:sp>
        <p:nvSpPr>
          <p:cNvPr id="10" name="Footer Placeholder 9"/>
          <p:cNvSpPr>
            <a:spLocks noGrp="1"/>
          </p:cNvSpPr>
          <p:nvPr>
            <p:ph type="ftr" sz="quarter" idx="3"/>
          </p:nvPr>
        </p:nvSpPr>
        <p:spPr>
          <a:xfrm>
            <a:off x="2311400" y="6203667"/>
            <a:ext cx="3879850" cy="384048"/>
          </a:xfrm>
          <a:prstGeom prst="rect">
            <a:avLst/>
          </a:prstGeom>
        </p:spPr>
        <p:txBody>
          <a:bodyPr vert="horz" lIns="91426" tIns="45713" rIns="91426" bIns="45713"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9111456" y="6181532"/>
            <a:ext cx="6604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C60F269-E4C1-4850-AFCD-DB1375AA0E88}" type="slidenum">
              <a:rPr lang="en-US" smtClean="0"/>
              <a:pPr/>
              <a:t>‹#›</a:t>
            </a:fld>
            <a:endParaRPr lang="en-US"/>
          </a:p>
        </p:txBody>
      </p:sp>
      <p:sp>
        <p:nvSpPr>
          <p:cNvPr id="5" name="Title Placeholder 4"/>
          <p:cNvSpPr>
            <a:spLocks noGrp="1"/>
          </p:cNvSpPr>
          <p:nvPr>
            <p:ph type="title"/>
          </p:nvPr>
        </p:nvSpPr>
        <p:spPr>
          <a:xfrm>
            <a:off x="495300" y="152400"/>
            <a:ext cx="8915400" cy="1219200"/>
          </a:xfrm>
          <a:prstGeom prst="rect">
            <a:avLst/>
          </a:prstGeom>
          <a:ln w="6350" cap="rnd">
            <a:noFill/>
          </a:ln>
        </p:spPr>
        <p:txBody>
          <a:bodyPr vert="horz" lIns="91426" tIns="45713" rIns="91426" bIns="45713"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2300"/>
                            </p:stCondLst>
                            <p:childTnLst>
                              <p:par>
                                <p:cTn id="11" presetID="22" presetClass="entr" presetSubtype="8" fill="hold" grpId="0" nodeType="after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wipe(left)">
                                      <p:cBhvr>
                                        <p:cTn id="13" dur="500"/>
                                        <p:tgtEl>
                                          <p:spTgt spid="9">
                                            <p:txEl>
                                              <p:pRg st="0" end="0"/>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wipe(left)">
                                      <p:cBhvr>
                                        <p:cTn id="16" dur="500"/>
                                        <p:tgtEl>
                                          <p:spTgt spid="9">
                                            <p:txEl>
                                              <p:pRg st="1" end="1"/>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wipe(left)">
                                      <p:cBhvr>
                                        <p:cTn id="19" dur="500"/>
                                        <p:tgtEl>
                                          <p:spTgt spid="9">
                                            <p:txEl>
                                              <p:pRg st="2" end="2"/>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Effect transition="in" filter="wipe(left)">
                                      <p:cBhvr>
                                        <p:cTn id="25"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5" grpId="0"/>
    </p:bldLst>
  </p:timing>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278" indent="-274278"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39981" indent="-274278"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685" indent="-228565"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79962" indent="-228565"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240" indent="-228565"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517" indent="-228565"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369" indent="-182852"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5647" indent="-182852"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59924" indent="-182852"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29" algn="l" rtl="0" eaLnBrk="1" latinLnBrk="0" hangingPunct="1">
        <a:defRPr kumimoji="0" kern="1200">
          <a:solidFill>
            <a:schemeClr val="tx1"/>
          </a:solidFill>
          <a:latin typeface="+mn-lt"/>
          <a:ea typeface="+mn-ea"/>
          <a:cs typeface="+mn-cs"/>
        </a:defRPr>
      </a:lvl2pPr>
      <a:lvl3pPr marL="914259" algn="l" rtl="0" eaLnBrk="1" latinLnBrk="0" hangingPunct="1">
        <a:defRPr kumimoji="0" kern="1200">
          <a:solidFill>
            <a:schemeClr val="tx1"/>
          </a:solidFill>
          <a:latin typeface="+mn-lt"/>
          <a:ea typeface="+mn-ea"/>
          <a:cs typeface="+mn-cs"/>
        </a:defRPr>
      </a:lvl3pPr>
      <a:lvl4pPr marL="1371388" algn="l" rtl="0" eaLnBrk="1" latinLnBrk="0" hangingPunct="1">
        <a:defRPr kumimoji="0" kern="1200">
          <a:solidFill>
            <a:schemeClr val="tx1"/>
          </a:solidFill>
          <a:latin typeface="+mn-lt"/>
          <a:ea typeface="+mn-ea"/>
          <a:cs typeface="+mn-cs"/>
        </a:defRPr>
      </a:lvl4pPr>
      <a:lvl5pPr marL="1828517" algn="l" rtl="0" eaLnBrk="1" latinLnBrk="0" hangingPunct="1">
        <a:defRPr kumimoji="0" kern="1200">
          <a:solidFill>
            <a:schemeClr val="tx1"/>
          </a:solidFill>
          <a:latin typeface="+mn-lt"/>
          <a:ea typeface="+mn-ea"/>
          <a:cs typeface="+mn-cs"/>
        </a:defRPr>
      </a:lvl5pPr>
      <a:lvl6pPr marL="2285647" algn="l" rtl="0" eaLnBrk="1" latinLnBrk="0" hangingPunct="1">
        <a:defRPr kumimoji="0" kern="1200">
          <a:solidFill>
            <a:schemeClr val="tx1"/>
          </a:solidFill>
          <a:latin typeface="+mn-lt"/>
          <a:ea typeface="+mn-ea"/>
          <a:cs typeface="+mn-cs"/>
        </a:defRPr>
      </a:lvl6pPr>
      <a:lvl7pPr marL="2742776" algn="l" rtl="0" eaLnBrk="1" latinLnBrk="0" hangingPunct="1">
        <a:defRPr kumimoji="0" kern="1200">
          <a:solidFill>
            <a:schemeClr val="tx1"/>
          </a:solidFill>
          <a:latin typeface="+mn-lt"/>
          <a:ea typeface="+mn-ea"/>
          <a:cs typeface="+mn-cs"/>
        </a:defRPr>
      </a:lvl7pPr>
      <a:lvl8pPr marL="3199905" algn="l" rtl="0" eaLnBrk="1" latinLnBrk="0" hangingPunct="1">
        <a:defRPr kumimoji="0" kern="1200">
          <a:solidFill>
            <a:schemeClr val="tx1"/>
          </a:solidFill>
          <a:latin typeface="+mn-lt"/>
          <a:ea typeface="+mn-ea"/>
          <a:cs typeface="+mn-cs"/>
        </a:defRPr>
      </a:lvl8pPr>
      <a:lvl9pPr marL="3657035"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83914" y="-815922"/>
            <a:ext cx="1775461"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extLst/>
          </a:lstStyle>
          <a:p>
            <a:pPr algn="ctr" eaLnBrk="1" latinLnBrk="0" hangingPunct="1"/>
            <a:endParaRPr kumimoji="0" lang="en-US"/>
          </a:p>
        </p:txBody>
      </p:sp>
      <p:sp>
        <p:nvSpPr>
          <p:cNvPr id="8" name="Oval 7"/>
          <p:cNvSpPr/>
          <p:nvPr/>
        </p:nvSpPr>
        <p:spPr>
          <a:xfrm>
            <a:off x="182890" y="21106"/>
            <a:ext cx="1844040"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extLst/>
          </a:lstStyle>
          <a:p>
            <a:pPr algn="ctr" eaLnBrk="1" latinLnBrk="0" hangingPunct="1"/>
            <a:endParaRPr kumimoji="0" lang="en-US"/>
          </a:p>
        </p:txBody>
      </p:sp>
      <p:sp>
        <p:nvSpPr>
          <p:cNvPr id="11" name="Donut 10"/>
          <p:cNvSpPr/>
          <p:nvPr/>
        </p:nvSpPr>
        <p:spPr>
          <a:xfrm rot="2315675">
            <a:off x="198128" y="1055077"/>
            <a:ext cx="121952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extLst/>
          </a:lstStyle>
          <a:p>
            <a:pPr algn="ctr" eaLnBrk="1" latinLnBrk="0" hangingPunct="1"/>
            <a:endParaRPr kumimoji="0" lang="en-US"/>
          </a:p>
        </p:txBody>
      </p:sp>
      <p:sp>
        <p:nvSpPr>
          <p:cNvPr id="12" name="Rectangle 11"/>
          <p:cNvSpPr/>
          <p:nvPr/>
        </p:nvSpPr>
        <p:spPr>
          <a:xfrm>
            <a:off x="1097285" y="-54"/>
            <a:ext cx="8808721"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extLst/>
          </a:lstStyle>
          <a:p>
            <a:pPr algn="ctr" eaLnBrk="1" latinLnBrk="0" hangingPunct="1"/>
            <a:endParaRPr kumimoji="0" lang="en-US"/>
          </a:p>
        </p:txBody>
      </p:sp>
      <p:sp>
        <p:nvSpPr>
          <p:cNvPr id="5" name="Title Placeholder 4"/>
          <p:cNvSpPr>
            <a:spLocks noGrp="1"/>
          </p:cNvSpPr>
          <p:nvPr>
            <p:ph type="title"/>
          </p:nvPr>
        </p:nvSpPr>
        <p:spPr>
          <a:xfrm>
            <a:off x="1555242" y="274638"/>
            <a:ext cx="8122920" cy="1143000"/>
          </a:xfrm>
          <a:prstGeom prst="rect">
            <a:avLst/>
          </a:prstGeom>
        </p:spPr>
        <p:txBody>
          <a:bodyPr lIns="91426" tIns="45713" rIns="91426" bIns="45713"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555242" y="1447800"/>
            <a:ext cx="8122920" cy="4800600"/>
          </a:xfrm>
          <a:prstGeom prst="rect">
            <a:avLst/>
          </a:prstGeom>
        </p:spPr>
        <p:txBody>
          <a:bodyPr lIns="91426" tIns="45713" rIns="91426" bIns="45713">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879850" y="6305550"/>
            <a:ext cx="2311400" cy="476250"/>
          </a:xfrm>
          <a:prstGeom prst="rect">
            <a:avLst/>
          </a:prstGeom>
        </p:spPr>
        <p:txBody>
          <a:bodyPr lIns="91426" tIns="45713" rIns="91426" bIns="45713" anchor="b"/>
          <a:lstStyle>
            <a:lvl1pPr algn="r" eaLnBrk="1" latinLnBrk="0" hangingPunct="1">
              <a:defRPr kumimoji="0" sz="1200">
                <a:solidFill>
                  <a:schemeClr val="bg2">
                    <a:shade val="50000"/>
                    <a:satMod val="200000"/>
                  </a:schemeClr>
                </a:solidFill>
              </a:defRPr>
            </a:lvl1pPr>
            <a:extLst/>
          </a:lstStyle>
          <a:p>
            <a:fld id="{43755712-03CF-49E8-8640-0DEF88AEC3A8}" type="datetimeFigureOut">
              <a:rPr lang="en-US" smtClean="0"/>
              <a:pPr/>
              <a:t>8/28/2020</a:t>
            </a:fld>
            <a:endParaRPr lang="en-US"/>
          </a:p>
        </p:txBody>
      </p:sp>
      <p:sp>
        <p:nvSpPr>
          <p:cNvPr id="10" name="Footer Placeholder 9"/>
          <p:cNvSpPr>
            <a:spLocks noGrp="1"/>
          </p:cNvSpPr>
          <p:nvPr>
            <p:ph type="ftr" sz="quarter" idx="3"/>
          </p:nvPr>
        </p:nvSpPr>
        <p:spPr>
          <a:xfrm>
            <a:off x="6191251" y="6305550"/>
            <a:ext cx="3136900" cy="476250"/>
          </a:xfrm>
          <a:prstGeom prst="rect">
            <a:avLst/>
          </a:prstGeom>
        </p:spPr>
        <p:txBody>
          <a:bodyPr lIns="91426" tIns="45713" rIns="91426" bIns="45713"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9331452" y="6305550"/>
            <a:ext cx="495300" cy="476250"/>
          </a:xfrm>
          <a:prstGeom prst="rect">
            <a:avLst/>
          </a:prstGeom>
        </p:spPr>
        <p:txBody>
          <a:bodyPr lIns="91426" tIns="45713" rIns="91426" bIns="45713" anchor="b"/>
          <a:lstStyle>
            <a:lvl1pPr algn="ctr" eaLnBrk="1" latinLnBrk="0" hangingPunct="1">
              <a:defRPr kumimoji="0" sz="1200">
                <a:solidFill>
                  <a:schemeClr val="bg2">
                    <a:shade val="50000"/>
                    <a:satMod val="200000"/>
                  </a:schemeClr>
                </a:solidFill>
                <a:effectLst/>
              </a:defRPr>
            </a:lvl1pPr>
            <a:extLst/>
          </a:lstStyle>
          <a:p>
            <a:fld id="{BC60F269-E4C1-4850-AFCD-DB1375AA0E88}" type="slidenum">
              <a:rPr lang="en-US" smtClean="0"/>
              <a:pPr/>
              <a:t>‹#›</a:t>
            </a:fld>
            <a:endParaRPr lang="en-US"/>
          </a:p>
        </p:txBody>
      </p:sp>
      <p:sp>
        <p:nvSpPr>
          <p:cNvPr id="15" name="Rectangle 14"/>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2300"/>
                            </p:stCondLst>
                            <p:childTnLst>
                              <p:par>
                                <p:cTn id="11" presetID="22" presetClass="entr" presetSubtype="8" fill="hold" grpId="0" nodeType="after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wipe(left)">
                                      <p:cBhvr>
                                        <p:cTn id="13" dur="500"/>
                                        <p:tgtEl>
                                          <p:spTgt spid="9">
                                            <p:txEl>
                                              <p:pRg st="0" end="0"/>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wipe(left)">
                                      <p:cBhvr>
                                        <p:cTn id="16" dur="500"/>
                                        <p:tgtEl>
                                          <p:spTgt spid="9">
                                            <p:txEl>
                                              <p:pRg st="1" end="1"/>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wipe(left)">
                                      <p:cBhvr>
                                        <p:cTn id="19" dur="500"/>
                                        <p:tgtEl>
                                          <p:spTgt spid="9">
                                            <p:txEl>
                                              <p:pRg st="2" end="2"/>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Effect transition="in" filter="wipe(left)">
                                      <p:cBhvr>
                                        <p:cTn id="25"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uild="p"/>
    </p:bldLst>
  </p:timing>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03" indent="-283421"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39981" indent="-237708"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831" indent="-228565"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110" indent="-173709"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247" indent="-182852"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527" indent="-182852"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8806" indent="-182852"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19943" indent="-182852"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223" indent="-182852"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129" algn="l" rtl="0" eaLnBrk="1" latinLnBrk="0" hangingPunct="1">
        <a:defRPr kumimoji="0" kern="1200">
          <a:solidFill>
            <a:schemeClr val="tx1"/>
          </a:solidFill>
          <a:latin typeface="+mn-lt"/>
          <a:ea typeface="+mn-ea"/>
          <a:cs typeface="+mn-cs"/>
        </a:defRPr>
      </a:lvl2pPr>
      <a:lvl3pPr marL="914259" algn="l" rtl="0" eaLnBrk="1" latinLnBrk="0" hangingPunct="1">
        <a:defRPr kumimoji="0" kern="1200">
          <a:solidFill>
            <a:schemeClr val="tx1"/>
          </a:solidFill>
          <a:latin typeface="+mn-lt"/>
          <a:ea typeface="+mn-ea"/>
          <a:cs typeface="+mn-cs"/>
        </a:defRPr>
      </a:lvl3pPr>
      <a:lvl4pPr marL="1371388" algn="l" rtl="0" eaLnBrk="1" latinLnBrk="0" hangingPunct="1">
        <a:defRPr kumimoji="0" kern="1200">
          <a:solidFill>
            <a:schemeClr val="tx1"/>
          </a:solidFill>
          <a:latin typeface="+mn-lt"/>
          <a:ea typeface="+mn-ea"/>
          <a:cs typeface="+mn-cs"/>
        </a:defRPr>
      </a:lvl4pPr>
      <a:lvl5pPr marL="1828517" algn="l" rtl="0" eaLnBrk="1" latinLnBrk="0" hangingPunct="1">
        <a:defRPr kumimoji="0" kern="1200">
          <a:solidFill>
            <a:schemeClr val="tx1"/>
          </a:solidFill>
          <a:latin typeface="+mn-lt"/>
          <a:ea typeface="+mn-ea"/>
          <a:cs typeface="+mn-cs"/>
        </a:defRPr>
      </a:lvl5pPr>
      <a:lvl6pPr marL="2285647" algn="l" rtl="0" eaLnBrk="1" latinLnBrk="0" hangingPunct="1">
        <a:defRPr kumimoji="0" kern="1200">
          <a:solidFill>
            <a:schemeClr val="tx1"/>
          </a:solidFill>
          <a:latin typeface="+mn-lt"/>
          <a:ea typeface="+mn-ea"/>
          <a:cs typeface="+mn-cs"/>
        </a:defRPr>
      </a:lvl6pPr>
      <a:lvl7pPr marL="2742776" algn="l" rtl="0" eaLnBrk="1" latinLnBrk="0" hangingPunct="1">
        <a:defRPr kumimoji="0" kern="1200">
          <a:solidFill>
            <a:schemeClr val="tx1"/>
          </a:solidFill>
          <a:latin typeface="+mn-lt"/>
          <a:ea typeface="+mn-ea"/>
          <a:cs typeface="+mn-cs"/>
        </a:defRPr>
      </a:lvl7pPr>
      <a:lvl8pPr marL="3199905" algn="l" rtl="0" eaLnBrk="1" latinLnBrk="0" hangingPunct="1">
        <a:defRPr kumimoji="0" kern="1200">
          <a:solidFill>
            <a:schemeClr val="tx1"/>
          </a:solidFill>
          <a:latin typeface="+mn-lt"/>
          <a:ea typeface="+mn-ea"/>
          <a:cs typeface="+mn-cs"/>
        </a:defRPr>
      </a:lvl8pPr>
      <a:lvl9pPr marL="3657035" algn="l" rtl="0" eaLnBrk="1" latinLnBrk="0" hangingPunct="1">
        <a:defRPr kumimoji="0" kern="1200">
          <a:solidFill>
            <a:schemeClr val="tx1"/>
          </a:solidFill>
          <a:latin typeface="+mn-lt"/>
          <a:ea typeface="+mn-ea"/>
          <a:cs typeface="+mn-cs"/>
        </a:defRPr>
      </a:lvl9pPr>
      <a:extLst/>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832850" y="0"/>
            <a:ext cx="107315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extLst/>
          </a:lstStyle>
          <a:p>
            <a:pPr algn="ctr" eaLnBrk="1" latinLnBrk="0" hangingPunct="1"/>
            <a:endParaRPr kumimoji="0" lang="en-US"/>
          </a:p>
        </p:txBody>
      </p:sp>
      <p:sp>
        <p:nvSpPr>
          <p:cNvPr id="3" name="Title Placeholder 2"/>
          <p:cNvSpPr>
            <a:spLocks noGrp="1"/>
          </p:cNvSpPr>
          <p:nvPr>
            <p:ph type="title"/>
          </p:nvPr>
        </p:nvSpPr>
        <p:spPr>
          <a:xfrm>
            <a:off x="495300" y="320041"/>
            <a:ext cx="7842250" cy="1143000"/>
          </a:xfrm>
          <a:prstGeom prst="rect">
            <a:avLst/>
          </a:prstGeom>
        </p:spPr>
        <p:txBody>
          <a:bodyPr vert="horz" lIns="45713" tIns="0" rIns="45713"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95300" y="1609416"/>
            <a:ext cx="7842250" cy="4846320"/>
          </a:xfrm>
          <a:prstGeom prst="rect">
            <a:avLst/>
          </a:prstGeom>
        </p:spPr>
        <p:txBody>
          <a:bodyPr vert="horz" lIns="91426" tIns="45713" rIns="91426" bIns="45713">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599764" y="6557947"/>
            <a:ext cx="2169336" cy="226902"/>
          </a:xfrm>
          <a:prstGeom prst="rect">
            <a:avLst/>
          </a:prstGeom>
        </p:spPr>
        <p:txBody>
          <a:bodyPr vert="horz" lIns="91426" tIns="0" rIns="91426" bIns="0" anchor="b"/>
          <a:lstStyle>
            <a:lvl1pPr algn="l" eaLnBrk="1" latinLnBrk="0" hangingPunct="1">
              <a:defRPr kumimoji="0" sz="1000">
                <a:solidFill>
                  <a:schemeClr val="tx2"/>
                </a:solidFill>
              </a:defRPr>
            </a:lvl1pPr>
            <a:extLst/>
          </a:lstStyle>
          <a:p>
            <a:fld id="{43755712-03CF-49E8-8640-0DEF88AEC3A8}" type="datetimeFigureOut">
              <a:rPr lang="en-US" smtClean="0"/>
              <a:pPr/>
              <a:t>8/28/2020</a:t>
            </a:fld>
            <a:endParaRPr lang="en-US"/>
          </a:p>
        </p:txBody>
      </p:sp>
      <p:sp>
        <p:nvSpPr>
          <p:cNvPr id="4" name="Footer Placeholder 3"/>
          <p:cNvSpPr>
            <a:spLocks noGrp="1"/>
          </p:cNvSpPr>
          <p:nvPr>
            <p:ph type="ftr" sz="quarter" idx="3"/>
          </p:nvPr>
        </p:nvSpPr>
        <p:spPr>
          <a:xfrm>
            <a:off x="495300" y="6557947"/>
            <a:ext cx="3962400" cy="228600"/>
          </a:xfrm>
          <a:prstGeom prst="rect">
            <a:avLst/>
          </a:prstGeom>
        </p:spPr>
        <p:txBody>
          <a:bodyPr vert="horz" lIns="91426" tIns="0" rIns="91426"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772403" y="6556248"/>
            <a:ext cx="637364"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C60F269-E4C1-4850-AFCD-DB1375AA0E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2300"/>
                            </p:stCondLst>
                            <p:childTnLst>
                              <p:par>
                                <p:cTn id="11" presetID="22" presetClass="entr" presetSubtype="8" fill="hold" grpId="0" nodeType="afterEffect">
                                  <p:stCondLst>
                                    <p:cond delay="0"/>
                                  </p:stCondLst>
                                  <p:childTnLst>
                                    <p:set>
                                      <p:cBhvr>
                                        <p:cTn id="12" dur="1" fill="hold">
                                          <p:stCondLst>
                                            <p:cond delay="0"/>
                                          </p:stCondLst>
                                        </p:cTn>
                                        <p:tgtEl>
                                          <p:spTgt spid="31">
                                            <p:txEl>
                                              <p:pRg st="0" end="0"/>
                                            </p:txEl>
                                          </p:spTgt>
                                        </p:tgtEl>
                                        <p:attrNameLst>
                                          <p:attrName>style.visibility</p:attrName>
                                        </p:attrNameLst>
                                      </p:cBhvr>
                                      <p:to>
                                        <p:strVal val="visible"/>
                                      </p:to>
                                    </p:set>
                                    <p:animEffect transition="in" filter="wipe(left)">
                                      <p:cBhvr>
                                        <p:cTn id="13" dur="500"/>
                                        <p:tgtEl>
                                          <p:spTgt spid="31">
                                            <p:txEl>
                                              <p:pRg st="0" end="0"/>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1">
                                            <p:txEl>
                                              <p:pRg st="1" end="1"/>
                                            </p:txEl>
                                          </p:spTgt>
                                        </p:tgtEl>
                                        <p:attrNameLst>
                                          <p:attrName>style.visibility</p:attrName>
                                        </p:attrNameLst>
                                      </p:cBhvr>
                                      <p:to>
                                        <p:strVal val="visible"/>
                                      </p:to>
                                    </p:set>
                                    <p:animEffect transition="in" filter="wipe(left)">
                                      <p:cBhvr>
                                        <p:cTn id="16" dur="500"/>
                                        <p:tgtEl>
                                          <p:spTgt spid="31">
                                            <p:txEl>
                                              <p:pRg st="1" end="1"/>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1">
                                            <p:txEl>
                                              <p:pRg st="2" end="2"/>
                                            </p:txEl>
                                          </p:spTgt>
                                        </p:tgtEl>
                                        <p:attrNameLst>
                                          <p:attrName>style.visibility</p:attrName>
                                        </p:attrNameLst>
                                      </p:cBhvr>
                                      <p:to>
                                        <p:strVal val="visible"/>
                                      </p:to>
                                    </p:set>
                                    <p:animEffect transition="in" filter="wipe(left)">
                                      <p:cBhvr>
                                        <p:cTn id="19" dur="500"/>
                                        <p:tgtEl>
                                          <p:spTgt spid="31">
                                            <p:txEl>
                                              <p:pRg st="2" end="2"/>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1">
                                            <p:txEl>
                                              <p:pRg st="3" end="3"/>
                                            </p:txEl>
                                          </p:spTgt>
                                        </p:tgtEl>
                                        <p:attrNameLst>
                                          <p:attrName>style.visibility</p:attrName>
                                        </p:attrNameLst>
                                      </p:cBhvr>
                                      <p:to>
                                        <p:strVal val="visible"/>
                                      </p:to>
                                    </p:set>
                                    <p:animEffect transition="in" filter="wipe(left)">
                                      <p:cBhvr>
                                        <p:cTn id="22" dur="500"/>
                                        <p:tgtEl>
                                          <p:spTgt spid="31">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1">
                                            <p:txEl>
                                              <p:pRg st="4" end="4"/>
                                            </p:txEl>
                                          </p:spTgt>
                                        </p:tgtEl>
                                        <p:attrNameLst>
                                          <p:attrName>style.visibility</p:attrName>
                                        </p:attrNameLst>
                                      </p:cBhvr>
                                      <p:to>
                                        <p:strVal val="visible"/>
                                      </p:to>
                                    </p:set>
                                    <p:animEffect transition="in" filter="wipe(left)">
                                      <p:cBhvr>
                                        <p:cTn id="25" dur="500"/>
                                        <p:tgtEl>
                                          <p:spTgt spid="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1" grpId="0" build="p"/>
    </p:bldLst>
  </p:timing>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278" indent="-274278"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127" indent="-228565"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835" indent="-228565"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685" indent="-228565"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79962" indent="-228565"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1957" indent="-182852"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094" indent="-182852"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6802" indent="-182852"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082" indent="-182852"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129" algn="l" rtl="0" eaLnBrk="1" latinLnBrk="0" hangingPunct="1">
        <a:defRPr kumimoji="0" kern="1200">
          <a:solidFill>
            <a:schemeClr val="tx1"/>
          </a:solidFill>
          <a:latin typeface="+mn-lt"/>
          <a:ea typeface="+mn-ea"/>
          <a:cs typeface="+mn-cs"/>
        </a:defRPr>
      </a:lvl2pPr>
      <a:lvl3pPr marL="914259" algn="l" rtl="0" eaLnBrk="1" latinLnBrk="0" hangingPunct="1">
        <a:defRPr kumimoji="0" kern="1200">
          <a:solidFill>
            <a:schemeClr val="tx1"/>
          </a:solidFill>
          <a:latin typeface="+mn-lt"/>
          <a:ea typeface="+mn-ea"/>
          <a:cs typeface="+mn-cs"/>
        </a:defRPr>
      </a:lvl3pPr>
      <a:lvl4pPr marL="1371388" algn="l" rtl="0" eaLnBrk="1" latinLnBrk="0" hangingPunct="1">
        <a:defRPr kumimoji="0" kern="1200">
          <a:solidFill>
            <a:schemeClr val="tx1"/>
          </a:solidFill>
          <a:latin typeface="+mn-lt"/>
          <a:ea typeface="+mn-ea"/>
          <a:cs typeface="+mn-cs"/>
        </a:defRPr>
      </a:lvl4pPr>
      <a:lvl5pPr marL="1828517" algn="l" rtl="0" eaLnBrk="1" latinLnBrk="0" hangingPunct="1">
        <a:defRPr kumimoji="0" kern="1200">
          <a:solidFill>
            <a:schemeClr val="tx1"/>
          </a:solidFill>
          <a:latin typeface="+mn-lt"/>
          <a:ea typeface="+mn-ea"/>
          <a:cs typeface="+mn-cs"/>
        </a:defRPr>
      </a:lvl5pPr>
      <a:lvl6pPr marL="2285647" algn="l" rtl="0" eaLnBrk="1" latinLnBrk="0" hangingPunct="1">
        <a:defRPr kumimoji="0" kern="1200">
          <a:solidFill>
            <a:schemeClr val="tx1"/>
          </a:solidFill>
          <a:latin typeface="+mn-lt"/>
          <a:ea typeface="+mn-ea"/>
          <a:cs typeface="+mn-cs"/>
        </a:defRPr>
      </a:lvl6pPr>
      <a:lvl7pPr marL="2742776" algn="l" rtl="0" eaLnBrk="1" latinLnBrk="0" hangingPunct="1">
        <a:defRPr kumimoji="0" kern="1200">
          <a:solidFill>
            <a:schemeClr val="tx1"/>
          </a:solidFill>
          <a:latin typeface="+mn-lt"/>
          <a:ea typeface="+mn-ea"/>
          <a:cs typeface="+mn-cs"/>
        </a:defRPr>
      </a:lvl7pPr>
      <a:lvl8pPr marL="3199905" algn="l" rtl="0" eaLnBrk="1" latinLnBrk="0" hangingPunct="1">
        <a:defRPr kumimoji="0" kern="1200">
          <a:solidFill>
            <a:schemeClr val="tx1"/>
          </a:solidFill>
          <a:latin typeface="+mn-lt"/>
          <a:ea typeface="+mn-ea"/>
          <a:cs typeface="+mn-cs"/>
        </a:defRPr>
      </a:lvl8pPr>
      <a:lvl9pPr marL="3657035" algn="l" rtl="0" eaLnBrk="1" latinLnBrk="0" hangingPunct="1">
        <a:defRPr kumimoji="0" kern="1200">
          <a:solidFill>
            <a:schemeClr val="tx1"/>
          </a:solidFill>
          <a:latin typeface="+mn-lt"/>
          <a:ea typeface="+mn-ea"/>
          <a:cs typeface="+mn-cs"/>
        </a:defRPr>
      </a:lvl9pPr>
      <a:extLst/>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40880" y="5944936"/>
            <a:ext cx="5352343"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26" tIns="45713" rIns="91426" bIns="45713" anchor="t" compatLnSpc="1"/>
          <a:lstStyle>
            <a:extLst/>
          </a:lstStyle>
          <a:p>
            <a:endParaRPr kumimoji="0" lang="en-US"/>
          </a:p>
        </p:txBody>
      </p:sp>
      <p:sp>
        <p:nvSpPr>
          <p:cNvPr id="12" name="Freeform 11"/>
          <p:cNvSpPr>
            <a:spLocks/>
          </p:cNvSpPr>
          <p:nvPr/>
        </p:nvSpPr>
        <p:spPr bwMode="auto">
          <a:xfrm>
            <a:off x="526199" y="5939011"/>
            <a:ext cx="3997989"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26" tIns="45713" rIns="91426" bIns="45713" anchor="t" compatLnSpc="1"/>
          <a:lstStyle>
            <a:extLst/>
          </a:lstStyle>
          <a:p>
            <a:endParaRPr kumimoji="0" lang="en-US"/>
          </a:p>
        </p:txBody>
      </p:sp>
      <p:sp>
        <p:nvSpPr>
          <p:cNvPr id="14" name="Right Triangle 13"/>
          <p:cNvSpPr>
            <a:spLocks/>
          </p:cNvSpPr>
          <p:nvPr/>
        </p:nvSpPr>
        <p:spPr bwMode="auto">
          <a:xfrm>
            <a:off x="-6545" y="5791253"/>
            <a:ext cx="3685840"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26" tIns="45713" rIns="91426" bIns="45713" anchor="ctr" compatLnSpc="1"/>
          <a:lstStyle>
            <a:extLst/>
          </a:lstStyle>
          <a:p>
            <a:pPr algn="ctr" eaLnBrk="1" latinLnBrk="0" hangingPunct="1"/>
            <a:endParaRPr kumimoji="0" lang="en-US"/>
          </a:p>
        </p:txBody>
      </p:sp>
      <p:cxnSp>
        <p:nvCxnSpPr>
          <p:cNvPr id="15" name="Straight Connector 14"/>
          <p:cNvCxnSpPr/>
          <p:nvPr/>
        </p:nvCxnSpPr>
        <p:spPr>
          <a:xfrm>
            <a:off x="-9999" y="5787750"/>
            <a:ext cx="3689301"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95300" y="274638"/>
            <a:ext cx="8915400" cy="1143000"/>
          </a:xfrm>
          <a:prstGeom prst="rect">
            <a:avLst/>
          </a:prstGeom>
        </p:spPr>
        <p:txBody>
          <a:bodyPr vert="horz" lIns="91426" tIns="45713" rIns="91426" bIns="45713"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95300" y="1481336"/>
            <a:ext cx="8915400" cy="4525963"/>
          </a:xfrm>
          <a:prstGeom prst="rect">
            <a:avLst/>
          </a:prstGeom>
        </p:spPr>
        <p:txBody>
          <a:bodyPr vert="horz" lIns="91426" tIns="45713" rIns="91426" bIns="45713">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7287619" y="6407945"/>
            <a:ext cx="2080260" cy="365760"/>
          </a:xfrm>
          <a:prstGeom prst="rect">
            <a:avLst/>
          </a:prstGeom>
        </p:spPr>
        <p:txBody>
          <a:bodyPr vert="horz" lIns="91426" tIns="45713" rIns="91426" bIns="45713" anchor="b"/>
          <a:lstStyle>
            <a:lvl1pPr algn="l" eaLnBrk="1" latinLnBrk="0" hangingPunct="1">
              <a:defRPr kumimoji="0" sz="1000">
                <a:solidFill>
                  <a:schemeClr val="tx1"/>
                </a:solidFill>
              </a:defRPr>
            </a:lvl1pPr>
            <a:extLst/>
          </a:lstStyle>
          <a:p>
            <a:fld id="{43755712-03CF-49E8-8640-0DEF88AEC3A8}" type="datetimeFigureOut">
              <a:rPr lang="en-US" smtClean="0"/>
              <a:pPr/>
              <a:t>8/28/2020</a:t>
            </a:fld>
            <a:endParaRPr lang="en-US"/>
          </a:p>
        </p:txBody>
      </p:sp>
      <p:sp>
        <p:nvSpPr>
          <p:cNvPr id="22" name="Footer Placeholder 21"/>
          <p:cNvSpPr>
            <a:spLocks noGrp="1"/>
          </p:cNvSpPr>
          <p:nvPr>
            <p:ph type="ftr" sz="quarter" idx="3"/>
          </p:nvPr>
        </p:nvSpPr>
        <p:spPr>
          <a:xfrm>
            <a:off x="4745085" y="6407956"/>
            <a:ext cx="2546571" cy="365125"/>
          </a:xfrm>
          <a:prstGeom prst="rect">
            <a:avLst/>
          </a:prstGeom>
        </p:spPr>
        <p:txBody>
          <a:bodyPr vert="horz" lIns="91426" tIns="45713" rIns="91426" bIns="45713"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9367878" y="6407956"/>
            <a:ext cx="396240" cy="365125"/>
          </a:xfrm>
          <a:prstGeom prst="rect">
            <a:avLst/>
          </a:prstGeom>
        </p:spPr>
        <p:txBody>
          <a:bodyPr vert="horz" lIns="91426" tIns="45713" rIns="91426" bIns="45713" anchor="b"/>
          <a:lstStyle>
            <a:lvl1pPr algn="r" eaLnBrk="1" latinLnBrk="0" hangingPunct="1">
              <a:defRPr kumimoji="0" sz="1000" b="0">
                <a:solidFill>
                  <a:schemeClr val="tx1"/>
                </a:solidFill>
              </a:defRPr>
            </a:lvl1pPr>
            <a:extLst/>
          </a:lstStyle>
          <a:p>
            <a:fld id="{BC60F269-E4C1-4850-AFCD-DB1375AA0E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257" r:id="rId1"/>
    <p:sldLayoutId id="2147484258" r:id="rId2"/>
    <p:sldLayoutId id="2147484259" r:id="rId3"/>
    <p:sldLayoutId id="2147484260" r:id="rId4"/>
    <p:sldLayoutId id="2147484261" r:id="rId5"/>
    <p:sldLayoutId id="2147484262" r:id="rId6"/>
    <p:sldLayoutId id="2147484263" r:id="rId7"/>
    <p:sldLayoutId id="2147484264" r:id="rId8"/>
    <p:sldLayoutId id="2147484265" r:id="rId9"/>
    <p:sldLayoutId id="2147484266" r:id="rId10"/>
    <p:sldLayoutId id="2147484267"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iterate type="lt">
                                    <p:tmPct val="5000"/>
                                  </p:iterate>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par>
                          <p:cTn id="10" fill="hold">
                            <p:stCondLst>
                              <p:cond delay="2300"/>
                            </p:stCondLst>
                            <p:childTnLst>
                              <p:par>
                                <p:cTn id="11" presetID="22" presetClass="entr" presetSubtype="8" fill="hold" grpId="0" nodeType="afterEffect">
                                  <p:stCondLst>
                                    <p:cond delay="0"/>
                                  </p:stCondLst>
                                  <p:childTnLst>
                                    <p:set>
                                      <p:cBhvr>
                                        <p:cTn id="12" dur="1" fill="hold">
                                          <p:stCondLst>
                                            <p:cond delay="0"/>
                                          </p:stCondLst>
                                        </p:cTn>
                                        <p:tgtEl>
                                          <p:spTgt spid="30">
                                            <p:txEl>
                                              <p:pRg st="0" end="0"/>
                                            </p:txEl>
                                          </p:spTgt>
                                        </p:tgtEl>
                                        <p:attrNameLst>
                                          <p:attrName>style.visibility</p:attrName>
                                        </p:attrNameLst>
                                      </p:cBhvr>
                                      <p:to>
                                        <p:strVal val="visible"/>
                                      </p:to>
                                    </p:set>
                                    <p:animEffect transition="in" filter="wipe(left)">
                                      <p:cBhvr>
                                        <p:cTn id="13" dur="500"/>
                                        <p:tgtEl>
                                          <p:spTgt spid="30">
                                            <p:txEl>
                                              <p:pRg st="0" end="0"/>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0">
                                            <p:txEl>
                                              <p:pRg st="1" end="1"/>
                                            </p:txEl>
                                          </p:spTgt>
                                        </p:tgtEl>
                                        <p:attrNameLst>
                                          <p:attrName>style.visibility</p:attrName>
                                        </p:attrNameLst>
                                      </p:cBhvr>
                                      <p:to>
                                        <p:strVal val="visible"/>
                                      </p:to>
                                    </p:set>
                                    <p:animEffect transition="in" filter="wipe(left)">
                                      <p:cBhvr>
                                        <p:cTn id="16" dur="500"/>
                                        <p:tgtEl>
                                          <p:spTgt spid="30">
                                            <p:txEl>
                                              <p:pRg st="1" end="1"/>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0">
                                            <p:txEl>
                                              <p:pRg st="2" end="2"/>
                                            </p:txEl>
                                          </p:spTgt>
                                        </p:tgtEl>
                                        <p:attrNameLst>
                                          <p:attrName>style.visibility</p:attrName>
                                        </p:attrNameLst>
                                      </p:cBhvr>
                                      <p:to>
                                        <p:strVal val="visible"/>
                                      </p:to>
                                    </p:set>
                                    <p:animEffect transition="in" filter="wipe(left)">
                                      <p:cBhvr>
                                        <p:cTn id="19" dur="500"/>
                                        <p:tgtEl>
                                          <p:spTgt spid="30">
                                            <p:txEl>
                                              <p:pRg st="2" end="2"/>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0">
                                            <p:txEl>
                                              <p:pRg st="3" end="3"/>
                                            </p:txEl>
                                          </p:spTgt>
                                        </p:tgtEl>
                                        <p:attrNameLst>
                                          <p:attrName>style.visibility</p:attrName>
                                        </p:attrNameLst>
                                      </p:cBhvr>
                                      <p:to>
                                        <p:strVal val="visible"/>
                                      </p:to>
                                    </p:set>
                                    <p:animEffect transition="in" filter="wipe(left)">
                                      <p:cBhvr>
                                        <p:cTn id="22" dur="500"/>
                                        <p:tgtEl>
                                          <p:spTgt spid="30">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0">
                                            <p:txEl>
                                              <p:pRg st="4" end="4"/>
                                            </p:txEl>
                                          </p:spTgt>
                                        </p:tgtEl>
                                        <p:attrNameLst>
                                          <p:attrName>style.visibility</p:attrName>
                                        </p:attrNameLst>
                                      </p:cBhvr>
                                      <p:to>
                                        <p:strVal val="visible"/>
                                      </p:to>
                                    </p:set>
                                    <p:animEffect transition="in" filter="wipe(left)">
                                      <p:cBhvr>
                                        <p:cTn id="25" dur="500"/>
                                        <p:tgtEl>
                                          <p:spTgt spid="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0" grpId="0" build="p"/>
    </p:bld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03" indent="-255993"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696" indent="-228565"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404" indent="-228565"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2823" indent="-228565"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388" indent="-228565"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599953" indent="-228565"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517" indent="-228565"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082" indent="-228565"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5647" indent="-228565"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129" algn="l" rtl="0" eaLnBrk="1" latinLnBrk="0" hangingPunct="1">
        <a:defRPr kumimoji="0" kern="1200">
          <a:solidFill>
            <a:schemeClr val="tx1"/>
          </a:solidFill>
          <a:latin typeface="+mn-lt"/>
          <a:ea typeface="+mn-ea"/>
          <a:cs typeface="+mn-cs"/>
        </a:defRPr>
      </a:lvl2pPr>
      <a:lvl3pPr marL="914259" algn="l" rtl="0" eaLnBrk="1" latinLnBrk="0" hangingPunct="1">
        <a:defRPr kumimoji="0" kern="1200">
          <a:solidFill>
            <a:schemeClr val="tx1"/>
          </a:solidFill>
          <a:latin typeface="+mn-lt"/>
          <a:ea typeface="+mn-ea"/>
          <a:cs typeface="+mn-cs"/>
        </a:defRPr>
      </a:lvl3pPr>
      <a:lvl4pPr marL="1371388" algn="l" rtl="0" eaLnBrk="1" latinLnBrk="0" hangingPunct="1">
        <a:defRPr kumimoji="0" kern="1200">
          <a:solidFill>
            <a:schemeClr val="tx1"/>
          </a:solidFill>
          <a:latin typeface="+mn-lt"/>
          <a:ea typeface="+mn-ea"/>
          <a:cs typeface="+mn-cs"/>
        </a:defRPr>
      </a:lvl4pPr>
      <a:lvl5pPr marL="1828517" algn="l" rtl="0" eaLnBrk="1" latinLnBrk="0" hangingPunct="1">
        <a:defRPr kumimoji="0" kern="1200">
          <a:solidFill>
            <a:schemeClr val="tx1"/>
          </a:solidFill>
          <a:latin typeface="+mn-lt"/>
          <a:ea typeface="+mn-ea"/>
          <a:cs typeface="+mn-cs"/>
        </a:defRPr>
      </a:lvl5pPr>
      <a:lvl6pPr marL="2285647" algn="l" rtl="0" eaLnBrk="1" latinLnBrk="0" hangingPunct="1">
        <a:defRPr kumimoji="0" kern="1200">
          <a:solidFill>
            <a:schemeClr val="tx1"/>
          </a:solidFill>
          <a:latin typeface="+mn-lt"/>
          <a:ea typeface="+mn-ea"/>
          <a:cs typeface="+mn-cs"/>
        </a:defRPr>
      </a:lvl6pPr>
      <a:lvl7pPr marL="2742776" algn="l" rtl="0" eaLnBrk="1" latinLnBrk="0" hangingPunct="1">
        <a:defRPr kumimoji="0" kern="1200">
          <a:solidFill>
            <a:schemeClr val="tx1"/>
          </a:solidFill>
          <a:latin typeface="+mn-lt"/>
          <a:ea typeface="+mn-ea"/>
          <a:cs typeface="+mn-cs"/>
        </a:defRPr>
      </a:lvl7pPr>
      <a:lvl8pPr marL="3199905" algn="l" rtl="0" eaLnBrk="1" latinLnBrk="0" hangingPunct="1">
        <a:defRPr kumimoji="0" kern="1200">
          <a:solidFill>
            <a:schemeClr val="tx1"/>
          </a:solidFill>
          <a:latin typeface="+mn-lt"/>
          <a:ea typeface="+mn-ea"/>
          <a:cs typeface="+mn-cs"/>
        </a:defRPr>
      </a:lvl8pPr>
      <a:lvl9pPr marL="3657035" algn="l" rtl="0" eaLnBrk="1" latinLnBrk="0" hangingPunct="1">
        <a:defRPr kumimoji="0" kern="1200">
          <a:solidFill>
            <a:schemeClr val="tx1"/>
          </a:solidFill>
          <a:latin typeface="+mn-lt"/>
          <a:ea typeface="+mn-ea"/>
          <a:cs typeface="+mn-cs"/>
        </a:defRPr>
      </a:lvl9pPr>
      <a:extLst/>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30199" y="0"/>
            <a:ext cx="10760026"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95300" y="333499"/>
            <a:ext cx="89154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70" name="Rectangle 69"/>
          <p:cNvSpPr/>
          <p:nvPr/>
        </p:nvSpPr>
        <p:spPr>
          <a:xfrm>
            <a:off x="4941351" y="-21511"/>
            <a:ext cx="3985709"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71" name="Rectangle 70"/>
          <p:cNvSpPr/>
          <p:nvPr/>
        </p:nvSpPr>
        <p:spPr>
          <a:xfrm>
            <a:off x="5036522" y="-21510"/>
            <a:ext cx="37973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2" name="Title Placeholder 1"/>
          <p:cNvSpPr>
            <a:spLocks noGrp="1"/>
          </p:cNvSpPr>
          <p:nvPr>
            <p:ph type="title"/>
          </p:nvPr>
        </p:nvSpPr>
        <p:spPr>
          <a:xfrm>
            <a:off x="1130452" y="1027665"/>
            <a:ext cx="7610139" cy="1143000"/>
          </a:xfrm>
          <a:prstGeom prst="rect">
            <a:avLst/>
          </a:prstGeom>
        </p:spPr>
        <p:txBody>
          <a:bodyPr vert="horz" lIns="91426" tIns="45713" rIns="91426" bIns="45713"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30457" y="2323661"/>
            <a:ext cx="7342093" cy="3508977"/>
          </a:xfrm>
          <a:prstGeom prst="rect">
            <a:avLst/>
          </a:prstGeom>
        </p:spPr>
        <p:txBody>
          <a:bodyPr vert="horz" lIns="91426" tIns="45713" rIns="91426" bIns="457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97170" y="224504"/>
            <a:ext cx="2311400" cy="365125"/>
          </a:xfrm>
          <a:prstGeom prst="rect">
            <a:avLst/>
          </a:prstGeom>
        </p:spPr>
        <p:txBody>
          <a:bodyPr vert="horz" lIns="91426" tIns="45713" rIns="91426" bIns="45713" rtlCol="0" anchor="ctr"/>
          <a:lstStyle>
            <a:lvl1pPr algn="r">
              <a:defRPr sz="1200">
                <a:solidFill>
                  <a:srgbClr val="FEFEFE"/>
                </a:solidFill>
              </a:defRPr>
            </a:lvl1pPr>
          </a:lstStyle>
          <a:p>
            <a:fld id="{43755712-03CF-49E8-8640-0DEF88AEC3A8}" type="datetimeFigureOut">
              <a:rPr lang="en-US" smtClean="0"/>
              <a:pPr/>
              <a:t>8/28/2020</a:t>
            </a:fld>
            <a:endParaRPr lang="en-US"/>
          </a:p>
        </p:txBody>
      </p:sp>
      <p:sp>
        <p:nvSpPr>
          <p:cNvPr id="5" name="Footer Placeholder 4"/>
          <p:cNvSpPr>
            <a:spLocks noGrp="1"/>
          </p:cNvSpPr>
          <p:nvPr>
            <p:ph type="ftr" sz="quarter" idx="3"/>
          </p:nvPr>
        </p:nvSpPr>
        <p:spPr>
          <a:xfrm>
            <a:off x="5028235" y="5852172"/>
            <a:ext cx="3793998" cy="365125"/>
          </a:xfrm>
          <a:prstGeom prst="rect">
            <a:avLst/>
          </a:prstGeom>
        </p:spPr>
        <p:txBody>
          <a:bodyPr vert="horz" lIns="91426" tIns="45713" rIns="91426" bIns="45713"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5036525" y="224503"/>
            <a:ext cx="1443169" cy="365125"/>
          </a:xfrm>
          <a:prstGeom prst="rect">
            <a:avLst/>
          </a:prstGeom>
        </p:spPr>
        <p:txBody>
          <a:bodyPr vert="horz" lIns="91426" tIns="45713" rIns="91426" bIns="45713" rtlCol="0" anchor="ctr"/>
          <a:lstStyle>
            <a:lvl1pPr algn="l">
              <a:defRPr sz="1200">
                <a:solidFill>
                  <a:srgbClr val="FEFEFE"/>
                </a:solidFill>
              </a:defRPr>
            </a:lvl1pPr>
          </a:lstStyle>
          <a:p>
            <a:fld id="{BC60F269-E4C1-4850-AFCD-DB1375AA0E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273" r:id="rId5"/>
    <p:sldLayoutId id="2147484274" r:id="rId6"/>
    <p:sldLayoutId id="2147484275" r:id="rId7"/>
    <p:sldLayoutId id="2147484276" r:id="rId8"/>
    <p:sldLayoutId id="2147484277" r:id="rId9"/>
    <p:sldLayoutId id="2147484278" r:id="rId10"/>
    <p:sldLayoutId id="214748427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2300"/>
                            </p:stCondLst>
                            <p:childTnLst>
                              <p:par>
                                <p:cTn id="11" presetID="22" presetClass="entr" presetSubtype="8"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500"/>
                                        <p:tgtEl>
                                          <p:spTgt spid="3">
                                            <p:txEl>
                                              <p:pRg st="0" end="0"/>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914259"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47" indent="-274278" algn="l" defTabSz="914259"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39981" indent="-274278" algn="l" defTabSz="914259"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259" indent="-228565" algn="l" defTabSz="914259"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538" indent="-228565" algn="l" defTabSz="914259"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675" indent="-228565" algn="l" defTabSz="914259"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670" indent="-228565" algn="l" defTabSz="914259"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8806" indent="-228565" algn="l" defTabSz="914259"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19943" indent="-228565" algn="l" defTabSz="914259"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080" indent="-228565" algn="l" defTabSz="914259"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29"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88" algn="l" defTabSz="914259" rtl="0" eaLnBrk="1" latinLnBrk="0" hangingPunct="1">
        <a:defRPr sz="1800" kern="1200">
          <a:solidFill>
            <a:schemeClr val="tx1"/>
          </a:solidFill>
          <a:latin typeface="+mn-lt"/>
          <a:ea typeface="+mn-ea"/>
          <a:cs typeface="+mn-cs"/>
        </a:defRPr>
      </a:lvl4pPr>
      <a:lvl5pPr marL="1828517" algn="l" defTabSz="914259" rtl="0" eaLnBrk="1" latinLnBrk="0" hangingPunct="1">
        <a:defRPr sz="1800" kern="1200">
          <a:solidFill>
            <a:schemeClr val="tx1"/>
          </a:solidFill>
          <a:latin typeface="+mn-lt"/>
          <a:ea typeface="+mn-ea"/>
          <a:cs typeface="+mn-cs"/>
        </a:defRPr>
      </a:lvl5pPr>
      <a:lvl6pPr marL="2285647" algn="l" defTabSz="914259" rtl="0" eaLnBrk="1" latinLnBrk="0" hangingPunct="1">
        <a:defRPr sz="1800" kern="1200">
          <a:solidFill>
            <a:schemeClr val="tx1"/>
          </a:solidFill>
          <a:latin typeface="+mn-lt"/>
          <a:ea typeface="+mn-ea"/>
          <a:cs typeface="+mn-cs"/>
        </a:defRPr>
      </a:lvl6pPr>
      <a:lvl7pPr marL="2742776" algn="l" defTabSz="914259" rtl="0" eaLnBrk="1" latinLnBrk="0" hangingPunct="1">
        <a:defRPr sz="1800" kern="1200">
          <a:solidFill>
            <a:schemeClr val="tx1"/>
          </a:solidFill>
          <a:latin typeface="+mn-lt"/>
          <a:ea typeface="+mn-ea"/>
          <a:cs typeface="+mn-cs"/>
        </a:defRPr>
      </a:lvl7pPr>
      <a:lvl8pPr marL="3199905" algn="l" defTabSz="914259" rtl="0" eaLnBrk="1" latinLnBrk="0" hangingPunct="1">
        <a:defRPr sz="1800" kern="1200">
          <a:solidFill>
            <a:schemeClr val="tx1"/>
          </a:solidFill>
          <a:latin typeface="+mn-lt"/>
          <a:ea typeface="+mn-ea"/>
          <a:cs typeface="+mn-cs"/>
        </a:defRPr>
      </a:lvl8pPr>
      <a:lvl9pPr marL="3657035" algn="l" defTabSz="914259"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endParaRPr kumimoji="0" lang="en-US"/>
          </a:p>
        </p:txBody>
      </p:sp>
      <p:sp>
        <p:nvSpPr>
          <p:cNvPr id="16" name="Rectangle 15"/>
          <p:cNvSpPr>
            <a:spLocks noChangeArrowheads="1"/>
          </p:cNvSpPr>
          <p:nvPr/>
        </p:nvSpPr>
        <p:spPr bwMode="white">
          <a:xfrm>
            <a:off x="0" y="12"/>
            <a:ext cx="9906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endParaRPr kumimoji="0" lang="en-US"/>
          </a:p>
        </p:txBody>
      </p:sp>
      <p:sp>
        <p:nvSpPr>
          <p:cNvPr id="18" name="Rectangle 17"/>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endParaRPr kumimoji="0" lang="en-US"/>
          </a:p>
        </p:txBody>
      </p:sp>
      <p:sp>
        <p:nvSpPr>
          <p:cNvPr id="19" name="Rectangle 18"/>
          <p:cNvSpPr>
            <a:spLocks noChangeArrowheads="1"/>
          </p:cNvSpPr>
          <p:nvPr/>
        </p:nvSpPr>
        <p:spPr bwMode="white">
          <a:xfrm>
            <a:off x="974090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endParaRPr kumimoji="0" lang="en-US"/>
          </a:p>
        </p:txBody>
      </p:sp>
      <p:sp>
        <p:nvSpPr>
          <p:cNvPr id="9" name="Rectangle 8"/>
          <p:cNvSpPr>
            <a:spLocks noChangeArrowheads="1"/>
          </p:cNvSpPr>
          <p:nvPr/>
        </p:nvSpPr>
        <p:spPr bwMode="auto">
          <a:xfrm>
            <a:off x="161799" y="6388397"/>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endParaRPr kumimoji="0" lang="en-US"/>
          </a:p>
        </p:txBody>
      </p:sp>
      <p:sp>
        <p:nvSpPr>
          <p:cNvPr id="14" name="Date Placeholder 13"/>
          <p:cNvSpPr>
            <a:spLocks noGrp="1"/>
          </p:cNvSpPr>
          <p:nvPr>
            <p:ph type="dt" sz="half" idx="2"/>
          </p:nvPr>
        </p:nvSpPr>
        <p:spPr>
          <a:xfrm>
            <a:off x="6273800" y="6404984"/>
            <a:ext cx="3298698" cy="365760"/>
          </a:xfrm>
          <a:prstGeom prst="rect">
            <a:avLst/>
          </a:prstGeom>
        </p:spPr>
        <p:txBody>
          <a:bodyPr vert="horz" lIns="91426" tIns="45713" rIns="91426" bIns="45713"/>
          <a:lstStyle>
            <a:lvl1pPr algn="r" eaLnBrk="1" latinLnBrk="0" hangingPunct="1">
              <a:defRPr kumimoji="0" sz="1400">
                <a:solidFill>
                  <a:srgbClr val="FFFFFF"/>
                </a:solidFill>
              </a:defRPr>
            </a:lvl1pPr>
          </a:lstStyle>
          <a:p>
            <a:fld id="{43755712-03CF-49E8-8640-0DEF88AEC3A8}" type="datetimeFigureOut">
              <a:rPr lang="en-US" smtClean="0"/>
              <a:pPr/>
              <a:t>8/28/2020</a:t>
            </a:fld>
            <a:endParaRPr lang="en-US"/>
          </a:p>
        </p:txBody>
      </p:sp>
      <p:sp>
        <p:nvSpPr>
          <p:cNvPr id="3" name="Footer Placeholder 2"/>
          <p:cNvSpPr>
            <a:spLocks noGrp="1"/>
          </p:cNvSpPr>
          <p:nvPr>
            <p:ph type="ftr" sz="quarter" idx="3"/>
          </p:nvPr>
        </p:nvSpPr>
        <p:spPr>
          <a:xfrm>
            <a:off x="330200" y="6410848"/>
            <a:ext cx="3879850" cy="365760"/>
          </a:xfrm>
          <a:prstGeom prst="rect">
            <a:avLst/>
          </a:prstGeom>
        </p:spPr>
        <p:txBody>
          <a:bodyPr vert="horz" lIns="91426" tIns="45713" rIns="91426" bIns="45713"/>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65100" y="155448"/>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26" tIns="45713" rIns="91426" bIns="45713" anchor="ctr" compatLnSpc="1"/>
          <a:lstStyle/>
          <a:p>
            <a:endParaRPr kumimoji="0" lang="en-US" dirty="0"/>
          </a:p>
        </p:txBody>
      </p:sp>
      <p:sp>
        <p:nvSpPr>
          <p:cNvPr id="10" name="Straight Connector 9"/>
          <p:cNvSpPr>
            <a:spLocks noChangeShapeType="1"/>
          </p:cNvSpPr>
          <p:nvPr/>
        </p:nvSpPr>
        <p:spPr bwMode="auto">
          <a:xfrm>
            <a:off x="165100" y="1276743"/>
            <a:ext cx="9569196"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26" tIns="45713" rIns="91426" bIns="45713" anchor="ctr" compatLnSpc="1"/>
          <a:lstStyle/>
          <a:p>
            <a:endParaRPr kumimoji="0" lang="en-US"/>
          </a:p>
        </p:txBody>
      </p:sp>
      <p:sp>
        <p:nvSpPr>
          <p:cNvPr id="12" name="Oval 11"/>
          <p:cNvSpPr/>
          <p:nvPr/>
        </p:nvSpPr>
        <p:spPr>
          <a:xfrm>
            <a:off x="4622800" y="956037"/>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a:p>
        </p:txBody>
      </p:sp>
      <p:sp>
        <p:nvSpPr>
          <p:cNvPr id="15" name="Oval 14"/>
          <p:cNvSpPr/>
          <p:nvPr/>
        </p:nvSpPr>
        <p:spPr>
          <a:xfrm>
            <a:off x="4725163" y="1050524"/>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a:p>
        </p:txBody>
      </p:sp>
      <p:sp>
        <p:nvSpPr>
          <p:cNvPr id="23" name="Slide Number Placeholder 22"/>
          <p:cNvSpPr>
            <a:spLocks noGrp="1"/>
          </p:cNvSpPr>
          <p:nvPr>
            <p:ph type="sldNum" sz="quarter" idx="4"/>
          </p:nvPr>
        </p:nvSpPr>
        <p:spPr>
          <a:xfrm>
            <a:off x="4705351" y="1040185"/>
            <a:ext cx="495300" cy="441325"/>
          </a:xfrm>
          <a:prstGeom prst="rect">
            <a:avLst/>
          </a:prstGeom>
        </p:spPr>
        <p:txBody>
          <a:bodyPr vert="horz" lIns="45713" tIns="45713" rIns="45713" bIns="45713" anchor="ctr">
            <a:normAutofit/>
          </a:bodyPr>
          <a:lstStyle>
            <a:lvl1pPr algn="ctr" eaLnBrk="1" latinLnBrk="0" hangingPunct="1">
              <a:defRPr kumimoji="0" sz="1600">
                <a:solidFill>
                  <a:schemeClr val="accent3">
                    <a:shade val="75000"/>
                  </a:schemeClr>
                </a:solidFill>
              </a:defRPr>
            </a:lvl1pPr>
          </a:lstStyle>
          <a:p>
            <a:fld id="{BC60F269-E4C1-4850-AFCD-DB1375AA0E88}" type="slidenum">
              <a:rPr lang="en-US" smtClean="0"/>
              <a:pPr/>
              <a:t>‹#›</a:t>
            </a:fld>
            <a:endParaRPr lang="en-US"/>
          </a:p>
        </p:txBody>
      </p:sp>
      <p:sp>
        <p:nvSpPr>
          <p:cNvPr id="22" name="Title Placeholder 21"/>
          <p:cNvSpPr>
            <a:spLocks noGrp="1"/>
          </p:cNvSpPr>
          <p:nvPr>
            <p:ph type="title"/>
          </p:nvPr>
        </p:nvSpPr>
        <p:spPr>
          <a:xfrm>
            <a:off x="326898" y="228600"/>
            <a:ext cx="9245600" cy="758952"/>
          </a:xfrm>
          <a:prstGeom prst="rect">
            <a:avLst/>
          </a:prstGeom>
        </p:spPr>
        <p:txBody>
          <a:bodyPr vert="horz" lIns="91426" tIns="45713" rIns="91426" bIns="45713"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26898" y="1524000"/>
            <a:ext cx="9245600" cy="4599432"/>
          </a:xfrm>
          <a:prstGeom prst="rect">
            <a:avLst/>
          </a:prstGeom>
        </p:spPr>
        <p:txBody>
          <a:bodyPr vert="horz" lIns="91426" tIns="45713" rIns="91426" bIns="45713">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281" r:id="rId1"/>
    <p:sldLayoutId id="2147484282" r:id="rId2"/>
    <p:sldLayoutId id="2147484283" r:id="rId3"/>
    <p:sldLayoutId id="2147484284" r:id="rId4"/>
    <p:sldLayoutId id="2147484285" r:id="rId5"/>
    <p:sldLayoutId id="2147484286" r:id="rId6"/>
    <p:sldLayoutId id="2147484287" r:id="rId7"/>
    <p:sldLayoutId id="2147484288" r:id="rId8"/>
    <p:sldLayoutId id="2147484289" r:id="rId9"/>
    <p:sldLayoutId id="2147484290" r:id="rId10"/>
    <p:sldLayoutId id="2147484291"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iterate type="lt">
                                    <p:tmPct val="5000"/>
                                  </p:iterate>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strVal val="#ppt_w+.3"/>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animEffect transition="in" filter="fade">
                                      <p:cBhvr>
                                        <p:cTn id="9" dur="1000"/>
                                        <p:tgtEl>
                                          <p:spTgt spid="22"/>
                                        </p:tgtEl>
                                      </p:cBhvr>
                                    </p:animEffect>
                                  </p:childTnLst>
                                </p:cTn>
                              </p:par>
                            </p:childTnLst>
                          </p:cTn>
                        </p:par>
                        <p:par>
                          <p:cTn id="10" fill="hold">
                            <p:stCondLst>
                              <p:cond delay="2300"/>
                            </p:stCondLst>
                            <p:childTnLst>
                              <p:par>
                                <p:cTn id="11" presetID="22" presetClass="entr" presetSubtype="8" fill="hold" grpId="0" nodeType="after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wipe(left)">
                                      <p:cBhvr>
                                        <p:cTn id="13" dur="500"/>
                                        <p:tgtEl>
                                          <p:spTgt spid="13">
                                            <p:txEl>
                                              <p:pRg st="0" end="0"/>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3">
                                            <p:txEl>
                                              <p:pRg st="1" end="1"/>
                                            </p:txEl>
                                          </p:spTgt>
                                        </p:tgtEl>
                                        <p:attrNameLst>
                                          <p:attrName>style.visibility</p:attrName>
                                        </p:attrNameLst>
                                      </p:cBhvr>
                                      <p:to>
                                        <p:strVal val="visible"/>
                                      </p:to>
                                    </p:set>
                                    <p:animEffect transition="in" filter="wipe(left)">
                                      <p:cBhvr>
                                        <p:cTn id="16" dur="500"/>
                                        <p:tgtEl>
                                          <p:spTgt spid="13">
                                            <p:txEl>
                                              <p:pRg st="1" end="1"/>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wipe(left)">
                                      <p:cBhvr>
                                        <p:cTn id="19" dur="500"/>
                                        <p:tgtEl>
                                          <p:spTgt spid="13">
                                            <p:txEl>
                                              <p:pRg st="2" end="2"/>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wipe(left)">
                                      <p:cBhvr>
                                        <p:cTn id="22" dur="500"/>
                                        <p:tgtEl>
                                          <p:spTgt spid="13">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3">
                                            <p:txEl>
                                              <p:pRg st="4" end="4"/>
                                            </p:txEl>
                                          </p:spTgt>
                                        </p:tgtEl>
                                        <p:attrNameLst>
                                          <p:attrName>style.visibility</p:attrName>
                                        </p:attrNameLst>
                                      </p:cBhvr>
                                      <p:to>
                                        <p:strVal val="visible"/>
                                      </p:to>
                                    </p:set>
                                    <p:animEffect transition="in" filter="wipe(left)">
                                      <p:cBhvr>
                                        <p:cTn id="25"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build="p"/>
    </p:bld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278" indent="-274278"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555" indent="-274278"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833" indent="-228565"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110" indent="-228565"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388" indent="-228565"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666" indent="-182852"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19943" indent="-182852"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2795" indent="-182852"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072" indent="-182852"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29" algn="l" rtl="0" eaLnBrk="1" latinLnBrk="0" hangingPunct="1">
        <a:defRPr kumimoji="0" kern="1200">
          <a:solidFill>
            <a:schemeClr val="tx1"/>
          </a:solidFill>
          <a:latin typeface="+mn-lt"/>
          <a:ea typeface="+mn-ea"/>
          <a:cs typeface="+mn-cs"/>
        </a:defRPr>
      </a:lvl2pPr>
      <a:lvl3pPr marL="914259" algn="l" rtl="0" eaLnBrk="1" latinLnBrk="0" hangingPunct="1">
        <a:defRPr kumimoji="0" kern="1200">
          <a:solidFill>
            <a:schemeClr val="tx1"/>
          </a:solidFill>
          <a:latin typeface="+mn-lt"/>
          <a:ea typeface="+mn-ea"/>
          <a:cs typeface="+mn-cs"/>
        </a:defRPr>
      </a:lvl3pPr>
      <a:lvl4pPr marL="1371388" algn="l" rtl="0" eaLnBrk="1" latinLnBrk="0" hangingPunct="1">
        <a:defRPr kumimoji="0" kern="1200">
          <a:solidFill>
            <a:schemeClr val="tx1"/>
          </a:solidFill>
          <a:latin typeface="+mn-lt"/>
          <a:ea typeface="+mn-ea"/>
          <a:cs typeface="+mn-cs"/>
        </a:defRPr>
      </a:lvl4pPr>
      <a:lvl5pPr marL="1828517" algn="l" rtl="0" eaLnBrk="1" latinLnBrk="0" hangingPunct="1">
        <a:defRPr kumimoji="0" kern="1200">
          <a:solidFill>
            <a:schemeClr val="tx1"/>
          </a:solidFill>
          <a:latin typeface="+mn-lt"/>
          <a:ea typeface="+mn-ea"/>
          <a:cs typeface="+mn-cs"/>
        </a:defRPr>
      </a:lvl5pPr>
      <a:lvl6pPr marL="2285647" algn="l" rtl="0" eaLnBrk="1" latinLnBrk="0" hangingPunct="1">
        <a:defRPr kumimoji="0" kern="1200">
          <a:solidFill>
            <a:schemeClr val="tx1"/>
          </a:solidFill>
          <a:latin typeface="+mn-lt"/>
          <a:ea typeface="+mn-ea"/>
          <a:cs typeface="+mn-cs"/>
        </a:defRPr>
      </a:lvl6pPr>
      <a:lvl7pPr marL="2742776" algn="l" rtl="0" eaLnBrk="1" latinLnBrk="0" hangingPunct="1">
        <a:defRPr kumimoji="0" kern="1200">
          <a:solidFill>
            <a:schemeClr val="tx1"/>
          </a:solidFill>
          <a:latin typeface="+mn-lt"/>
          <a:ea typeface="+mn-ea"/>
          <a:cs typeface="+mn-cs"/>
        </a:defRPr>
      </a:lvl7pPr>
      <a:lvl8pPr marL="3199905" algn="l" rtl="0" eaLnBrk="1" latinLnBrk="0" hangingPunct="1">
        <a:defRPr kumimoji="0" kern="1200">
          <a:solidFill>
            <a:schemeClr val="tx1"/>
          </a:solidFill>
          <a:latin typeface="+mn-lt"/>
          <a:ea typeface="+mn-ea"/>
          <a:cs typeface="+mn-cs"/>
        </a:defRPr>
      </a:lvl8pPr>
      <a:lvl9pPr marL="3657035"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106" name="Picture 10" descr="2"/>
          <p:cNvPicPr>
            <a:picLocks noChangeAspect="1" noChangeArrowheads="1"/>
          </p:cNvPicPr>
          <p:nvPr/>
        </p:nvPicPr>
        <p:blipFill>
          <a:blip r:embed="rId13" cstate="print"/>
          <a:srcRect/>
          <a:stretch>
            <a:fillRect/>
          </a:stretch>
        </p:blipFill>
        <p:spPr bwMode="auto">
          <a:xfrm>
            <a:off x="0" y="0"/>
            <a:ext cx="9906000" cy="6858000"/>
          </a:xfrm>
          <a:prstGeom prst="rect">
            <a:avLst/>
          </a:prstGeom>
          <a:noFill/>
        </p:spPr>
      </p:pic>
      <p:pic>
        <p:nvPicPr>
          <p:cNvPr id="4108" name="Picture 12" descr="M62GIT&amp;C001(title-bar)"/>
          <p:cNvPicPr>
            <a:picLocks noChangeAspect="1" noChangeArrowheads="1"/>
          </p:cNvPicPr>
          <p:nvPr/>
        </p:nvPicPr>
        <p:blipFill>
          <a:blip r:embed="rId14" cstate="print"/>
          <a:srcRect/>
          <a:stretch>
            <a:fillRect/>
          </a:stretch>
        </p:blipFill>
        <p:spPr bwMode="auto">
          <a:xfrm>
            <a:off x="0" y="0"/>
            <a:ext cx="9906000" cy="1162050"/>
          </a:xfrm>
          <a:prstGeom prst="rect">
            <a:avLst/>
          </a:prstGeom>
          <a:noFill/>
        </p:spPr>
      </p:pic>
      <p:sp>
        <p:nvSpPr>
          <p:cNvPr id="4098" name="Rectangle 2"/>
          <p:cNvSpPr>
            <a:spLocks noGrp="1" noChangeArrowheads="1"/>
          </p:cNvSpPr>
          <p:nvPr>
            <p:ph type="title"/>
          </p:nvPr>
        </p:nvSpPr>
        <p:spPr bwMode="auto">
          <a:xfrm>
            <a:off x="44715" y="100025"/>
            <a:ext cx="8915400" cy="587375"/>
          </a:xfrm>
          <a:prstGeom prst="rect">
            <a:avLst/>
          </a:prstGeom>
          <a:noFill/>
          <a:ln w="9525">
            <a:noFill/>
            <a:miter lim="800000"/>
            <a:headEnd/>
            <a:tailEnd/>
          </a:ln>
          <a:effectLst/>
        </p:spPr>
        <p:txBody>
          <a:bodyPr vert="horz" wrap="square" lIns="91426" tIns="45713" rIns="91426" bIns="45713"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95300" y="1125538"/>
            <a:ext cx="8915400" cy="5327650"/>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95300" y="6630989"/>
            <a:ext cx="2311400" cy="228600"/>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defRPr sz="1200">
                <a:solidFill>
                  <a:schemeClr val="bg1"/>
                </a:solidFill>
              </a:defRPr>
            </a:lvl1pPr>
          </a:lstStyle>
          <a:p>
            <a:endParaRPr lang="en-US"/>
          </a:p>
        </p:txBody>
      </p:sp>
      <p:sp>
        <p:nvSpPr>
          <p:cNvPr id="4101" name="Rectangle 5"/>
          <p:cNvSpPr>
            <a:spLocks noGrp="1" noChangeArrowheads="1"/>
          </p:cNvSpPr>
          <p:nvPr>
            <p:ph type="ftr" sz="quarter" idx="3"/>
          </p:nvPr>
        </p:nvSpPr>
        <p:spPr bwMode="auto">
          <a:xfrm>
            <a:off x="3384551" y="6630989"/>
            <a:ext cx="3136900" cy="228600"/>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lgn="ctr">
              <a:defRPr sz="1200">
                <a:solidFill>
                  <a:schemeClr val="bg1"/>
                </a:solidFill>
              </a:defRPr>
            </a:lvl1pPr>
          </a:lstStyle>
          <a:p>
            <a:endParaRPr lang="en-US"/>
          </a:p>
        </p:txBody>
      </p:sp>
      <p:sp>
        <p:nvSpPr>
          <p:cNvPr id="4102" name="Rectangle 6"/>
          <p:cNvSpPr>
            <a:spLocks noGrp="1" noChangeArrowheads="1"/>
          </p:cNvSpPr>
          <p:nvPr>
            <p:ph type="sldNum" sz="quarter" idx="4"/>
          </p:nvPr>
        </p:nvSpPr>
        <p:spPr bwMode="auto">
          <a:xfrm>
            <a:off x="7099300" y="6630989"/>
            <a:ext cx="2311400" cy="228600"/>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lgn="r">
              <a:defRPr sz="1200">
                <a:solidFill>
                  <a:schemeClr val="bg1"/>
                </a:solidFill>
              </a:defRPr>
            </a:lvl1pPr>
          </a:lstStyle>
          <a:p>
            <a:fld id="{101E1E4A-68F5-4DDB-A022-C3868EA2746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iterate type="lt">
                                    <p:tmPct val="5000"/>
                                  </p:iterate>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strVal val="#ppt_w+.3"/>
                                          </p:val>
                                        </p:tav>
                                        <p:tav tm="100000">
                                          <p:val>
                                            <p:strVal val="#ppt_w"/>
                                          </p:val>
                                        </p:tav>
                                      </p:tavLst>
                                    </p:anim>
                                    <p:anim calcmode="lin" valueType="num">
                                      <p:cBhvr>
                                        <p:cTn id="8" dur="1000" fill="hold"/>
                                        <p:tgtEl>
                                          <p:spTgt spid="4098"/>
                                        </p:tgtEl>
                                        <p:attrNameLst>
                                          <p:attrName>ppt_h</p:attrName>
                                        </p:attrNameLst>
                                      </p:cBhvr>
                                      <p:tavLst>
                                        <p:tav tm="0">
                                          <p:val>
                                            <p:strVal val="#ppt_h"/>
                                          </p:val>
                                        </p:tav>
                                        <p:tav tm="100000">
                                          <p:val>
                                            <p:strVal val="#ppt_h"/>
                                          </p:val>
                                        </p:tav>
                                      </p:tavLst>
                                    </p:anim>
                                    <p:animEffect transition="in" filter="fade">
                                      <p:cBhvr>
                                        <p:cTn id="9" dur="1000"/>
                                        <p:tgtEl>
                                          <p:spTgt spid="4098"/>
                                        </p:tgtEl>
                                      </p:cBhvr>
                                    </p:animEffect>
                                  </p:childTnLst>
                                </p:cTn>
                              </p:par>
                            </p:childTnLst>
                          </p:cTn>
                        </p:par>
                        <p:par>
                          <p:cTn id="10" fill="hold">
                            <p:stCondLst>
                              <p:cond delay="2300"/>
                            </p:stCondLst>
                            <p:childTnLst>
                              <p:par>
                                <p:cTn id="11" presetID="22" presetClass="entr" presetSubtype="8" fill="hold" grpId="0" nodeType="afterEffect">
                                  <p:stCondLst>
                                    <p:cond delay="0"/>
                                  </p:stCondLst>
                                  <p:childTnLst>
                                    <p:set>
                                      <p:cBhvr>
                                        <p:cTn id="12" dur="1" fill="hold">
                                          <p:stCondLst>
                                            <p:cond delay="0"/>
                                          </p:stCondLst>
                                        </p:cTn>
                                        <p:tgtEl>
                                          <p:spTgt spid="4099">
                                            <p:txEl>
                                              <p:pRg st="0" end="0"/>
                                            </p:txEl>
                                          </p:spTgt>
                                        </p:tgtEl>
                                        <p:attrNameLst>
                                          <p:attrName>style.visibility</p:attrName>
                                        </p:attrNameLst>
                                      </p:cBhvr>
                                      <p:to>
                                        <p:strVal val="visible"/>
                                      </p:to>
                                    </p:set>
                                    <p:animEffect transition="in" filter="wipe(left)">
                                      <p:cBhvr>
                                        <p:cTn id="13" dur="500"/>
                                        <p:tgtEl>
                                          <p:spTgt spid="4099">
                                            <p:txEl>
                                              <p:pRg st="0" end="0"/>
                                            </p:txEl>
                                          </p:spTgt>
                                        </p:tgtEl>
                                      </p:cBhvr>
                                    </p:animEffect>
                                  </p:childTnLst>
                                </p:cTn>
                              </p:par>
                            </p:childTnLst>
                          </p:cTn>
                        </p:par>
                        <p:par>
                          <p:cTn id="14" fill="hold">
                            <p:stCondLst>
                              <p:cond delay="2800"/>
                            </p:stCondLst>
                            <p:childTnLst>
                              <p:par>
                                <p:cTn id="15" presetID="22" presetClass="entr" presetSubtype="8" fill="hold" grpId="0" nodeType="afterEffect">
                                  <p:stCondLst>
                                    <p:cond delay="0"/>
                                  </p:stCondLst>
                                  <p:childTnLst>
                                    <p:set>
                                      <p:cBhvr>
                                        <p:cTn id="16" dur="1" fill="hold">
                                          <p:stCondLst>
                                            <p:cond delay="0"/>
                                          </p:stCondLst>
                                        </p:cTn>
                                        <p:tgtEl>
                                          <p:spTgt spid="4099">
                                            <p:txEl>
                                              <p:pRg st="1" end="1"/>
                                            </p:txEl>
                                          </p:spTgt>
                                        </p:tgtEl>
                                        <p:attrNameLst>
                                          <p:attrName>style.visibility</p:attrName>
                                        </p:attrNameLst>
                                      </p:cBhvr>
                                      <p:to>
                                        <p:strVal val="visible"/>
                                      </p:to>
                                    </p:set>
                                    <p:animEffect transition="in" filter="wipe(left)">
                                      <p:cBhvr>
                                        <p:cTn id="17" dur="500"/>
                                        <p:tgtEl>
                                          <p:spTgt spid="4099">
                                            <p:txEl>
                                              <p:pRg st="1" end="1"/>
                                            </p:txEl>
                                          </p:spTgt>
                                        </p:tgtEl>
                                      </p:cBhvr>
                                    </p:animEffect>
                                  </p:childTnLst>
                                </p:cTn>
                              </p:par>
                            </p:childTnLst>
                          </p:cTn>
                        </p:par>
                        <p:par>
                          <p:cTn id="18" fill="hold">
                            <p:stCondLst>
                              <p:cond delay="3300"/>
                            </p:stCondLst>
                            <p:childTnLst>
                              <p:par>
                                <p:cTn id="19" presetID="22" presetClass="entr" presetSubtype="8" fill="hold" grpId="0" nodeType="afterEffect">
                                  <p:stCondLst>
                                    <p:cond delay="0"/>
                                  </p:stCondLst>
                                  <p:childTnLst>
                                    <p:set>
                                      <p:cBhvr>
                                        <p:cTn id="20" dur="1" fill="hold">
                                          <p:stCondLst>
                                            <p:cond delay="0"/>
                                          </p:stCondLst>
                                        </p:cTn>
                                        <p:tgtEl>
                                          <p:spTgt spid="4099">
                                            <p:txEl>
                                              <p:pRg st="2" end="2"/>
                                            </p:txEl>
                                          </p:spTgt>
                                        </p:tgtEl>
                                        <p:attrNameLst>
                                          <p:attrName>style.visibility</p:attrName>
                                        </p:attrNameLst>
                                      </p:cBhvr>
                                      <p:to>
                                        <p:strVal val="visible"/>
                                      </p:to>
                                    </p:set>
                                    <p:animEffect transition="in" filter="wipe(left)">
                                      <p:cBhvr>
                                        <p:cTn id="21" dur="500"/>
                                        <p:tgtEl>
                                          <p:spTgt spid="4099">
                                            <p:txEl>
                                              <p:pRg st="2" end="2"/>
                                            </p:txEl>
                                          </p:spTgt>
                                        </p:tgtEl>
                                      </p:cBhvr>
                                    </p:animEffect>
                                  </p:childTnLst>
                                </p:cTn>
                              </p:par>
                            </p:childTnLst>
                          </p:cTn>
                        </p:par>
                        <p:par>
                          <p:cTn id="22" fill="hold">
                            <p:stCondLst>
                              <p:cond delay="3800"/>
                            </p:stCondLst>
                            <p:childTnLst>
                              <p:par>
                                <p:cTn id="23" presetID="22" presetClass="entr" presetSubtype="8" fill="hold" grpId="0" nodeType="after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Effect transition="in" filter="wipe(left)">
                                      <p:cBhvr>
                                        <p:cTn id="25" dur="500"/>
                                        <p:tgtEl>
                                          <p:spTgt spid="4099">
                                            <p:txEl>
                                              <p:pRg st="3" end="3"/>
                                            </p:txEl>
                                          </p:spTgt>
                                        </p:tgtEl>
                                      </p:cBhvr>
                                    </p:animEffect>
                                  </p:childTnLst>
                                </p:cTn>
                              </p:par>
                            </p:childTnLst>
                          </p:cTn>
                        </p:par>
                        <p:par>
                          <p:cTn id="26" fill="hold">
                            <p:stCondLst>
                              <p:cond delay="4300"/>
                            </p:stCondLst>
                            <p:childTnLst>
                              <p:par>
                                <p:cTn id="27" presetID="22" presetClass="entr" presetSubtype="8" fill="hold" grpId="0" nodeType="afterEffect">
                                  <p:stCondLst>
                                    <p:cond delay="0"/>
                                  </p:stCondLst>
                                  <p:childTnLst>
                                    <p:set>
                                      <p:cBhvr>
                                        <p:cTn id="28" dur="1" fill="hold">
                                          <p:stCondLst>
                                            <p:cond delay="0"/>
                                          </p:stCondLst>
                                        </p:cTn>
                                        <p:tgtEl>
                                          <p:spTgt spid="4099">
                                            <p:txEl>
                                              <p:pRg st="4" end="4"/>
                                            </p:txEl>
                                          </p:spTgt>
                                        </p:tgtEl>
                                        <p:attrNameLst>
                                          <p:attrName>style.visibility</p:attrName>
                                        </p:attrNameLst>
                                      </p:cBhvr>
                                      <p:to>
                                        <p:strVal val="visible"/>
                                      </p:to>
                                    </p:set>
                                    <p:animEffect transition="in" filter="wipe(left)">
                                      <p:cBhvr>
                                        <p:cTn id="29" dur="5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tmplLst>
          <p:tmpl lvl="1">
            <p:tnLst>
              <p:par>
                <p:cTn presetID="22" presetClass="entr" presetSubtype="8" fill="hold" nodeType="after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left)">
                      <p:cBhvr>
                        <p:cTn dur="500"/>
                        <p:tgtEl>
                          <p:spTgt spid="4099"/>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left)">
                      <p:cBhvr>
                        <p:cTn dur="500"/>
                        <p:tgtEl>
                          <p:spTgt spid="4099"/>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left)">
                      <p:cBhvr>
                        <p:cTn dur="500"/>
                        <p:tgtEl>
                          <p:spTgt spid="4099"/>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left)">
                      <p:cBhvr>
                        <p:cTn dur="500"/>
                        <p:tgtEl>
                          <p:spTgt spid="4099"/>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left)">
                      <p:cBhvr>
                        <p:cTn dur="500"/>
                        <p:tgtEl>
                          <p:spTgt spid="4099"/>
                        </p:tgtEl>
                      </p:cBhvr>
                    </p:animEffect>
                  </p:childTnLst>
                </p:cTn>
              </p:par>
            </p:tnLst>
          </p:tmpl>
        </p:tmplLst>
      </p:bldP>
    </p:bldLst>
  </p:timing>
  <p:txStyles>
    <p:titleStyle>
      <a:lvl1pPr algn="l" rtl="0" eaLnBrk="1" fontAlgn="base" hangingPunct="1">
        <a:spcBef>
          <a:spcPct val="0"/>
        </a:spcBef>
        <a:spcAft>
          <a:spcPct val="0"/>
        </a:spcAft>
        <a:defRPr sz="2400">
          <a:solidFill>
            <a:schemeClr val="bg1"/>
          </a:solidFill>
          <a:latin typeface="+mj-lt"/>
          <a:ea typeface="+mj-ea"/>
          <a:cs typeface="+mj-cs"/>
        </a:defRPr>
      </a:lvl1pPr>
      <a:lvl2pPr algn="l" rtl="0" eaLnBrk="1" fontAlgn="base" hangingPunct="1">
        <a:spcBef>
          <a:spcPct val="0"/>
        </a:spcBef>
        <a:spcAft>
          <a:spcPct val="0"/>
        </a:spcAft>
        <a:defRPr sz="2400">
          <a:solidFill>
            <a:schemeClr val="bg1"/>
          </a:solidFill>
          <a:latin typeface="Arial" charset="0"/>
        </a:defRPr>
      </a:lvl2pPr>
      <a:lvl3pPr algn="l" rtl="0" eaLnBrk="1" fontAlgn="base" hangingPunct="1">
        <a:spcBef>
          <a:spcPct val="0"/>
        </a:spcBef>
        <a:spcAft>
          <a:spcPct val="0"/>
        </a:spcAft>
        <a:defRPr sz="2400">
          <a:solidFill>
            <a:schemeClr val="bg1"/>
          </a:solidFill>
          <a:latin typeface="Arial" charset="0"/>
        </a:defRPr>
      </a:lvl3pPr>
      <a:lvl4pPr algn="l" rtl="0" eaLnBrk="1" fontAlgn="base" hangingPunct="1">
        <a:spcBef>
          <a:spcPct val="0"/>
        </a:spcBef>
        <a:spcAft>
          <a:spcPct val="0"/>
        </a:spcAft>
        <a:defRPr sz="2400">
          <a:solidFill>
            <a:schemeClr val="bg1"/>
          </a:solidFill>
          <a:latin typeface="Arial" charset="0"/>
        </a:defRPr>
      </a:lvl4pPr>
      <a:lvl5pPr algn="l" rtl="0" eaLnBrk="1" fontAlgn="base" hangingPunct="1">
        <a:spcBef>
          <a:spcPct val="0"/>
        </a:spcBef>
        <a:spcAft>
          <a:spcPct val="0"/>
        </a:spcAft>
        <a:defRPr sz="2400">
          <a:solidFill>
            <a:schemeClr val="bg1"/>
          </a:solidFill>
          <a:latin typeface="Arial" charset="0"/>
        </a:defRPr>
      </a:lvl5pPr>
      <a:lvl6pPr marL="457129" algn="l" rtl="0" eaLnBrk="1" fontAlgn="base" hangingPunct="1">
        <a:spcBef>
          <a:spcPct val="0"/>
        </a:spcBef>
        <a:spcAft>
          <a:spcPct val="0"/>
        </a:spcAft>
        <a:defRPr sz="2400">
          <a:solidFill>
            <a:schemeClr val="bg1"/>
          </a:solidFill>
          <a:latin typeface="Arial" charset="0"/>
        </a:defRPr>
      </a:lvl6pPr>
      <a:lvl7pPr marL="914259" algn="l" rtl="0" eaLnBrk="1" fontAlgn="base" hangingPunct="1">
        <a:spcBef>
          <a:spcPct val="0"/>
        </a:spcBef>
        <a:spcAft>
          <a:spcPct val="0"/>
        </a:spcAft>
        <a:defRPr sz="2400">
          <a:solidFill>
            <a:schemeClr val="bg1"/>
          </a:solidFill>
          <a:latin typeface="Arial" charset="0"/>
        </a:defRPr>
      </a:lvl7pPr>
      <a:lvl8pPr marL="1371388" algn="l" rtl="0" eaLnBrk="1" fontAlgn="base" hangingPunct="1">
        <a:spcBef>
          <a:spcPct val="0"/>
        </a:spcBef>
        <a:spcAft>
          <a:spcPct val="0"/>
        </a:spcAft>
        <a:defRPr sz="2400">
          <a:solidFill>
            <a:schemeClr val="bg1"/>
          </a:solidFill>
          <a:latin typeface="Arial" charset="0"/>
        </a:defRPr>
      </a:lvl8pPr>
      <a:lvl9pPr marL="1828517" algn="l" rtl="0" eaLnBrk="1" fontAlgn="base" hangingPunct="1">
        <a:spcBef>
          <a:spcPct val="0"/>
        </a:spcBef>
        <a:spcAft>
          <a:spcPct val="0"/>
        </a:spcAft>
        <a:defRPr sz="2400">
          <a:solidFill>
            <a:schemeClr val="bg1"/>
          </a:solidFill>
          <a:latin typeface="Arial" charset="0"/>
        </a:defRPr>
      </a:lvl9pPr>
    </p:titleStyle>
    <p:bodyStyle>
      <a:lvl1pPr marL="342847" indent="-342847" algn="l" rtl="0" eaLnBrk="1" fontAlgn="base" hangingPunct="1">
        <a:spcBef>
          <a:spcPct val="20000"/>
        </a:spcBef>
        <a:spcAft>
          <a:spcPct val="0"/>
        </a:spcAft>
        <a:buChar char="•"/>
        <a:defRPr sz="2400">
          <a:solidFill>
            <a:schemeClr val="tx1"/>
          </a:solidFill>
          <a:latin typeface="+mn-lt"/>
          <a:ea typeface="+mn-ea"/>
          <a:cs typeface="+mn-cs"/>
        </a:defRPr>
      </a:lvl1pPr>
      <a:lvl2pPr marL="742835" indent="-285706" algn="l" rtl="0" eaLnBrk="1" fontAlgn="base" hangingPunct="1">
        <a:spcBef>
          <a:spcPct val="20000"/>
        </a:spcBef>
        <a:spcAft>
          <a:spcPct val="0"/>
        </a:spcAft>
        <a:buChar char="–"/>
        <a:defRPr sz="2400">
          <a:solidFill>
            <a:schemeClr val="tx1"/>
          </a:solidFill>
          <a:latin typeface="+mn-lt"/>
        </a:defRPr>
      </a:lvl2pPr>
      <a:lvl3pPr marL="1142823" indent="-228565" algn="l" rtl="0" eaLnBrk="1" fontAlgn="base" hangingPunct="1">
        <a:spcBef>
          <a:spcPct val="20000"/>
        </a:spcBef>
        <a:spcAft>
          <a:spcPct val="0"/>
        </a:spcAft>
        <a:buChar char="•"/>
        <a:defRPr sz="2400">
          <a:solidFill>
            <a:schemeClr val="tx1"/>
          </a:solidFill>
          <a:latin typeface="+mn-lt"/>
        </a:defRPr>
      </a:lvl3pPr>
      <a:lvl4pPr marL="1599953" indent="-228565" algn="l" rtl="0" eaLnBrk="1" fontAlgn="base" hangingPunct="1">
        <a:spcBef>
          <a:spcPct val="20000"/>
        </a:spcBef>
        <a:spcAft>
          <a:spcPct val="0"/>
        </a:spcAft>
        <a:buChar char="–"/>
        <a:defRPr sz="2400">
          <a:solidFill>
            <a:schemeClr val="tx1"/>
          </a:solidFill>
          <a:latin typeface="+mn-lt"/>
        </a:defRPr>
      </a:lvl4pPr>
      <a:lvl5pPr marL="2057082" indent="-228565" algn="l" rtl="0" eaLnBrk="1" fontAlgn="base" hangingPunct="1">
        <a:spcBef>
          <a:spcPct val="20000"/>
        </a:spcBef>
        <a:spcAft>
          <a:spcPct val="0"/>
        </a:spcAft>
        <a:buChar char="»"/>
        <a:defRPr sz="2400">
          <a:solidFill>
            <a:schemeClr val="tx1"/>
          </a:solidFill>
          <a:latin typeface="+mn-lt"/>
        </a:defRPr>
      </a:lvl5pPr>
      <a:lvl6pPr marL="2514211" indent="-228565" algn="l" rtl="0" eaLnBrk="1" fontAlgn="base" hangingPunct="1">
        <a:spcBef>
          <a:spcPct val="20000"/>
        </a:spcBef>
        <a:spcAft>
          <a:spcPct val="0"/>
        </a:spcAft>
        <a:buChar char="»"/>
        <a:defRPr sz="2400">
          <a:solidFill>
            <a:schemeClr val="tx1"/>
          </a:solidFill>
          <a:latin typeface="+mn-lt"/>
        </a:defRPr>
      </a:lvl6pPr>
      <a:lvl7pPr marL="2971341" indent="-228565" algn="l" rtl="0" eaLnBrk="1" fontAlgn="base" hangingPunct="1">
        <a:spcBef>
          <a:spcPct val="20000"/>
        </a:spcBef>
        <a:spcAft>
          <a:spcPct val="0"/>
        </a:spcAft>
        <a:buChar char="»"/>
        <a:defRPr sz="2400">
          <a:solidFill>
            <a:schemeClr val="tx1"/>
          </a:solidFill>
          <a:latin typeface="+mn-lt"/>
        </a:defRPr>
      </a:lvl7pPr>
      <a:lvl8pPr marL="3428470" indent="-228565" algn="l" rtl="0" eaLnBrk="1" fontAlgn="base" hangingPunct="1">
        <a:spcBef>
          <a:spcPct val="20000"/>
        </a:spcBef>
        <a:spcAft>
          <a:spcPct val="0"/>
        </a:spcAft>
        <a:buChar char="»"/>
        <a:defRPr sz="2400">
          <a:solidFill>
            <a:schemeClr val="tx1"/>
          </a:solidFill>
          <a:latin typeface="+mn-lt"/>
        </a:defRPr>
      </a:lvl8pPr>
      <a:lvl9pPr marL="3885600" indent="-228565"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29"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88" algn="l" defTabSz="914259" rtl="0" eaLnBrk="1" latinLnBrk="0" hangingPunct="1">
        <a:defRPr sz="1800" kern="1200">
          <a:solidFill>
            <a:schemeClr val="tx1"/>
          </a:solidFill>
          <a:latin typeface="+mn-lt"/>
          <a:ea typeface="+mn-ea"/>
          <a:cs typeface="+mn-cs"/>
        </a:defRPr>
      </a:lvl4pPr>
      <a:lvl5pPr marL="1828517" algn="l" defTabSz="914259" rtl="0" eaLnBrk="1" latinLnBrk="0" hangingPunct="1">
        <a:defRPr sz="1800" kern="1200">
          <a:solidFill>
            <a:schemeClr val="tx1"/>
          </a:solidFill>
          <a:latin typeface="+mn-lt"/>
          <a:ea typeface="+mn-ea"/>
          <a:cs typeface="+mn-cs"/>
        </a:defRPr>
      </a:lvl5pPr>
      <a:lvl6pPr marL="2285647" algn="l" defTabSz="914259" rtl="0" eaLnBrk="1" latinLnBrk="0" hangingPunct="1">
        <a:defRPr sz="1800" kern="1200">
          <a:solidFill>
            <a:schemeClr val="tx1"/>
          </a:solidFill>
          <a:latin typeface="+mn-lt"/>
          <a:ea typeface="+mn-ea"/>
          <a:cs typeface="+mn-cs"/>
        </a:defRPr>
      </a:lvl6pPr>
      <a:lvl7pPr marL="2742776" algn="l" defTabSz="914259" rtl="0" eaLnBrk="1" latinLnBrk="0" hangingPunct="1">
        <a:defRPr sz="1800" kern="1200">
          <a:solidFill>
            <a:schemeClr val="tx1"/>
          </a:solidFill>
          <a:latin typeface="+mn-lt"/>
          <a:ea typeface="+mn-ea"/>
          <a:cs typeface="+mn-cs"/>
        </a:defRPr>
      </a:lvl7pPr>
      <a:lvl8pPr marL="3199905" algn="l" defTabSz="914259" rtl="0" eaLnBrk="1" latinLnBrk="0" hangingPunct="1">
        <a:defRPr sz="1800" kern="1200">
          <a:solidFill>
            <a:schemeClr val="tx1"/>
          </a:solidFill>
          <a:latin typeface="+mn-lt"/>
          <a:ea typeface="+mn-ea"/>
          <a:cs typeface="+mn-cs"/>
        </a:defRPr>
      </a:lvl8pPr>
      <a:lvl9pPr marL="3657035" algn="l" defTabSz="914259"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30"/>
            <a:ext cx="9906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a:p>
        </p:txBody>
      </p:sp>
      <p:sp>
        <p:nvSpPr>
          <p:cNvPr id="29" name="Rectangle 28"/>
          <p:cNvSpPr/>
          <p:nvPr/>
        </p:nvSpPr>
        <p:spPr>
          <a:xfrm>
            <a:off x="0" y="8"/>
            <a:ext cx="9906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a:p>
        </p:txBody>
      </p:sp>
      <p:sp>
        <p:nvSpPr>
          <p:cNvPr id="30" name="Rectangle 29"/>
          <p:cNvSpPr/>
          <p:nvPr/>
        </p:nvSpPr>
        <p:spPr>
          <a:xfrm>
            <a:off x="7" y="308288"/>
            <a:ext cx="9906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a:p>
        </p:txBody>
      </p:sp>
      <p:sp>
        <p:nvSpPr>
          <p:cNvPr id="31" name="Rectangle 30"/>
          <p:cNvSpPr/>
          <p:nvPr/>
        </p:nvSpPr>
        <p:spPr>
          <a:xfrm flipV="1">
            <a:off x="5861037" y="360258"/>
            <a:ext cx="4044971"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a:p>
        </p:txBody>
      </p:sp>
      <p:sp>
        <p:nvSpPr>
          <p:cNvPr id="32" name="Rectangle 31"/>
          <p:cNvSpPr/>
          <p:nvPr/>
        </p:nvSpPr>
        <p:spPr>
          <a:xfrm flipV="1">
            <a:off x="5861057" y="440124"/>
            <a:ext cx="404495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a:p>
        </p:txBody>
      </p:sp>
      <p:sp useBgFill="1">
        <p:nvSpPr>
          <p:cNvPr id="33" name="Rounded Rectangle 32"/>
          <p:cNvSpPr/>
          <p:nvPr/>
        </p:nvSpPr>
        <p:spPr bwMode="white">
          <a:xfrm>
            <a:off x="5857951" y="497504"/>
            <a:ext cx="331851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a:p>
        </p:txBody>
      </p:sp>
      <p:sp useBgFill="1">
        <p:nvSpPr>
          <p:cNvPr id="34" name="Rounded Rectangle 33"/>
          <p:cNvSpPr/>
          <p:nvPr/>
        </p:nvSpPr>
        <p:spPr bwMode="white">
          <a:xfrm>
            <a:off x="7988118" y="588943"/>
            <a:ext cx="173355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a:p>
        </p:txBody>
      </p:sp>
      <p:sp>
        <p:nvSpPr>
          <p:cNvPr id="35" name="Rectangle 34"/>
          <p:cNvSpPr/>
          <p:nvPr/>
        </p:nvSpPr>
        <p:spPr bwMode="invGray">
          <a:xfrm>
            <a:off x="9842047" y="-2001"/>
            <a:ext cx="62428"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dirty="0"/>
          </a:p>
        </p:txBody>
      </p:sp>
      <p:sp>
        <p:nvSpPr>
          <p:cNvPr id="36" name="Rectangle 35"/>
          <p:cNvSpPr/>
          <p:nvPr/>
        </p:nvSpPr>
        <p:spPr bwMode="invGray">
          <a:xfrm>
            <a:off x="9798189" y="-2001"/>
            <a:ext cx="29718"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dirty="0"/>
          </a:p>
        </p:txBody>
      </p:sp>
      <p:sp>
        <p:nvSpPr>
          <p:cNvPr id="37" name="Rectangle 36"/>
          <p:cNvSpPr/>
          <p:nvPr/>
        </p:nvSpPr>
        <p:spPr bwMode="invGray">
          <a:xfrm>
            <a:off x="9777547" y="-2001"/>
            <a:ext cx="9906"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a:p>
        </p:txBody>
      </p:sp>
      <p:sp>
        <p:nvSpPr>
          <p:cNvPr id="38" name="Rectangle 37"/>
          <p:cNvSpPr/>
          <p:nvPr/>
        </p:nvSpPr>
        <p:spPr bwMode="invGray">
          <a:xfrm>
            <a:off x="9723376" y="-2001"/>
            <a:ext cx="29718"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a:p>
        </p:txBody>
      </p:sp>
      <p:sp>
        <p:nvSpPr>
          <p:cNvPr id="39" name="Rectangle 38"/>
          <p:cNvSpPr/>
          <p:nvPr/>
        </p:nvSpPr>
        <p:spPr bwMode="invGray">
          <a:xfrm>
            <a:off x="9658651" y="380"/>
            <a:ext cx="59436"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a:p>
        </p:txBody>
      </p:sp>
      <p:sp>
        <p:nvSpPr>
          <p:cNvPr id="40" name="Rectangle 39"/>
          <p:cNvSpPr/>
          <p:nvPr/>
        </p:nvSpPr>
        <p:spPr bwMode="invGray">
          <a:xfrm>
            <a:off x="9612931" y="380"/>
            <a:ext cx="9906"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dirty="0"/>
          </a:p>
        </p:txBody>
      </p:sp>
      <p:sp>
        <p:nvSpPr>
          <p:cNvPr id="22" name="Title Placeholder 21"/>
          <p:cNvSpPr>
            <a:spLocks noGrp="1"/>
          </p:cNvSpPr>
          <p:nvPr>
            <p:ph type="title"/>
          </p:nvPr>
        </p:nvSpPr>
        <p:spPr>
          <a:xfrm>
            <a:off x="495300" y="1143000"/>
            <a:ext cx="8915400" cy="1066800"/>
          </a:xfrm>
          <a:prstGeom prst="rect">
            <a:avLst/>
          </a:prstGeom>
        </p:spPr>
        <p:txBody>
          <a:bodyPr vert="horz" lIns="91426" tIns="45713" rIns="91426" bIns="45713"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95300" y="2249424"/>
            <a:ext cx="8915400" cy="4325112"/>
          </a:xfrm>
          <a:prstGeom prst="rect">
            <a:avLst/>
          </a:prstGeom>
        </p:spPr>
        <p:txBody>
          <a:bodyPr vert="horz" lIns="91426" tIns="45713" rIns="91426" bIns="45713">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7135415" y="612649"/>
            <a:ext cx="1037036" cy="457200"/>
          </a:xfrm>
          <a:prstGeom prst="rect">
            <a:avLst/>
          </a:prstGeom>
        </p:spPr>
        <p:txBody>
          <a:bodyPr vert="horz" lIns="91426" tIns="45713" rIns="91426" bIns="45713"/>
          <a:lstStyle>
            <a:lvl1pPr algn="l" eaLnBrk="1" latinLnBrk="0" hangingPunct="1">
              <a:defRPr kumimoji="0" sz="800">
                <a:solidFill>
                  <a:schemeClr val="accent2"/>
                </a:solidFill>
              </a:defRPr>
            </a:lvl1pPr>
          </a:lstStyle>
          <a:p>
            <a:fld id="{43755712-03CF-49E8-8640-0DEF88AEC3A8}" type="datetimeFigureOut">
              <a:rPr lang="en-US" smtClean="0"/>
              <a:pPr/>
              <a:t>8/28/2020</a:t>
            </a:fld>
            <a:endParaRPr lang="en-US"/>
          </a:p>
        </p:txBody>
      </p:sp>
      <p:sp>
        <p:nvSpPr>
          <p:cNvPr id="3" name="Footer Placeholder 2"/>
          <p:cNvSpPr>
            <a:spLocks noGrp="1"/>
          </p:cNvSpPr>
          <p:nvPr>
            <p:ph type="ftr" sz="quarter" idx="3"/>
          </p:nvPr>
        </p:nvSpPr>
        <p:spPr>
          <a:xfrm>
            <a:off x="5695950" y="612649"/>
            <a:ext cx="1436370" cy="457200"/>
          </a:xfrm>
          <a:prstGeom prst="rect">
            <a:avLst/>
          </a:prstGeom>
        </p:spPr>
        <p:txBody>
          <a:bodyPr vert="horz" lIns="91426" tIns="45713" rIns="91426" bIns="45713"/>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855964" y="2272"/>
            <a:ext cx="825500" cy="365760"/>
          </a:xfrm>
          <a:prstGeom prst="rect">
            <a:avLst/>
          </a:prstGeom>
        </p:spPr>
        <p:txBody>
          <a:bodyPr vert="horz" lIns="91426" tIns="45713" rIns="91426" bIns="45713" anchor="b"/>
          <a:lstStyle>
            <a:lvl1pPr algn="r" eaLnBrk="1" latinLnBrk="0" hangingPunct="1">
              <a:defRPr kumimoji="0" sz="1800">
                <a:solidFill>
                  <a:srgbClr val="FFFFFF"/>
                </a:solidFill>
              </a:defRPr>
            </a:lvl1pPr>
          </a:lstStyle>
          <a:p>
            <a:fld id="{BC60F269-E4C1-4850-AFCD-DB1375AA0E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293" r:id="rId1"/>
    <p:sldLayoutId id="2147484294" r:id="rId2"/>
    <p:sldLayoutId id="2147484295" r:id="rId3"/>
    <p:sldLayoutId id="2147484296" r:id="rId4"/>
    <p:sldLayoutId id="2147484297" r:id="rId5"/>
    <p:sldLayoutId id="2147484298" r:id="rId6"/>
    <p:sldLayoutId id="2147484299" r:id="rId7"/>
    <p:sldLayoutId id="2147484300" r:id="rId8"/>
    <p:sldLayoutId id="2147484301" r:id="rId9"/>
    <p:sldLayoutId id="2147484302" r:id="rId10"/>
    <p:sldLayoutId id="2147484303"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iterate type="lt">
                                    <p:tmPct val="5000"/>
                                  </p:iterate>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strVal val="#ppt_w+.3"/>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animEffect transition="in" filter="fade">
                                      <p:cBhvr>
                                        <p:cTn id="9" dur="1000"/>
                                        <p:tgtEl>
                                          <p:spTgt spid="22"/>
                                        </p:tgtEl>
                                      </p:cBhvr>
                                    </p:animEffect>
                                  </p:childTnLst>
                                </p:cTn>
                              </p:par>
                            </p:childTnLst>
                          </p:cTn>
                        </p:par>
                        <p:par>
                          <p:cTn id="10" fill="hold">
                            <p:stCondLst>
                              <p:cond delay="2300"/>
                            </p:stCondLst>
                            <p:childTnLst>
                              <p:par>
                                <p:cTn id="11" presetID="22" presetClass="entr" presetSubtype="8" fill="hold" grpId="0" nodeType="after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wipe(left)">
                                      <p:cBhvr>
                                        <p:cTn id="13" dur="500"/>
                                        <p:tgtEl>
                                          <p:spTgt spid="13">
                                            <p:txEl>
                                              <p:pRg st="0" end="0"/>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3">
                                            <p:txEl>
                                              <p:pRg st="1" end="1"/>
                                            </p:txEl>
                                          </p:spTgt>
                                        </p:tgtEl>
                                        <p:attrNameLst>
                                          <p:attrName>style.visibility</p:attrName>
                                        </p:attrNameLst>
                                      </p:cBhvr>
                                      <p:to>
                                        <p:strVal val="visible"/>
                                      </p:to>
                                    </p:set>
                                    <p:animEffect transition="in" filter="wipe(left)">
                                      <p:cBhvr>
                                        <p:cTn id="16" dur="500"/>
                                        <p:tgtEl>
                                          <p:spTgt spid="13">
                                            <p:txEl>
                                              <p:pRg st="1" end="1"/>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wipe(left)">
                                      <p:cBhvr>
                                        <p:cTn id="19" dur="500"/>
                                        <p:tgtEl>
                                          <p:spTgt spid="13">
                                            <p:txEl>
                                              <p:pRg st="2" end="2"/>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wipe(left)">
                                      <p:cBhvr>
                                        <p:cTn id="22" dur="500"/>
                                        <p:tgtEl>
                                          <p:spTgt spid="13">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3">
                                            <p:txEl>
                                              <p:pRg st="4" end="4"/>
                                            </p:txEl>
                                          </p:spTgt>
                                        </p:tgtEl>
                                        <p:attrNameLst>
                                          <p:attrName>style.visibility</p:attrName>
                                        </p:attrNameLst>
                                      </p:cBhvr>
                                      <p:to>
                                        <p:strVal val="visible"/>
                                      </p:to>
                                    </p:set>
                                    <p:animEffect transition="in" filter="wipe(left)">
                                      <p:cBhvr>
                                        <p:cTn id="25"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build="p"/>
    </p:bld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03" indent="-255993"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266" indent="-246850"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402" indent="-219422"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394" indent="-201137"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673" indent="-182852"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096" indent="-182852"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517" indent="-182852"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654" indent="-182852"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39934" indent="-182852"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29" algn="l" rtl="0" eaLnBrk="1" latinLnBrk="0" hangingPunct="1">
        <a:defRPr kumimoji="0" kern="1200">
          <a:solidFill>
            <a:schemeClr val="tx1"/>
          </a:solidFill>
          <a:latin typeface="+mn-lt"/>
          <a:ea typeface="+mn-ea"/>
          <a:cs typeface="+mn-cs"/>
        </a:defRPr>
      </a:lvl2pPr>
      <a:lvl3pPr marL="914259" algn="l" rtl="0" eaLnBrk="1" latinLnBrk="0" hangingPunct="1">
        <a:defRPr kumimoji="0" kern="1200">
          <a:solidFill>
            <a:schemeClr val="tx1"/>
          </a:solidFill>
          <a:latin typeface="+mn-lt"/>
          <a:ea typeface="+mn-ea"/>
          <a:cs typeface="+mn-cs"/>
        </a:defRPr>
      </a:lvl3pPr>
      <a:lvl4pPr marL="1371388" algn="l" rtl="0" eaLnBrk="1" latinLnBrk="0" hangingPunct="1">
        <a:defRPr kumimoji="0" kern="1200">
          <a:solidFill>
            <a:schemeClr val="tx1"/>
          </a:solidFill>
          <a:latin typeface="+mn-lt"/>
          <a:ea typeface="+mn-ea"/>
          <a:cs typeface="+mn-cs"/>
        </a:defRPr>
      </a:lvl4pPr>
      <a:lvl5pPr marL="1828517" algn="l" rtl="0" eaLnBrk="1" latinLnBrk="0" hangingPunct="1">
        <a:defRPr kumimoji="0" kern="1200">
          <a:solidFill>
            <a:schemeClr val="tx1"/>
          </a:solidFill>
          <a:latin typeface="+mn-lt"/>
          <a:ea typeface="+mn-ea"/>
          <a:cs typeface="+mn-cs"/>
        </a:defRPr>
      </a:lvl5pPr>
      <a:lvl6pPr marL="2285647" algn="l" rtl="0" eaLnBrk="1" latinLnBrk="0" hangingPunct="1">
        <a:defRPr kumimoji="0" kern="1200">
          <a:solidFill>
            <a:schemeClr val="tx1"/>
          </a:solidFill>
          <a:latin typeface="+mn-lt"/>
          <a:ea typeface="+mn-ea"/>
          <a:cs typeface="+mn-cs"/>
        </a:defRPr>
      </a:lvl6pPr>
      <a:lvl7pPr marL="2742776" algn="l" rtl="0" eaLnBrk="1" latinLnBrk="0" hangingPunct="1">
        <a:defRPr kumimoji="0" kern="1200">
          <a:solidFill>
            <a:schemeClr val="tx1"/>
          </a:solidFill>
          <a:latin typeface="+mn-lt"/>
          <a:ea typeface="+mn-ea"/>
          <a:cs typeface="+mn-cs"/>
        </a:defRPr>
      </a:lvl7pPr>
      <a:lvl8pPr marL="3199905" algn="l" rtl="0" eaLnBrk="1" latinLnBrk="0" hangingPunct="1">
        <a:defRPr kumimoji="0" kern="1200">
          <a:solidFill>
            <a:schemeClr val="tx1"/>
          </a:solidFill>
          <a:latin typeface="+mn-lt"/>
          <a:ea typeface="+mn-ea"/>
          <a:cs typeface="+mn-cs"/>
        </a:defRPr>
      </a:lvl8pPr>
      <a:lvl9pPr marL="3657035" algn="l" rtl="0" eaLnBrk="1" latinLnBrk="0" hangingPunct="1">
        <a:defRPr kumimoji="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7104684" y="66324"/>
            <a:ext cx="2790137"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129"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129"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129"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129"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129"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129"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93565" y="675736"/>
            <a:ext cx="7718872" cy="924475"/>
          </a:xfrm>
          <a:prstGeom prst="rect">
            <a:avLst/>
          </a:prstGeom>
        </p:spPr>
        <p:txBody>
          <a:bodyPr vert="horz" lIns="91426" tIns="45713" rIns="91426" bIns="45713"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93568" y="1807361"/>
            <a:ext cx="7718871" cy="4051437"/>
          </a:xfrm>
          <a:prstGeom prst="rect">
            <a:avLst/>
          </a:prstGeom>
        </p:spPr>
        <p:txBody>
          <a:bodyPr vert="horz" lIns="91426" tIns="45713" rIns="91426" bIns="45713"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973789" y="5951822"/>
            <a:ext cx="2311400" cy="365125"/>
          </a:xfrm>
          <a:prstGeom prst="rect">
            <a:avLst/>
          </a:prstGeom>
        </p:spPr>
        <p:txBody>
          <a:bodyPr vert="horz" lIns="91426" tIns="45713" rIns="91426" bIns="45713" rtlCol="0" anchor="b"/>
          <a:lstStyle>
            <a:lvl1pPr algn="r">
              <a:defRPr sz="900">
                <a:solidFill>
                  <a:schemeClr val="tx1">
                    <a:tint val="75000"/>
                  </a:schemeClr>
                </a:solidFill>
              </a:defRPr>
            </a:lvl1pPr>
          </a:lstStyle>
          <a:p>
            <a:fld id="{43755712-03CF-49E8-8640-0DEF88AEC3A8}" type="datetimeFigureOut">
              <a:rPr lang="en-US" smtClean="0"/>
              <a:pPr/>
              <a:t>8/28/2020</a:t>
            </a:fld>
            <a:endParaRPr lang="en-US"/>
          </a:p>
        </p:txBody>
      </p:sp>
      <p:sp>
        <p:nvSpPr>
          <p:cNvPr id="5" name="Footer Placeholder 4"/>
          <p:cNvSpPr>
            <a:spLocks noGrp="1"/>
          </p:cNvSpPr>
          <p:nvPr>
            <p:ph type="ftr" sz="quarter" idx="3"/>
          </p:nvPr>
        </p:nvSpPr>
        <p:spPr>
          <a:xfrm>
            <a:off x="1279362" y="5951822"/>
            <a:ext cx="5694432" cy="365125"/>
          </a:xfrm>
          <a:prstGeom prst="rect">
            <a:avLst/>
          </a:prstGeom>
        </p:spPr>
        <p:txBody>
          <a:bodyPr vert="horz" lIns="91426" tIns="45713" rIns="91426" bIns="45713"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20383" y="5951822"/>
            <a:ext cx="658978" cy="365125"/>
          </a:xfrm>
          <a:prstGeom prst="rect">
            <a:avLst/>
          </a:prstGeom>
        </p:spPr>
        <p:txBody>
          <a:bodyPr vert="horz" lIns="91426" tIns="45713" rIns="91426" bIns="45713" rtlCol="0" anchor="b"/>
          <a:lstStyle>
            <a:lvl1pPr algn="l">
              <a:defRPr sz="1800">
                <a:solidFill>
                  <a:schemeClr val="tx1">
                    <a:tint val="75000"/>
                  </a:schemeClr>
                </a:solidFill>
              </a:defRPr>
            </a:lvl1pPr>
          </a:lstStyle>
          <a:p>
            <a:fld id="{BC60F269-E4C1-4850-AFCD-DB1375AA0E8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4317" r:id="rId1"/>
    <p:sldLayoutId id="2147484318" r:id="rId2"/>
    <p:sldLayoutId id="2147484319" r:id="rId3"/>
    <p:sldLayoutId id="2147484320" r:id="rId4"/>
    <p:sldLayoutId id="2147484321" r:id="rId5"/>
    <p:sldLayoutId id="2147484322" r:id="rId6"/>
    <p:sldLayoutId id="2147484323" r:id="rId7"/>
    <p:sldLayoutId id="2147484324" r:id="rId8"/>
    <p:sldLayoutId id="2147484325" r:id="rId9"/>
    <p:sldLayoutId id="2147484326" r:id="rId10"/>
    <p:sldLayoutId id="214748432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defTabSz="457129"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47" indent="-342847" algn="l" defTabSz="457129"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835" indent="-285706" algn="l" defTabSz="457129"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2823" indent="-228565" algn="l" defTabSz="457129"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599953" indent="-228565" algn="l" defTabSz="457129"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082" indent="-228565" algn="l" defTabSz="457129"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211" indent="-228565" algn="l" defTabSz="457129" rtl="0" eaLnBrk="1" latinLnBrk="0" hangingPunct="1">
        <a:spcBef>
          <a:spcPct val="20000"/>
        </a:spcBef>
        <a:buFont typeface="Arial"/>
        <a:buChar char="•"/>
        <a:defRPr sz="2000" kern="1200">
          <a:solidFill>
            <a:schemeClr val="tx1"/>
          </a:solidFill>
          <a:latin typeface="+mn-lt"/>
          <a:ea typeface="+mn-ea"/>
          <a:cs typeface="+mn-cs"/>
        </a:defRPr>
      </a:lvl6pPr>
      <a:lvl7pPr marL="2971341" indent="-228565" algn="l" defTabSz="457129" rtl="0" eaLnBrk="1" latinLnBrk="0" hangingPunct="1">
        <a:spcBef>
          <a:spcPct val="20000"/>
        </a:spcBef>
        <a:buFont typeface="Arial"/>
        <a:buChar char="•"/>
        <a:defRPr sz="2000" kern="1200">
          <a:solidFill>
            <a:schemeClr val="tx1"/>
          </a:solidFill>
          <a:latin typeface="+mn-lt"/>
          <a:ea typeface="+mn-ea"/>
          <a:cs typeface="+mn-cs"/>
        </a:defRPr>
      </a:lvl7pPr>
      <a:lvl8pPr marL="3428470" indent="-228565" algn="l" defTabSz="457129" rtl="0" eaLnBrk="1" latinLnBrk="0" hangingPunct="1">
        <a:spcBef>
          <a:spcPct val="20000"/>
        </a:spcBef>
        <a:buFont typeface="Arial"/>
        <a:buChar char="•"/>
        <a:defRPr sz="2000" kern="1200">
          <a:solidFill>
            <a:schemeClr val="tx1"/>
          </a:solidFill>
          <a:latin typeface="+mn-lt"/>
          <a:ea typeface="+mn-ea"/>
          <a:cs typeface="+mn-cs"/>
        </a:defRPr>
      </a:lvl8pPr>
      <a:lvl9pPr marL="3885600" indent="-228565" algn="l" defTabSz="45712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29" rtl="0" eaLnBrk="1" latinLnBrk="0" hangingPunct="1">
        <a:defRPr sz="1800" kern="1200">
          <a:solidFill>
            <a:schemeClr val="tx1"/>
          </a:solidFill>
          <a:latin typeface="+mn-lt"/>
          <a:ea typeface="+mn-ea"/>
          <a:cs typeface="+mn-cs"/>
        </a:defRPr>
      </a:lvl1pPr>
      <a:lvl2pPr marL="457129" algn="l" defTabSz="457129" rtl="0" eaLnBrk="1" latinLnBrk="0" hangingPunct="1">
        <a:defRPr sz="1800" kern="1200">
          <a:solidFill>
            <a:schemeClr val="tx1"/>
          </a:solidFill>
          <a:latin typeface="+mn-lt"/>
          <a:ea typeface="+mn-ea"/>
          <a:cs typeface="+mn-cs"/>
        </a:defRPr>
      </a:lvl2pPr>
      <a:lvl3pPr marL="914259" algn="l" defTabSz="457129" rtl="0" eaLnBrk="1" latinLnBrk="0" hangingPunct="1">
        <a:defRPr sz="1800" kern="1200">
          <a:solidFill>
            <a:schemeClr val="tx1"/>
          </a:solidFill>
          <a:latin typeface="+mn-lt"/>
          <a:ea typeface="+mn-ea"/>
          <a:cs typeface="+mn-cs"/>
        </a:defRPr>
      </a:lvl3pPr>
      <a:lvl4pPr marL="1371388" algn="l" defTabSz="457129" rtl="0" eaLnBrk="1" latinLnBrk="0" hangingPunct="1">
        <a:defRPr sz="1800" kern="1200">
          <a:solidFill>
            <a:schemeClr val="tx1"/>
          </a:solidFill>
          <a:latin typeface="+mn-lt"/>
          <a:ea typeface="+mn-ea"/>
          <a:cs typeface="+mn-cs"/>
        </a:defRPr>
      </a:lvl4pPr>
      <a:lvl5pPr marL="1828517" algn="l" defTabSz="457129" rtl="0" eaLnBrk="1" latinLnBrk="0" hangingPunct="1">
        <a:defRPr sz="1800" kern="1200">
          <a:solidFill>
            <a:schemeClr val="tx1"/>
          </a:solidFill>
          <a:latin typeface="+mn-lt"/>
          <a:ea typeface="+mn-ea"/>
          <a:cs typeface="+mn-cs"/>
        </a:defRPr>
      </a:lvl5pPr>
      <a:lvl6pPr marL="2285647" algn="l" defTabSz="457129" rtl="0" eaLnBrk="1" latinLnBrk="0" hangingPunct="1">
        <a:defRPr sz="1800" kern="1200">
          <a:solidFill>
            <a:schemeClr val="tx1"/>
          </a:solidFill>
          <a:latin typeface="+mn-lt"/>
          <a:ea typeface="+mn-ea"/>
          <a:cs typeface="+mn-cs"/>
        </a:defRPr>
      </a:lvl6pPr>
      <a:lvl7pPr marL="2742776" algn="l" defTabSz="457129" rtl="0" eaLnBrk="1" latinLnBrk="0" hangingPunct="1">
        <a:defRPr sz="1800" kern="1200">
          <a:solidFill>
            <a:schemeClr val="tx1"/>
          </a:solidFill>
          <a:latin typeface="+mn-lt"/>
          <a:ea typeface="+mn-ea"/>
          <a:cs typeface="+mn-cs"/>
        </a:defRPr>
      </a:lvl7pPr>
      <a:lvl8pPr marL="3199905" algn="l" defTabSz="457129" rtl="0" eaLnBrk="1" latinLnBrk="0" hangingPunct="1">
        <a:defRPr sz="1800" kern="1200">
          <a:solidFill>
            <a:schemeClr val="tx1"/>
          </a:solidFill>
          <a:latin typeface="+mn-lt"/>
          <a:ea typeface="+mn-ea"/>
          <a:cs typeface="+mn-cs"/>
        </a:defRPr>
      </a:lvl8pPr>
      <a:lvl9pPr marL="3657035" algn="l" defTabSz="457129"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906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8" name="Rectangle 7"/>
          <p:cNvSpPr/>
          <p:nvPr/>
        </p:nvSpPr>
        <p:spPr>
          <a:xfrm>
            <a:off x="0" y="1"/>
            <a:ext cx="9906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dirty="0"/>
          </a:p>
        </p:txBody>
      </p:sp>
      <p:sp>
        <p:nvSpPr>
          <p:cNvPr id="9" name="Rectangle 8"/>
          <p:cNvSpPr/>
          <p:nvPr/>
        </p:nvSpPr>
        <p:spPr>
          <a:xfrm>
            <a:off x="0" y="3768304"/>
            <a:ext cx="9906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10" name="Oval 9"/>
          <p:cNvSpPr/>
          <p:nvPr/>
        </p:nvSpPr>
        <p:spPr>
          <a:xfrm>
            <a:off x="0" y="1600201"/>
            <a:ext cx="9906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2" name="Title Placeholder 1"/>
          <p:cNvSpPr>
            <a:spLocks noGrp="1"/>
          </p:cNvSpPr>
          <p:nvPr>
            <p:ph type="title"/>
          </p:nvPr>
        </p:nvSpPr>
        <p:spPr>
          <a:xfrm>
            <a:off x="1942730" y="4372169"/>
            <a:ext cx="7055220" cy="1143000"/>
          </a:xfrm>
          <a:prstGeom prst="rect">
            <a:avLst/>
          </a:prstGeom>
          <a:effectLst/>
        </p:spPr>
        <p:txBody>
          <a:bodyPr vert="horz" lIns="91426" tIns="45713" rIns="91426" bIns="45713"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238250" y="732261"/>
            <a:ext cx="6934200" cy="3474720"/>
          </a:xfrm>
          <a:prstGeom prst="rect">
            <a:avLst/>
          </a:prstGeom>
        </p:spPr>
        <p:txBody>
          <a:bodyPr vert="horz" lIns="91426" tIns="45713" rIns="91426" bIns="457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686550" y="6172212"/>
            <a:ext cx="2724150" cy="365125"/>
          </a:xfrm>
          <a:prstGeom prst="rect">
            <a:avLst/>
          </a:prstGeom>
        </p:spPr>
        <p:txBody>
          <a:bodyPr vert="horz" lIns="91426" tIns="45713" rIns="91426" bIns="45713" rtlCol="0" anchor="ctr"/>
          <a:lstStyle>
            <a:lvl1pPr algn="r">
              <a:defRPr sz="1100" b="1">
                <a:solidFill>
                  <a:schemeClr val="tx1">
                    <a:lumMod val="50000"/>
                    <a:lumOff val="50000"/>
                  </a:schemeClr>
                </a:solidFill>
              </a:defRPr>
            </a:lvl1pPr>
          </a:lstStyle>
          <a:p>
            <a:fld id="{43755712-03CF-49E8-8640-0DEF88AEC3A8}" type="datetimeFigureOut">
              <a:rPr lang="en-US" smtClean="0"/>
              <a:pPr/>
              <a:t>8/28/2020</a:t>
            </a:fld>
            <a:endParaRPr lang="en-US"/>
          </a:p>
        </p:txBody>
      </p:sp>
      <p:sp>
        <p:nvSpPr>
          <p:cNvPr id="5" name="Footer Placeholder 4"/>
          <p:cNvSpPr>
            <a:spLocks noGrp="1"/>
          </p:cNvSpPr>
          <p:nvPr>
            <p:ph type="ftr" sz="quarter" idx="3"/>
          </p:nvPr>
        </p:nvSpPr>
        <p:spPr>
          <a:xfrm>
            <a:off x="495306" y="6172212"/>
            <a:ext cx="3632201" cy="365125"/>
          </a:xfrm>
          <a:prstGeom prst="rect">
            <a:avLst/>
          </a:prstGeom>
        </p:spPr>
        <p:txBody>
          <a:bodyPr vert="horz" lIns="91426" tIns="45713" rIns="91426" bIns="45713"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127500" y="6172212"/>
            <a:ext cx="1981200" cy="365125"/>
          </a:xfrm>
          <a:prstGeom prst="rect">
            <a:avLst/>
          </a:prstGeom>
        </p:spPr>
        <p:txBody>
          <a:bodyPr vert="horz" lIns="91426" tIns="45713" rIns="91426" bIns="45713" rtlCol="0" anchor="ctr"/>
          <a:lstStyle>
            <a:lvl1pPr algn="ctr">
              <a:defRPr sz="1200" b="1">
                <a:solidFill>
                  <a:schemeClr val="tx1">
                    <a:lumMod val="50000"/>
                    <a:lumOff val="50000"/>
                  </a:schemeClr>
                </a:solidFill>
              </a:defRPr>
            </a:lvl1pPr>
          </a:lstStyle>
          <a:p>
            <a:fld id="{BC60F269-E4C1-4850-AFCD-DB1375AA0E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329" r:id="rId1"/>
    <p:sldLayoutId id="2147484330" r:id="rId2"/>
    <p:sldLayoutId id="2147484331" r:id="rId3"/>
    <p:sldLayoutId id="2147484332" r:id="rId4"/>
    <p:sldLayoutId id="2147484333" r:id="rId5"/>
    <p:sldLayoutId id="2147484334" r:id="rId6"/>
    <p:sldLayoutId id="2147484335" r:id="rId7"/>
    <p:sldLayoutId id="2147484336" r:id="rId8"/>
    <p:sldLayoutId id="2147484337" r:id="rId9"/>
    <p:sldLayoutId id="2147484338" r:id="rId10"/>
    <p:sldLayoutId id="214748433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2300"/>
                            </p:stCondLst>
                            <p:childTnLst>
                              <p:par>
                                <p:cTn id="11" presetID="22" presetClass="entr" presetSubtype="8"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500"/>
                                        <p:tgtEl>
                                          <p:spTgt spid="3">
                                            <p:txEl>
                                              <p:pRg st="0" end="0"/>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marL="319991" indent="-319991" algn="r" defTabSz="914259"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565" indent="-182852" algn="l" defTabSz="914259"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555" indent="-182852" algn="l" defTabSz="914259"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833" indent="-182852" algn="l" defTabSz="914259"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110" indent="-182852" algn="l" defTabSz="914259"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673" indent="-182852" algn="l" defTabSz="914259"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3951" indent="-182852" algn="l" defTabSz="914259"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656" indent="-182852" algn="l" defTabSz="914259"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5647" indent="-182852" algn="l" defTabSz="914259"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352" indent="-182852" algn="l" defTabSz="914259"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29"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88" algn="l" defTabSz="914259" rtl="0" eaLnBrk="1" latinLnBrk="0" hangingPunct="1">
        <a:defRPr sz="1800" kern="1200">
          <a:solidFill>
            <a:schemeClr val="tx1"/>
          </a:solidFill>
          <a:latin typeface="+mn-lt"/>
          <a:ea typeface="+mn-ea"/>
          <a:cs typeface="+mn-cs"/>
        </a:defRPr>
      </a:lvl4pPr>
      <a:lvl5pPr marL="1828517" algn="l" defTabSz="914259" rtl="0" eaLnBrk="1" latinLnBrk="0" hangingPunct="1">
        <a:defRPr sz="1800" kern="1200">
          <a:solidFill>
            <a:schemeClr val="tx1"/>
          </a:solidFill>
          <a:latin typeface="+mn-lt"/>
          <a:ea typeface="+mn-ea"/>
          <a:cs typeface="+mn-cs"/>
        </a:defRPr>
      </a:lvl5pPr>
      <a:lvl6pPr marL="2285647" algn="l" defTabSz="914259" rtl="0" eaLnBrk="1" latinLnBrk="0" hangingPunct="1">
        <a:defRPr sz="1800" kern="1200">
          <a:solidFill>
            <a:schemeClr val="tx1"/>
          </a:solidFill>
          <a:latin typeface="+mn-lt"/>
          <a:ea typeface="+mn-ea"/>
          <a:cs typeface="+mn-cs"/>
        </a:defRPr>
      </a:lvl6pPr>
      <a:lvl7pPr marL="2742776" algn="l" defTabSz="914259" rtl="0" eaLnBrk="1" latinLnBrk="0" hangingPunct="1">
        <a:defRPr sz="1800" kern="1200">
          <a:solidFill>
            <a:schemeClr val="tx1"/>
          </a:solidFill>
          <a:latin typeface="+mn-lt"/>
          <a:ea typeface="+mn-ea"/>
          <a:cs typeface="+mn-cs"/>
        </a:defRPr>
      </a:lvl7pPr>
      <a:lvl8pPr marL="3199905" algn="l" defTabSz="914259" rtl="0" eaLnBrk="1" latinLnBrk="0" hangingPunct="1">
        <a:defRPr sz="1800" kern="1200">
          <a:solidFill>
            <a:schemeClr val="tx1"/>
          </a:solidFill>
          <a:latin typeface="+mn-lt"/>
          <a:ea typeface="+mn-ea"/>
          <a:cs typeface="+mn-cs"/>
        </a:defRPr>
      </a:lvl8pPr>
      <a:lvl9pPr marL="3657035" algn="l" defTabSz="914259"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78309" y="147086"/>
            <a:ext cx="9545083"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403350" y="6400801"/>
            <a:ext cx="4563286" cy="274320"/>
          </a:xfrm>
          <a:prstGeom prst="rect">
            <a:avLst/>
          </a:prstGeom>
        </p:spPr>
        <p:txBody>
          <a:bodyPr lIns="91426" tIns="45713" rIns="91426" bIns="45713"/>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6026150" y="6400801"/>
            <a:ext cx="3252470" cy="274320"/>
          </a:xfrm>
          <a:prstGeom prst="rect">
            <a:avLst/>
          </a:prstGeom>
        </p:spPr>
        <p:txBody>
          <a:bodyPr lIns="91426" tIns="45713" rIns="91426" bIns="45713"/>
          <a:lstStyle>
            <a:lvl1pPr algn="l" eaLnBrk="1" latinLnBrk="0" hangingPunct="1">
              <a:defRPr kumimoji="0" sz="1300">
                <a:solidFill>
                  <a:schemeClr val="bg2">
                    <a:tint val="60000"/>
                    <a:satMod val="155000"/>
                  </a:schemeClr>
                </a:solidFill>
              </a:defRPr>
            </a:lvl1pPr>
            <a:extLst/>
          </a:lstStyle>
          <a:p>
            <a:fld id="{43755712-03CF-49E8-8640-0DEF88AEC3A8}" type="datetimeFigureOut">
              <a:rPr lang="en-US" smtClean="0"/>
              <a:pPr/>
              <a:t>8/28/2020</a:t>
            </a:fld>
            <a:endParaRPr lang="en-US"/>
          </a:p>
        </p:txBody>
      </p:sp>
      <p:sp>
        <p:nvSpPr>
          <p:cNvPr id="23" name="Slide Number Placeholder 22"/>
          <p:cNvSpPr>
            <a:spLocks noGrp="1"/>
          </p:cNvSpPr>
          <p:nvPr>
            <p:ph type="sldNum" sz="quarter" idx="4"/>
          </p:nvPr>
        </p:nvSpPr>
        <p:spPr>
          <a:xfrm>
            <a:off x="9358871" y="6514569"/>
            <a:ext cx="502979" cy="274320"/>
          </a:xfrm>
          <a:prstGeom prst="rect">
            <a:avLst/>
          </a:prstGeom>
        </p:spPr>
        <p:txBody>
          <a:bodyPr lIns="91426" tIns="45713" rIns="91426" bIns="45713" anchor="ctr"/>
          <a:lstStyle>
            <a:lvl1pPr algn="r" eaLnBrk="1" latinLnBrk="0" hangingPunct="1">
              <a:defRPr kumimoji="0" sz="1600">
                <a:solidFill>
                  <a:schemeClr val="tx2">
                    <a:shade val="90000"/>
                  </a:schemeClr>
                </a:solidFill>
                <a:effectLst/>
              </a:defRPr>
            </a:lvl1pPr>
            <a:extLst/>
          </a:lstStyle>
          <a:p>
            <a:fld id="{BC60F269-E4C1-4850-AFCD-DB1375AA0E88}" type="slidenum">
              <a:rPr lang="en-US" smtClean="0"/>
              <a:pPr/>
              <a:t>‹#›</a:t>
            </a:fld>
            <a:endParaRPr lang="en-US"/>
          </a:p>
        </p:txBody>
      </p:sp>
      <p:sp>
        <p:nvSpPr>
          <p:cNvPr id="22" name="Title Placeholder 21"/>
          <p:cNvSpPr>
            <a:spLocks noGrp="1"/>
          </p:cNvSpPr>
          <p:nvPr>
            <p:ph type="title"/>
          </p:nvPr>
        </p:nvSpPr>
        <p:spPr>
          <a:xfrm>
            <a:off x="495300" y="253537"/>
            <a:ext cx="8915400" cy="1143000"/>
          </a:xfrm>
          <a:prstGeom prst="rect">
            <a:avLst/>
          </a:prstGeom>
        </p:spPr>
        <p:txBody>
          <a:bodyPr lIns="91426" tIns="45713" rIns="91426" bIns="45713"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95300" y="1646237"/>
            <a:ext cx="8915400" cy="4526280"/>
          </a:xfrm>
          <a:prstGeom prst="rect">
            <a:avLst/>
          </a:prstGeom>
        </p:spPr>
        <p:txBody>
          <a:bodyPr lIns="91426" tIns="45713" rIns="91426" bIns="45713">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iterate type="lt">
                                    <p:tmPct val="5000"/>
                                  </p:iterate>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strVal val="#ppt_w+.3"/>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animEffect transition="in" filter="fade">
                                      <p:cBhvr>
                                        <p:cTn id="9" dur="1000"/>
                                        <p:tgtEl>
                                          <p:spTgt spid="22"/>
                                        </p:tgtEl>
                                      </p:cBhvr>
                                    </p:animEffect>
                                  </p:childTnLst>
                                </p:cTn>
                              </p:par>
                            </p:childTnLst>
                          </p:cTn>
                        </p:par>
                        <p:par>
                          <p:cTn id="10" fill="hold">
                            <p:stCondLst>
                              <p:cond delay="2300"/>
                            </p:stCondLst>
                            <p:childTnLst>
                              <p:par>
                                <p:cTn id="11" presetID="22" presetClass="entr" presetSubtype="8" fill="hold" grpId="0" nodeType="after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wipe(left)">
                                      <p:cBhvr>
                                        <p:cTn id="13" dur="500"/>
                                        <p:tgtEl>
                                          <p:spTgt spid="13">
                                            <p:txEl>
                                              <p:pRg st="0" end="0"/>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3">
                                            <p:txEl>
                                              <p:pRg st="1" end="1"/>
                                            </p:txEl>
                                          </p:spTgt>
                                        </p:tgtEl>
                                        <p:attrNameLst>
                                          <p:attrName>style.visibility</p:attrName>
                                        </p:attrNameLst>
                                      </p:cBhvr>
                                      <p:to>
                                        <p:strVal val="visible"/>
                                      </p:to>
                                    </p:set>
                                    <p:animEffect transition="in" filter="wipe(left)">
                                      <p:cBhvr>
                                        <p:cTn id="16" dur="500"/>
                                        <p:tgtEl>
                                          <p:spTgt spid="13">
                                            <p:txEl>
                                              <p:pRg st="1" end="1"/>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wipe(left)">
                                      <p:cBhvr>
                                        <p:cTn id="19" dur="500"/>
                                        <p:tgtEl>
                                          <p:spTgt spid="13">
                                            <p:txEl>
                                              <p:pRg st="2" end="2"/>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wipe(left)">
                                      <p:cBhvr>
                                        <p:cTn id="22" dur="500"/>
                                        <p:tgtEl>
                                          <p:spTgt spid="13">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3">
                                            <p:txEl>
                                              <p:pRg st="4" end="4"/>
                                            </p:txEl>
                                          </p:spTgt>
                                        </p:tgtEl>
                                        <p:attrNameLst>
                                          <p:attrName>style.visibility</p:attrName>
                                        </p:attrNameLst>
                                      </p:cBhvr>
                                      <p:to>
                                        <p:strVal val="visible"/>
                                      </p:to>
                                    </p:set>
                                    <p:animEffect transition="in" filter="wipe(left)">
                                      <p:cBhvr>
                                        <p:cTn id="25"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build="p"/>
    </p:bldLst>
  </p:timing>
  <p:txStyles>
    <p:titleStyle>
      <a:lvl1pPr marL="54856"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055" indent="-292055"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39981" indent="-228565"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833" indent="-191995"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685" indent="-182852"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536" indent="-182852"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388" indent="-173709"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240" indent="-173709"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091" indent="-173709"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19943" indent="-173709"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129" algn="l" rtl="0" eaLnBrk="1" latinLnBrk="0" hangingPunct="1">
        <a:defRPr kumimoji="0" kern="1200">
          <a:solidFill>
            <a:schemeClr val="tx1"/>
          </a:solidFill>
          <a:latin typeface="+mn-lt"/>
          <a:ea typeface="+mn-ea"/>
          <a:cs typeface="+mn-cs"/>
        </a:defRPr>
      </a:lvl2pPr>
      <a:lvl3pPr marL="914259" algn="l" rtl="0" eaLnBrk="1" latinLnBrk="0" hangingPunct="1">
        <a:defRPr kumimoji="0" kern="1200">
          <a:solidFill>
            <a:schemeClr val="tx1"/>
          </a:solidFill>
          <a:latin typeface="+mn-lt"/>
          <a:ea typeface="+mn-ea"/>
          <a:cs typeface="+mn-cs"/>
        </a:defRPr>
      </a:lvl3pPr>
      <a:lvl4pPr marL="1371388" algn="l" rtl="0" eaLnBrk="1" latinLnBrk="0" hangingPunct="1">
        <a:defRPr kumimoji="0" kern="1200">
          <a:solidFill>
            <a:schemeClr val="tx1"/>
          </a:solidFill>
          <a:latin typeface="+mn-lt"/>
          <a:ea typeface="+mn-ea"/>
          <a:cs typeface="+mn-cs"/>
        </a:defRPr>
      </a:lvl4pPr>
      <a:lvl5pPr marL="1828517" algn="l" rtl="0" eaLnBrk="1" latinLnBrk="0" hangingPunct="1">
        <a:defRPr kumimoji="0" kern="1200">
          <a:solidFill>
            <a:schemeClr val="tx1"/>
          </a:solidFill>
          <a:latin typeface="+mn-lt"/>
          <a:ea typeface="+mn-ea"/>
          <a:cs typeface="+mn-cs"/>
        </a:defRPr>
      </a:lvl5pPr>
      <a:lvl6pPr marL="2285647" algn="l" rtl="0" eaLnBrk="1" latinLnBrk="0" hangingPunct="1">
        <a:defRPr kumimoji="0" kern="1200">
          <a:solidFill>
            <a:schemeClr val="tx1"/>
          </a:solidFill>
          <a:latin typeface="+mn-lt"/>
          <a:ea typeface="+mn-ea"/>
          <a:cs typeface="+mn-cs"/>
        </a:defRPr>
      </a:lvl6pPr>
      <a:lvl7pPr marL="2742776" algn="l" rtl="0" eaLnBrk="1" latinLnBrk="0" hangingPunct="1">
        <a:defRPr kumimoji="0" kern="1200">
          <a:solidFill>
            <a:schemeClr val="tx1"/>
          </a:solidFill>
          <a:latin typeface="+mn-lt"/>
          <a:ea typeface="+mn-ea"/>
          <a:cs typeface="+mn-cs"/>
        </a:defRPr>
      </a:lvl7pPr>
      <a:lvl8pPr marL="3199905" algn="l" rtl="0" eaLnBrk="1" latinLnBrk="0" hangingPunct="1">
        <a:defRPr kumimoji="0" kern="1200">
          <a:solidFill>
            <a:schemeClr val="tx1"/>
          </a:solidFill>
          <a:latin typeface="+mn-lt"/>
          <a:ea typeface="+mn-ea"/>
          <a:cs typeface="+mn-cs"/>
        </a:defRPr>
      </a:lvl8pPr>
      <a:lvl9pPr marL="3657035" algn="l" rtl="0" eaLnBrk="1" latinLnBrk="0" hangingPunct="1">
        <a:defRPr kumimoji="0" kern="1200">
          <a:solidFill>
            <a:schemeClr val="tx1"/>
          </a:solidFill>
          <a:latin typeface="+mn-lt"/>
          <a:ea typeface="+mn-ea"/>
          <a:cs typeface="+mn-cs"/>
        </a:defRPr>
      </a:lvl9pPr>
      <a:extLst/>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906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81041" y="6069330"/>
            <a:ext cx="8581074"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11" name="Rectangle 10"/>
          <p:cNvSpPr/>
          <p:nvPr/>
        </p:nvSpPr>
        <p:spPr>
          <a:xfrm>
            <a:off x="792481" y="575310"/>
            <a:ext cx="833755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12" name="Rectangle 11"/>
          <p:cNvSpPr/>
          <p:nvPr/>
        </p:nvSpPr>
        <p:spPr>
          <a:xfrm>
            <a:off x="792481" y="576072"/>
            <a:ext cx="833755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89053" y="273091"/>
            <a:ext cx="615150"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814958" y="274542"/>
            <a:ext cx="566928" cy="614172"/>
          </a:xfrm>
          <a:prstGeom prst="rect">
            <a:avLst/>
          </a:prstGeom>
          <a:noFill/>
        </p:spPr>
      </p:pic>
      <p:sp>
        <p:nvSpPr>
          <p:cNvPr id="2" name="Title Placeholder 1"/>
          <p:cNvSpPr>
            <a:spLocks noGrp="1"/>
          </p:cNvSpPr>
          <p:nvPr>
            <p:ph type="title"/>
          </p:nvPr>
        </p:nvSpPr>
        <p:spPr>
          <a:xfrm>
            <a:off x="1186281" y="817594"/>
            <a:ext cx="7545682" cy="1202485"/>
          </a:xfrm>
          <a:prstGeom prst="rect">
            <a:avLst/>
          </a:prstGeom>
        </p:spPr>
        <p:txBody>
          <a:bodyPr vert="horz" lIns="91426" tIns="45713" rIns="91426" bIns="45713"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84966" y="2119257"/>
            <a:ext cx="6712772" cy="3603812"/>
          </a:xfrm>
          <a:prstGeom prst="rect">
            <a:avLst/>
          </a:prstGeom>
        </p:spPr>
        <p:txBody>
          <a:bodyPr vert="horz" lIns="91426" tIns="45713" rIns="91426" bIns="45713"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992477" y="5809164"/>
            <a:ext cx="1314973" cy="365125"/>
          </a:xfrm>
          <a:prstGeom prst="rect">
            <a:avLst/>
          </a:prstGeom>
        </p:spPr>
        <p:txBody>
          <a:bodyPr vert="horz" lIns="91426" tIns="45713" rIns="91426" bIns="45713" rtlCol="0" anchor="ctr"/>
          <a:lstStyle>
            <a:lvl1pPr algn="r">
              <a:defRPr sz="1200">
                <a:solidFill>
                  <a:schemeClr val="tx2"/>
                </a:solidFill>
                <a:latin typeface="Rage Italic" pitchFamily="66" charset="0"/>
              </a:defRPr>
            </a:lvl1pPr>
          </a:lstStyle>
          <a:p>
            <a:fld id="{43755712-03CF-49E8-8640-0DEF88AEC3A8}" type="datetimeFigureOut">
              <a:rPr lang="en-US" smtClean="0"/>
              <a:pPr/>
              <a:t>8/28/2020</a:t>
            </a:fld>
            <a:endParaRPr lang="en-US"/>
          </a:p>
        </p:txBody>
      </p:sp>
      <p:sp>
        <p:nvSpPr>
          <p:cNvPr id="5" name="Footer Placeholder 4"/>
          <p:cNvSpPr>
            <a:spLocks noGrp="1"/>
          </p:cNvSpPr>
          <p:nvPr>
            <p:ph type="ftr" sz="quarter" idx="3"/>
          </p:nvPr>
        </p:nvSpPr>
        <p:spPr>
          <a:xfrm>
            <a:off x="990601" y="5809164"/>
            <a:ext cx="6001870" cy="365125"/>
          </a:xfrm>
          <a:prstGeom prst="rect">
            <a:avLst/>
          </a:prstGeom>
        </p:spPr>
        <p:txBody>
          <a:bodyPr vert="horz" lIns="91426" tIns="45713" rIns="91426" bIns="45713"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8309389" y="5809164"/>
            <a:ext cx="600192" cy="365125"/>
          </a:xfrm>
          <a:prstGeom prst="rect">
            <a:avLst/>
          </a:prstGeom>
        </p:spPr>
        <p:txBody>
          <a:bodyPr vert="horz" lIns="91426" tIns="45713" rIns="91426" bIns="45713" rtlCol="0" anchor="ctr"/>
          <a:lstStyle>
            <a:lvl1pPr algn="r">
              <a:defRPr sz="1400">
                <a:solidFill>
                  <a:schemeClr val="tx2"/>
                </a:solidFill>
                <a:latin typeface="Rage Italic" pitchFamily="66" charset="0"/>
              </a:defRPr>
            </a:lvl1pPr>
          </a:lstStyle>
          <a:p>
            <a:fld id="{BC60F269-E4C1-4850-AFCD-DB1375AA0E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401" r:id="rId1"/>
    <p:sldLayoutId id="2147484402" r:id="rId2"/>
    <p:sldLayoutId id="2147484403" r:id="rId3"/>
    <p:sldLayoutId id="2147484404" r:id="rId4"/>
    <p:sldLayoutId id="2147484405" r:id="rId5"/>
    <p:sldLayoutId id="2147484406" r:id="rId6"/>
    <p:sldLayoutId id="2147484407" r:id="rId7"/>
    <p:sldLayoutId id="2147484408" r:id="rId8"/>
    <p:sldLayoutId id="2147484409" r:id="rId9"/>
    <p:sldLayoutId id="2147484410" r:id="rId10"/>
    <p:sldLayoutId id="2147484411"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2300"/>
                            </p:stCondLst>
                            <p:childTnLst>
                              <p:par>
                                <p:cTn id="11" presetID="22" presetClass="entr" presetSubtype="8"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500"/>
                                        <p:tgtEl>
                                          <p:spTgt spid="3">
                                            <p:txEl>
                                              <p:pRg st="0" end="0"/>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ctr" defTabSz="914259"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278" indent="-274278" algn="l" defTabSz="914259"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39981" indent="-274278" algn="l" defTabSz="914259"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259" indent="-228565" algn="l" defTabSz="914259"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79962" indent="-228565" algn="l" defTabSz="914259"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666" indent="-228565" algn="l" defTabSz="914259"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369" indent="-228565" algn="l" defTabSz="914259"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072" indent="-228565" algn="l" defTabSz="914259"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2776" indent="-228565" algn="l" defTabSz="914259"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479" indent="-228565" algn="l" defTabSz="914259"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29"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88" algn="l" defTabSz="914259" rtl="0" eaLnBrk="1" latinLnBrk="0" hangingPunct="1">
        <a:defRPr sz="1800" kern="1200">
          <a:solidFill>
            <a:schemeClr val="tx1"/>
          </a:solidFill>
          <a:latin typeface="+mn-lt"/>
          <a:ea typeface="+mn-ea"/>
          <a:cs typeface="+mn-cs"/>
        </a:defRPr>
      </a:lvl4pPr>
      <a:lvl5pPr marL="1828517" algn="l" defTabSz="914259" rtl="0" eaLnBrk="1" latinLnBrk="0" hangingPunct="1">
        <a:defRPr sz="1800" kern="1200">
          <a:solidFill>
            <a:schemeClr val="tx1"/>
          </a:solidFill>
          <a:latin typeface="+mn-lt"/>
          <a:ea typeface="+mn-ea"/>
          <a:cs typeface="+mn-cs"/>
        </a:defRPr>
      </a:lvl5pPr>
      <a:lvl6pPr marL="2285647" algn="l" defTabSz="914259" rtl="0" eaLnBrk="1" latinLnBrk="0" hangingPunct="1">
        <a:defRPr sz="1800" kern="1200">
          <a:solidFill>
            <a:schemeClr val="tx1"/>
          </a:solidFill>
          <a:latin typeface="+mn-lt"/>
          <a:ea typeface="+mn-ea"/>
          <a:cs typeface="+mn-cs"/>
        </a:defRPr>
      </a:lvl6pPr>
      <a:lvl7pPr marL="2742776" algn="l" defTabSz="914259" rtl="0" eaLnBrk="1" latinLnBrk="0" hangingPunct="1">
        <a:defRPr sz="1800" kern="1200">
          <a:solidFill>
            <a:schemeClr val="tx1"/>
          </a:solidFill>
          <a:latin typeface="+mn-lt"/>
          <a:ea typeface="+mn-ea"/>
          <a:cs typeface="+mn-cs"/>
        </a:defRPr>
      </a:lvl7pPr>
      <a:lvl8pPr marL="3199905" algn="l" defTabSz="914259" rtl="0" eaLnBrk="1" latinLnBrk="0" hangingPunct="1">
        <a:defRPr sz="1800" kern="1200">
          <a:solidFill>
            <a:schemeClr val="tx1"/>
          </a:solidFill>
          <a:latin typeface="+mn-lt"/>
          <a:ea typeface="+mn-ea"/>
          <a:cs typeface="+mn-cs"/>
        </a:defRPr>
      </a:lvl8pPr>
      <a:lvl9pPr marL="3657035" algn="l" defTabSz="914259"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255000" cy="1143000"/>
          </a:xfrm>
          <a:prstGeom prst="rect">
            <a:avLst/>
          </a:prstGeom>
        </p:spPr>
        <p:txBody>
          <a:bodyPr vert="horz" lIns="91426" tIns="45713" rIns="91426" bIns="45713"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95300" y="1600200"/>
            <a:ext cx="8255000" cy="4800600"/>
          </a:xfrm>
          <a:prstGeom prst="rect">
            <a:avLst/>
          </a:prstGeom>
        </p:spPr>
        <p:txBody>
          <a:bodyPr vert="horz" lIns="91426" tIns="45713" rIns="91426" bIns="457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9163050" y="0"/>
            <a:ext cx="7429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8" name="Rectangle 7"/>
          <p:cNvSpPr/>
          <p:nvPr/>
        </p:nvSpPr>
        <p:spPr>
          <a:xfrm>
            <a:off x="9163050" y="5486400"/>
            <a:ext cx="74295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6" name="Slide Number Placeholder 5"/>
          <p:cNvSpPr>
            <a:spLocks noGrp="1"/>
          </p:cNvSpPr>
          <p:nvPr>
            <p:ph type="sldNum" sz="quarter" idx="4"/>
          </p:nvPr>
        </p:nvSpPr>
        <p:spPr>
          <a:xfrm>
            <a:off x="9242770" y="5648961"/>
            <a:ext cx="59436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C60F269-E4C1-4850-AFCD-DB1375AA0E88}" type="slidenum">
              <a:rPr lang="en-US" smtClean="0"/>
              <a:pPr/>
              <a:t>‹#›</a:t>
            </a:fld>
            <a:endParaRPr lang="en-US"/>
          </a:p>
        </p:txBody>
      </p:sp>
      <p:sp>
        <p:nvSpPr>
          <p:cNvPr id="5" name="Footer Placeholder 4"/>
          <p:cNvSpPr>
            <a:spLocks noGrp="1"/>
          </p:cNvSpPr>
          <p:nvPr>
            <p:ph type="ftr" sz="quarter" idx="3"/>
          </p:nvPr>
        </p:nvSpPr>
        <p:spPr>
          <a:xfrm rot="16200000">
            <a:off x="8317796" y="4033520"/>
            <a:ext cx="2367281" cy="396240"/>
          </a:xfrm>
          <a:prstGeom prst="rect">
            <a:avLst/>
          </a:prstGeom>
        </p:spPr>
        <p:txBody>
          <a:bodyPr vert="horz" lIns="91426" tIns="45713" rIns="91426" bIns="45713"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8282237" y="1630680"/>
            <a:ext cx="2438399" cy="396240"/>
          </a:xfrm>
          <a:prstGeom prst="rect">
            <a:avLst/>
          </a:prstGeom>
        </p:spPr>
        <p:txBody>
          <a:bodyPr vert="horz" lIns="91426" tIns="45713" rIns="91426" bIns="45713" rtlCol="0" anchor="ctr"/>
          <a:lstStyle>
            <a:lvl1pPr algn="l">
              <a:defRPr sz="1200">
                <a:solidFill>
                  <a:schemeClr val="bg2"/>
                </a:solidFill>
              </a:defRPr>
            </a:lvl1pPr>
          </a:lstStyle>
          <a:p>
            <a:fld id="{43755712-03CF-49E8-8640-0DEF88AEC3A8}" type="datetimeFigureOut">
              <a:rPr lang="en-US" smtClean="0"/>
              <a:pPr/>
              <a:t>8/28/2020</a:t>
            </a:fld>
            <a:endParaRPr lang="en-US"/>
          </a:p>
        </p:txBody>
      </p:sp>
    </p:spTree>
  </p:cSld>
  <p:clrMap bg1="lt1" tx1="dk1" bg2="lt2" tx2="dk2" accent1="accent1" accent2="accent2" accent3="accent3" accent4="accent4" accent5="accent5" accent6="accent6" hlink="hlink" folHlink="folHlink"/>
  <p:sldLayoutIdLst>
    <p:sldLayoutId id="2147484437" r:id="rId1"/>
    <p:sldLayoutId id="2147484438" r:id="rId2"/>
    <p:sldLayoutId id="2147484439" r:id="rId3"/>
    <p:sldLayoutId id="2147484440" r:id="rId4"/>
    <p:sldLayoutId id="2147484441" r:id="rId5"/>
    <p:sldLayoutId id="2147484442" r:id="rId6"/>
    <p:sldLayoutId id="2147484443" r:id="rId7"/>
    <p:sldLayoutId id="2147484444" r:id="rId8"/>
    <p:sldLayoutId id="2147484445" r:id="rId9"/>
    <p:sldLayoutId id="2147484446" r:id="rId10"/>
    <p:sldLayoutId id="2147484447"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2300"/>
                            </p:stCondLst>
                            <p:childTnLst>
                              <p:par>
                                <p:cTn id="11" presetID="22" presetClass="entr" presetSubtype="8"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500"/>
                                        <p:tgtEl>
                                          <p:spTgt spid="3">
                                            <p:txEl>
                                              <p:pRg st="0" end="0"/>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914259"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847" indent="-228565" algn="l" defTabSz="914259"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39981" indent="-228565" algn="l" defTabSz="914259"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685" indent="-228565" algn="l" defTabSz="914259"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79962" indent="-228565" algn="l" defTabSz="914259"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240" indent="-228565" algn="l" defTabSz="914259"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091" indent="-182852" algn="l" defTabSz="914259"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19943" indent="-182852" algn="l" defTabSz="914259"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2795" indent="-182852" algn="l" defTabSz="914259"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5647" indent="-182852" algn="l" defTabSz="914259"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29"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88" algn="l" defTabSz="914259" rtl="0" eaLnBrk="1" latinLnBrk="0" hangingPunct="1">
        <a:defRPr sz="1800" kern="1200">
          <a:solidFill>
            <a:schemeClr val="tx1"/>
          </a:solidFill>
          <a:latin typeface="+mn-lt"/>
          <a:ea typeface="+mn-ea"/>
          <a:cs typeface="+mn-cs"/>
        </a:defRPr>
      </a:lvl4pPr>
      <a:lvl5pPr marL="1828517" algn="l" defTabSz="914259" rtl="0" eaLnBrk="1" latinLnBrk="0" hangingPunct="1">
        <a:defRPr sz="1800" kern="1200">
          <a:solidFill>
            <a:schemeClr val="tx1"/>
          </a:solidFill>
          <a:latin typeface="+mn-lt"/>
          <a:ea typeface="+mn-ea"/>
          <a:cs typeface="+mn-cs"/>
        </a:defRPr>
      </a:lvl5pPr>
      <a:lvl6pPr marL="2285647" algn="l" defTabSz="914259" rtl="0" eaLnBrk="1" latinLnBrk="0" hangingPunct="1">
        <a:defRPr sz="1800" kern="1200">
          <a:solidFill>
            <a:schemeClr val="tx1"/>
          </a:solidFill>
          <a:latin typeface="+mn-lt"/>
          <a:ea typeface="+mn-ea"/>
          <a:cs typeface="+mn-cs"/>
        </a:defRPr>
      </a:lvl6pPr>
      <a:lvl7pPr marL="2742776" algn="l" defTabSz="914259" rtl="0" eaLnBrk="1" latinLnBrk="0" hangingPunct="1">
        <a:defRPr sz="1800" kern="1200">
          <a:solidFill>
            <a:schemeClr val="tx1"/>
          </a:solidFill>
          <a:latin typeface="+mn-lt"/>
          <a:ea typeface="+mn-ea"/>
          <a:cs typeface="+mn-cs"/>
        </a:defRPr>
      </a:lvl7pPr>
      <a:lvl8pPr marL="3199905" algn="l" defTabSz="914259" rtl="0" eaLnBrk="1" latinLnBrk="0" hangingPunct="1">
        <a:defRPr sz="1800" kern="1200">
          <a:solidFill>
            <a:schemeClr val="tx1"/>
          </a:solidFill>
          <a:latin typeface="+mn-lt"/>
          <a:ea typeface="+mn-ea"/>
          <a:cs typeface="+mn-cs"/>
        </a:defRPr>
      </a:lvl8pPr>
      <a:lvl9pPr marL="3657035" algn="l" defTabSz="914259"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0"/>
            <a:ext cx="8915400" cy="1600200"/>
          </a:xfrm>
          <a:prstGeom prst="rect">
            <a:avLst/>
          </a:prstGeom>
        </p:spPr>
        <p:txBody>
          <a:bodyPr vert="horz" lIns="91426" tIns="45713" rIns="91426" bIns="45713"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95300" y="1600206"/>
            <a:ext cx="8915400" cy="4525963"/>
          </a:xfrm>
          <a:prstGeom prst="rect">
            <a:avLst/>
          </a:prstGeom>
        </p:spPr>
        <p:txBody>
          <a:bodyPr vert="horz" lIns="91426" tIns="45713" rIns="91426" bIns="457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893633" y="6356362"/>
            <a:ext cx="2259806" cy="365125"/>
          </a:xfrm>
          <a:prstGeom prst="rect">
            <a:avLst/>
          </a:prstGeom>
        </p:spPr>
        <p:txBody>
          <a:bodyPr vert="horz" lIns="91426" tIns="45713" rIns="45713" bIns="45713" rtlCol="0" anchor="ctr"/>
          <a:lstStyle>
            <a:lvl1pPr algn="r">
              <a:defRPr sz="1200">
                <a:solidFill>
                  <a:schemeClr val="tx1">
                    <a:lumMod val="65000"/>
                    <a:lumOff val="35000"/>
                  </a:schemeClr>
                </a:solidFill>
                <a:latin typeface="Century Gothic" pitchFamily="34" charset="0"/>
              </a:defRPr>
            </a:lvl1pPr>
          </a:lstStyle>
          <a:p>
            <a:fld id="{43755712-03CF-49E8-8640-0DEF88AEC3A8}" type="datetimeFigureOut">
              <a:rPr lang="en-US" smtClean="0"/>
              <a:pPr/>
              <a:t>8/28/2020</a:t>
            </a:fld>
            <a:endParaRPr lang="en-US"/>
          </a:p>
        </p:txBody>
      </p:sp>
      <p:sp>
        <p:nvSpPr>
          <p:cNvPr id="5" name="Footer Placeholder 4"/>
          <p:cNvSpPr>
            <a:spLocks noGrp="1"/>
          </p:cNvSpPr>
          <p:nvPr>
            <p:ph type="ftr" sz="quarter" idx="3"/>
          </p:nvPr>
        </p:nvSpPr>
        <p:spPr>
          <a:xfrm>
            <a:off x="714096" y="6356362"/>
            <a:ext cx="3085306" cy="365125"/>
          </a:xfrm>
          <a:prstGeom prst="rect">
            <a:avLst/>
          </a:prstGeom>
        </p:spPr>
        <p:txBody>
          <a:bodyPr vert="horz" lIns="45713" tIns="45713" rIns="91426" bIns="45713"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9255224" y="6356362"/>
            <a:ext cx="608806" cy="365125"/>
          </a:xfrm>
          <a:prstGeom prst="rect">
            <a:avLst/>
          </a:prstGeom>
        </p:spPr>
        <p:txBody>
          <a:bodyPr vert="horz" lIns="27428" tIns="45713" rIns="45713" bIns="45713" rtlCol="0" anchor="ctr"/>
          <a:lstStyle>
            <a:lvl1pPr algn="l">
              <a:defRPr sz="1200">
                <a:solidFill>
                  <a:schemeClr val="tx1">
                    <a:lumMod val="65000"/>
                    <a:lumOff val="35000"/>
                  </a:schemeClr>
                </a:solidFill>
                <a:latin typeface="Century Gothic" pitchFamily="34" charset="0"/>
              </a:defRPr>
            </a:lvl1pPr>
          </a:lstStyle>
          <a:p>
            <a:fld id="{BC60F269-E4C1-4850-AFCD-DB1375AA0E88}" type="slidenum">
              <a:rPr lang="en-US" smtClean="0"/>
              <a:pPr/>
              <a:t>‹#›</a:t>
            </a:fld>
            <a:endParaRPr lang="en-US"/>
          </a:p>
        </p:txBody>
      </p:sp>
      <p:sp>
        <p:nvSpPr>
          <p:cNvPr id="7" name="Oval 6"/>
          <p:cNvSpPr/>
          <p:nvPr/>
        </p:nvSpPr>
        <p:spPr>
          <a:xfrm>
            <a:off x="9162574" y="6499384"/>
            <a:ext cx="91836"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marL="0" algn="ctr" defTabSz="914259" rtl="0" eaLnBrk="1" latinLnBrk="0" hangingPunct="1"/>
            <a:endParaRPr lang="en-US" sz="1800" kern="1200">
              <a:solidFill>
                <a:schemeClr val="lt1"/>
              </a:solidFill>
              <a:latin typeface="+mn-lt"/>
              <a:ea typeface="+mn-ea"/>
              <a:cs typeface="+mn-cs"/>
            </a:endParaRPr>
          </a:p>
        </p:txBody>
      </p:sp>
      <p:sp>
        <p:nvSpPr>
          <p:cNvPr id="8" name="Oval 7"/>
          <p:cNvSpPr/>
          <p:nvPr/>
        </p:nvSpPr>
        <p:spPr>
          <a:xfrm>
            <a:off x="616546" y="6499384"/>
            <a:ext cx="91836"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449" r:id="rId1"/>
    <p:sldLayoutId id="2147484450" r:id="rId2"/>
    <p:sldLayoutId id="2147484451" r:id="rId3"/>
    <p:sldLayoutId id="2147484452" r:id="rId4"/>
    <p:sldLayoutId id="2147484453" r:id="rId5"/>
    <p:sldLayoutId id="2147484454" r:id="rId6"/>
    <p:sldLayoutId id="2147484455" r:id="rId7"/>
    <p:sldLayoutId id="2147484456" r:id="rId8"/>
    <p:sldLayoutId id="2147484457" r:id="rId9"/>
    <p:sldLayoutId id="2147484458" r:id="rId10"/>
    <p:sldLayoutId id="21474844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2300"/>
                            </p:stCondLst>
                            <p:childTnLst>
                              <p:par>
                                <p:cTn id="11" presetID="22" presetClass="entr" presetSubtype="8"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500"/>
                                        <p:tgtEl>
                                          <p:spTgt spid="3">
                                            <p:txEl>
                                              <p:pRg st="0" end="0"/>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ctr" defTabSz="914259" rtl="0" eaLnBrk="1" latinLnBrk="0" hangingPunct="1">
        <a:lnSpc>
          <a:spcPts val="5799"/>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847" indent="-342847" algn="l" defTabSz="914259"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835" indent="-285706" algn="l" defTabSz="914259"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2823" indent="-228565" algn="l" defTabSz="914259"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599953" indent="-228565" algn="l" defTabSz="914259"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082" indent="-228565" algn="l" defTabSz="914259"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211" indent="-228565" algn="l" defTabSz="914259"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341" indent="-228565" algn="l" defTabSz="914259"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8470" indent="-228565" algn="l" defTabSz="914259"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5600" indent="-228565" algn="l" defTabSz="914259"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29"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88" algn="l" defTabSz="914259" rtl="0" eaLnBrk="1" latinLnBrk="0" hangingPunct="1">
        <a:defRPr sz="1800" kern="1200">
          <a:solidFill>
            <a:schemeClr val="tx1"/>
          </a:solidFill>
          <a:latin typeface="+mn-lt"/>
          <a:ea typeface="+mn-ea"/>
          <a:cs typeface="+mn-cs"/>
        </a:defRPr>
      </a:lvl4pPr>
      <a:lvl5pPr marL="1828517" algn="l" defTabSz="914259" rtl="0" eaLnBrk="1" latinLnBrk="0" hangingPunct="1">
        <a:defRPr sz="1800" kern="1200">
          <a:solidFill>
            <a:schemeClr val="tx1"/>
          </a:solidFill>
          <a:latin typeface="+mn-lt"/>
          <a:ea typeface="+mn-ea"/>
          <a:cs typeface="+mn-cs"/>
        </a:defRPr>
      </a:lvl5pPr>
      <a:lvl6pPr marL="2285647" algn="l" defTabSz="914259" rtl="0" eaLnBrk="1" latinLnBrk="0" hangingPunct="1">
        <a:defRPr sz="1800" kern="1200">
          <a:solidFill>
            <a:schemeClr val="tx1"/>
          </a:solidFill>
          <a:latin typeface="+mn-lt"/>
          <a:ea typeface="+mn-ea"/>
          <a:cs typeface="+mn-cs"/>
        </a:defRPr>
      </a:lvl6pPr>
      <a:lvl7pPr marL="2742776" algn="l" defTabSz="914259" rtl="0" eaLnBrk="1" latinLnBrk="0" hangingPunct="1">
        <a:defRPr sz="1800" kern="1200">
          <a:solidFill>
            <a:schemeClr val="tx1"/>
          </a:solidFill>
          <a:latin typeface="+mn-lt"/>
          <a:ea typeface="+mn-ea"/>
          <a:cs typeface="+mn-cs"/>
        </a:defRPr>
      </a:lvl7pPr>
      <a:lvl8pPr marL="3199905" algn="l" defTabSz="914259" rtl="0" eaLnBrk="1" latinLnBrk="0" hangingPunct="1">
        <a:defRPr sz="1800" kern="1200">
          <a:solidFill>
            <a:schemeClr val="tx1"/>
          </a:solidFill>
          <a:latin typeface="+mn-lt"/>
          <a:ea typeface="+mn-ea"/>
          <a:cs typeface="+mn-cs"/>
        </a:defRPr>
      </a:lvl8pPr>
      <a:lvl9pPr marL="3657035" algn="l" defTabSz="914259"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949325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26" tIns="45713" rIns="91426" bIns="45713" anchor="t" compatLnSpc="1"/>
          <a:lstStyle/>
          <a:p>
            <a:endParaRPr kumimoji="0" lang="en-US" dirty="0"/>
          </a:p>
        </p:txBody>
      </p:sp>
      <p:sp>
        <p:nvSpPr>
          <p:cNvPr id="22" name="Title Placeholder 21"/>
          <p:cNvSpPr>
            <a:spLocks noGrp="1"/>
          </p:cNvSpPr>
          <p:nvPr>
            <p:ph type="title"/>
          </p:nvPr>
        </p:nvSpPr>
        <p:spPr>
          <a:xfrm>
            <a:off x="495300" y="274638"/>
            <a:ext cx="8089900" cy="1143000"/>
          </a:xfrm>
          <a:prstGeom prst="rect">
            <a:avLst/>
          </a:prstGeom>
        </p:spPr>
        <p:txBody>
          <a:bodyPr vert="horz" lIns="91426" tIns="45713" rIns="91426" bIns="45713"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95300" y="1600201"/>
            <a:ext cx="8089900" cy="4873752"/>
          </a:xfrm>
          <a:prstGeom prst="rect">
            <a:avLst/>
          </a:prstGeom>
        </p:spPr>
        <p:txBody>
          <a:bodyPr vert="horz" lIns="91426" tIns="45713" rIns="91426" bIns="45713">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8305800" y="1065849"/>
            <a:ext cx="2011680" cy="416052"/>
          </a:xfrm>
          <a:prstGeom prst="rect">
            <a:avLst/>
          </a:prstGeom>
        </p:spPr>
        <p:txBody>
          <a:bodyPr vert="horz" lIns="91426" tIns="45713" rIns="91426" bIns="45713" anchor="ctr" anchorCtr="0"/>
          <a:lstStyle>
            <a:lvl1pPr algn="r" eaLnBrk="1" latinLnBrk="0" hangingPunct="1">
              <a:defRPr kumimoji="0" sz="1200">
                <a:solidFill>
                  <a:schemeClr val="tx2"/>
                </a:solidFill>
              </a:defRPr>
            </a:lvl1pPr>
          </a:lstStyle>
          <a:p>
            <a:fld id="{43755712-03CF-49E8-8640-0DEF88AEC3A8}" type="datetimeFigureOut">
              <a:rPr lang="en-US" smtClean="0"/>
              <a:pPr/>
              <a:t>8/28/2020</a:t>
            </a:fld>
            <a:endParaRPr lang="en-US"/>
          </a:p>
        </p:txBody>
      </p:sp>
      <p:sp>
        <p:nvSpPr>
          <p:cNvPr id="3" name="Footer Placeholder 2"/>
          <p:cNvSpPr>
            <a:spLocks noGrp="1"/>
          </p:cNvSpPr>
          <p:nvPr>
            <p:ph type="ftr" sz="quarter" idx="3"/>
          </p:nvPr>
        </p:nvSpPr>
        <p:spPr>
          <a:xfrm rot="5400000">
            <a:off x="7706052" y="3722000"/>
            <a:ext cx="3200400" cy="396240"/>
          </a:xfrm>
          <a:prstGeom prst="rect">
            <a:avLst/>
          </a:prstGeom>
        </p:spPr>
        <p:txBody>
          <a:bodyPr vert="horz" lIns="91426" tIns="45713" rIns="91426" bIns="45713"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8255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26" tIns="45713" rIns="91426" bIns="45713" anchor="t" compatLnSpc="1"/>
          <a:lstStyle/>
          <a:p>
            <a:endParaRPr kumimoji="0" lang="en-US"/>
          </a:p>
        </p:txBody>
      </p:sp>
      <p:sp>
        <p:nvSpPr>
          <p:cNvPr id="9" name="Straight Connector 8"/>
          <p:cNvSpPr>
            <a:spLocks noChangeShapeType="1"/>
          </p:cNvSpPr>
          <p:nvPr/>
        </p:nvSpPr>
        <p:spPr bwMode="auto">
          <a:xfrm>
            <a:off x="97409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26" tIns="45713" rIns="91426" bIns="45713" anchor="t" compatLnSpc="1"/>
          <a:lstStyle/>
          <a:p>
            <a:endParaRPr kumimoji="0" lang="en-US"/>
          </a:p>
        </p:txBody>
      </p:sp>
      <p:sp>
        <p:nvSpPr>
          <p:cNvPr id="10" name="Rectangle 9"/>
          <p:cNvSpPr/>
          <p:nvPr/>
        </p:nvSpPr>
        <p:spPr bwMode="auto">
          <a:xfrm>
            <a:off x="9575800" y="0"/>
            <a:ext cx="3302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a:p>
        </p:txBody>
      </p:sp>
      <p:sp>
        <p:nvSpPr>
          <p:cNvPr id="11" name="Straight Connector 10"/>
          <p:cNvSpPr>
            <a:spLocks noChangeShapeType="1"/>
          </p:cNvSpPr>
          <p:nvPr/>
        </p:nvSpPr>
        <p:spPr bwMode="auto">
          <a:xfrm>
            <a:off x="965835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26" tIns="45713" rIns="91426" bIns="45713" anchor="t" compatLnSpc="1"/>
          <a:lstStyle/>
          <a:p>
            <a:endParaRPr kumimoji="0" lang="en-US"/>
          </a:p>
        </p:txBody>
      </p:sp>
      <p:sp>
        <p:nvSpPr>
          <p:cNvPr id="12" name="Oval 11"/>
          <p:cNvSpPr/>
          <p:nvPr/>
        </p:nvSpPr>
        <p:spPr>
          <a:xfrm>
            <a:off x="8836152" y="5715001"/>
            <a:ext cx="59436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806434" y="5734050"/>
            <a:ext cx="660400" cy="521208"/>
          </a:xfrm>
          <a:prstGeom prst="rect">
            <a:avLst/>
          </a:prstGeom>
        </p:spPr>
        <p:txBody>
          <a:bodyPr vert="horz" lIns="91426" tIns="45713" rIns="91426" bIns="45713" anchor="ctr"/>
          <a:lstStyle>
            <a:lvl1pPr algn="ctr" eaLnBrk="1" latinLnBrk="0" hangingPunct="1">
              <a:defRPr kumimoji="0" sz="1400" b="1">
                <a:solidFill>
                  <a:srgbClr val="FFFFFF"/>
                </a:solidFill>
              </a:defRPr>
            </a:lvl1pPr>
          </a:lstStyle>
          <a:p>
            <a:fld id="{BC60F269-E4C1-4850-AFCD-DB1375AA0E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461" r:id="rId1"/>
    <p:sldLayoutId id="2147484462" r:id="rId2"/>
    <p:sldLayoutId id="2147484463" r:id="rId3"/>
    <p:sldLayoutId id="2147484464" r:id="rId4"/>
    <p:sldLayoutId id="2147484465" r:id="rId5"/>
    <p:sldLayoutId id="2147484466" r:id="rId6"/>
    <p:sldLayoutId id="2147484467" r:id="rId7"/>
    <p:sldLayoutId id="2147484468" r:id="rId8"/>
    <p:sldLayoutId id="2147484469" r:id="rId9"/>
    <p:sldLayoutId id="2147484470" r:id="rId10"/>
    <p:sldLayoutId id="2147484471"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iterate type="lt">
                                    <p:tmPct val="5000"/>
                                  </p:iterate>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strVal val="#ppt_w+.3"/>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animEffect transition="in" filter="fade">
                                      <p:cBhvr>
                                        <p:cTn id="9" dur="1000"/>
                                        <p:tgtEl>
                                          <p:spTgt spid="22"/>
                                        </p:tgtEl>
                                      </p:cBhvr>
                                    </p:animEffect>
                                  </p:childTnLst>
                                </p:cTn>
                              </p:par>
                            </p:childTnLst>
                          </p:cTn>
                        </p:par>
                        <p:par>
                          <p:cTn id="10" fill="hold">
                            <p:stCondLst>
                              <p:cond delay="2300"/>
                            </p:stCondLst>
                            <p:childTnLst>
                              <p:par>
                                <p:cTn id="11" presetID="22" presetClass="entr" presetSubtype="8" fill="hold" grpId="0" nodeType="after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wipe(left)">
                                      <p:cBhvr>
                                        <p:cTn id="13" dur="500"/>
                                        <p:tgtEl>
                                          <p:spTgt spid="13">
                                            <p:txEl>
                                              <p:pRg st="0" end="0"/>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3">
                                            <p:txEl>
                                              <p:pRg st="1" end="1"/>
                                            </p:txEl>
                                          </p:spTgt>
                                        </p:tgtEl>
                                        <p:attrNameLst>
                                          <p:attrName>style.visibility</p:attrName>
                                        </p:attrNameLst>
                                      </p:cBhvr>
                                      <p:to>
                                        <p:strVal val="visible"/>
                                      </p:to>
                                    </p:set>
                                    <p:animEffect transition="in" filter="wipe(left)">
                                      <p:cBhvr>
                                        <p:cTn id="16" dur="500"/>
                                        <p:tgtEl>
                                          <p:spTgt spid="13">
                                            <p:txEl>
                                              <p:pRg st="1" end="1"/>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wipe(left)">
                                      <p:cBhvr>
                                        <p:cTn id="19" dur="500"/>
                                        <p:tgtEl>
                                          <p:spTgt spid="13">
                                            <p:txEl>
                                              <p:pRg st="2" end="2"/>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wipe(left)">
                                      <p:cBhvr>
                                        <p:cTn id="22" dur="500"/>
                                        <p:tgtEl>
                                          <p:spTgt spid="13">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3">
                                            <p:txEl>
                                              <p:pRg st="4" end="4"/>
                                            </p:txEl>
                                          </p:spTgt>
                                        </p:tgtEl>
                                        <p:attrNameLst>
                                          <p:attrName>style.visibility</p:attrName>
                                        </p:attrNameLst>
                                      </p:cBhvr>
                                      <p:to>
                                        <p:strVal val="visible"/>
                                      </p:to>
                                    </p:set>
                                    <p:animEffect transition="in" filter="wipe(left)">
                                      <p:cBhvr>
                                        <p:cTn id="25"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build="p"/>
    </p:bldLst>
  </p:timing>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278" indent="-274278"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39981" indent="-274278"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259" indent="-182852"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536" indent="-182852"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2814" indent="-182852"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091" indent="-182852"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369" indent="-182852"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5647" indent="-182852"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59924" indent="-182852"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29" algn="l" rtl="0" eaLnBrk="1" latinLnBrk="0" hangingPunct="1">
        <a:defRPr kumimoji="0" kern="1200">
          <a:solidFill>
            <a:schemeClr val="tx1"/>
          </a:solidFill>
          <a:latin typeface="+mn-lt"/>
          <a:ea typeface="+mn-ea"/>
          <a:cs typeface="+mn-cs"/>
        </a:defRPr>
      </a:lvl2pPr>
      <a:lvl3pPr marL="914259" algn="l" rtl="0" eaLnBrk="1" latinLnBrk="0" hangingPunct="1">
        <a:defRPr kumimoji="0" kern="1200">
          <a:solidFill>
            <a:schemeClr val="tx1"/>
          </a:solidFill>
          <a:latin typeface="+mn-lt"/>
          <a:ea typeface="+mn-ea"/>
          <a:cs typeface="+mn-cs"/>
        </a:defRPr>
      </a:lvl3pPr>
      <a:lvl4pPr marL="1371388" algn="l" rtl="0" eaLnBrk="1" latinLnBrk="0" hangingPunct="1">
        <a:defRPr kumimoji="0" kern="1200">
          <a:solidFill>
            <a:schemeClr val="tx1"/>
          </a:solidFill>
          <a:latin typeface="+mn-lt"/>
          <a:ea typeface="+mn-ea"/>
          <a:cs typeface="+mn-cs"/>
        </a:defRPr>
      </a:lvl4pPr>
      <a:lvl5pPr marL="1828517" algn="l" rtl="0" eaLnBrk="1" latinLnBrk="0" hangingPunct="1">
        <a:defRPr kumimoji="0" kern="1200">
          <a:solidFill>
            <a:schemeClr val="tx1"/>
          </a:solidFill>
          <a:latin typeface="+mn-lt"/>
          <a:ea typeface="+mn-ea"/>
          <a:cs typeface="+mn-cs"/>
        </a:defRPr>
      </a:lvl5pPr>
      <a:lvl6pPr marL="2285647" algn="l" rtl="0" eaLnBrk="1" latinLnBrk="0" hangingPunct="1">
        <a:defRPr kumimoji="0" kern="1200">
          <a:solidFill>
            <a:schemeClr val="tx1"/>
          </a:solidFill>
          <a:latin typeface="+mn-lt"/>
          <a:ea typeface="+mn-ea"/>
          <a:cs typeface="+mn-cs"/>
        </a:defRPr>
      </a:lvl6pPr>
      <a:lvl7pPr marL="2742776" algn="l" rtl="0" eaLnBrk="1" latinLnBrk="0" hangingPunct="1">
        <a:defRPr kumimoji="0" kern="1200">
          <a:solidFill>
            <a:schemeClr val="tx1"/>
          </a:solidFill>
          <a:latin typeface="+mn-lt"/>
          <a:ea typeface="+mn-ea"/>
          <a:cs typeface="+mn-cs"/>
        </a:defRPr>
      </a:lvl7pPr>
      <a:lvl8pPr marL="3199905" algn="l" rtl="0" eaLnBrk="1" latinLnBrk="0" hangingPunct="1">
        <a:defRPr kumimoji="0" kern="1200">
          <a:solidFill>
            <a:schemeClr val="tx1"/>
          </a:solidFill>
          <a:latin typeface="+mn-lt"/>
          <a:ea typeface="+mn-ea"/>
          <a:cs typeface="+mn-cs"/>
        </a:defRPr>
      </a:lvl8pPr>
      <a:lvl9pPr marL="3657035"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4578" name="Picture 2" descr="2"/>
          <p:cNvPicPr>
            <a:picLocks noChangeAspect="1" noChangeArrowheads="1"/>
          </p:cNvPicPr>
          <p:nvPr/>
        </p:nvPicPr>
        <p:blipFill>
          <a:blip r:embed="rId13" cstate="print"/>
          <a:srcRect/>
          <a:stretch>
            <a:fillRect/>
          </a:stretch>
        </p:blipFill>
        <p:spPr bwMode="auto">
          <a:xfrm>
            <a:off x="0" y="0"/>
            <a:ext cx="9906000" cy="6858000"/>
          </a:xfrm>
          <a:prstGeom prst="rect">
            <a:avLst/>
          </a:prstGeom>
          <a:noFill/>
        </p:spPr>
      </p:pic>
      <p:sp>
        <p:nvSpPr>
          <p:cNvPr id="24580" name="Rectangle 4"/>
          <p:cNvSpPr>
            <a:spLocks noGrp="1" noChangeArrowheads="1"/>
          </p:cNvSpPr>
          <p:nvPr>
            <p:ph type="title"/>
          </p:nvPr>
        </p:nvSpPr>
        <p:spPr bwMode="auto">
          <a:xfrm>
            <a:off x="44715" y="100025"/>
            <a:ext cx="8915400" cy="587375"/>
          </a:xfrm>
          <a:prstGeom prst="rect">
            <a:avLst/>
          </a:prstGeom>
          <a:noFill/>
          <a:ln w="9525">
            <a:noFill/>
            <a:miter lim="800000"/>
            <a:headEnd/>
            <a:tailEnd/>
          </a:ln>
          <a:effectLst/>
        </p:spPr>
        <p:txBody>
          <a:bodyPr vert="horz" wrap="square" lIns="91426" tIns="45713" rIns="91426" bIns="45713" numCol="1" anchor="ctr" anchorCtr="0" compatLnSpc="1">
            <a:prstTxWarp prst="textNoShape">
              <a:avLst/>
            </a:prstTxWarp>
          </a:bodyPr>
          <a:lstStyle/>
          <a:p>
            <a:pPr lvl="0"/>
            <a:r>
              <a:rPr lang="en-US" smtClean="0"/>
              <a:t>Click to edit Master title style</a:t>
            </a:r>
          </a:p>
        </p:txBody>
      </p:sp>
      <p:sp>
        <p:nvSpPr>
          <p:cNvPr id="24581" name="Rectangle 5"/>
          <p:cNvSpPr>
            <a:spLocks noGrp="1" noChangeArrowheads="1"/>
          </p:cNvSpPr>
          <p:nvPr>
            <p:ph type="body" idx="1"/>
          </p:nvPr>
        </p:nvSpPr>
        <p:spPr bwMode="auto">
          <a:xfrm>
            <a:off x="495300" y="1125538"/>
            <a:ext cx="8915400" cy="5327650"/>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2" name="Rectangle 6"/>
          <p:cNvSpPr>
            <a:spLocks noGrp="1" noChangeArrowheads="1"/>
          </p:cNvSpPr>
          <p:nvPr>
            <p:ph type="dt" sz="half" idx="2"/>
          </p:nvPr>
        </p:nvSpPr>
        <p:spPr bwMode="auto">
          <a:xfrm>
            <a:off x="495300" y="6630989"/>
            <a:ext cx="2311400" cy="228600"/>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defRPr sz="1200">
                <a:solidFill>
                  <a:schemeClr val="bg1"/>
                </a:solidFill>
              </a:defRPr>
            </a:lvl1pPr>
          </a:lstStyle>
          <a:p>
            <a:endParaRPr lang="en-US"/>
          </a:p>
        </p:txBody>
      </p:sp>
      <p:sp>
        <p:nvSpPr>
          <p:cNvPr id="24583" name="Rectangle 7"/>
          <p:cNvSpPr>
            <a:spLocks noGrp="1" noChangeArrowheads="1"/>
          </p:cNvSpPr>
          <p:nvPr>
            <p:ph type="ftr" sz="quarter" idx="3"/>
          </p:nvPr>
        </p:nvSpPr>
        <p:spPr bwMode="auto">
          <a:xfrm>
            <a:off x="3384551" y="6630989"/>
            <a:ext cx="3136900" cy="228600"/>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lgn="ctr">
              <a:defRPr sz="1200">
                <a:solidFill>
                  <a:schemeClr val="bg1"/>
                </a:solidFill>
              </a:defRPr>
            </a:lvl1pPr>
          </a:lstStyle>
          <a:p>
            <a:endParaRPr lang="en-US"/>
          </a:p>
        </p:txBody>
      </p:sp>
      <p:sp>
        <p:nvSpPr>
          <p:cNvPr id="24584" name="Rectangle 8"/>
          <p:cNvSpPr>
            <a:spLocks noGrp="1" noChangeArrowheads="1"/>
          </p:cNvSpPr>
          <p:nvPr>
            <p:ph type="sldNum" sz="quarter" idx="4"/>
          </p:nvPr>
        </p:nvSpPr>
        <p:spPr bwMode="auto">
          <a:xfrm>
            <a:off x="7099300" y="6630989"/>
            <a:ext cx="2311400" cy="228600"/>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lgn="r">
              <a:defRPr sz="1200">
                <a:solidFill>
                  <a:schemeClr val="bg1"/>
                </a:solidFill>
              </a:defRPr>
            </a:lvl1pPr>
          </a:lstStyle>
          <a:p>
            <a:fld id="{55B811F4-4339-4E48-AFEC-C99FCE523F5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iterate type="lt">
                                    <p:tmPct val="5000"/>
                                  </p:iterate>
                                  <p:childTnLst>
                                    <p:set>
                                      <p:cBhvr>
                                        <p:cTn id="6" dur="1" fill="hold">
                                          <p:stCondLst>
                                            <p:cond delay="0"/>
                                          </p:stCondLst>
                                        </p:cTn>
                                        <p:tgtEl>
                                          <p:spTgt spid="24580"/>
                                        </p:tgtEl>
                                        <p:attrNameLst>
                                          <p:attrName>style.visibility</p:attrName>
                                        </p:attrNameLst>
                                      </p:cBhvr>
                                      <p:to>
                                        <p:strVal val="visible"/>
                                      </p:to>
                                    </p:set>
                                    <p:anim calcmode="lin" valueType="num">
                                      <p:cBhvr>
                                        <p:cTn id="7" dur="1000" fill="hold"/>
                                        <p:tgtEl>
                                          <p:spTgt spid="24580"/>
                                        </p:tgtEl>
                                        <p:attrNameLst>
                                          <p:attrName>ppt_w</p:attrName>
                                        </p:attrNameLst>
                                      </p:cBhvr>
                                      <p:tavLst>
                                        <p:tav tm="0">
                                          <p:val>
                                            <p:strVal val="#ppt_w+.3"/>
                                          </p:val>
                                        </p:tav>
                                        <p:tav tm="100000">
                                          <p:val>
                                            <p:strVal val="#ppt_w"/>
                                          </p:val>
                                        </p:tav>
                                      </p:tavLst>
                                    </p:anim>
                                    <p:anim calcmode="lin" valueType="num">
                                      <p:cBhvr>
                                        <p:cTn id="8" dur="1000" fill="hold"/>
                                        <p:tgtEl>
                                          <p:spTgt spid="24580"/>
                                        </p:tgtEl>
                                        <p:attrNameLst>
                                          <p:attrName>ppt_h</p:attrName>
                                        </p:attrNameLst>
                                      </p:cBhvr>
                                      <p:tavLst>
                                        <p:tav tm="0">
                                          <p:val>
                                            <p:strVal val="#ppt_h"/>
                                          </p:val>
                                        </p:tav>
                                        <p:tav tm="100000">
                                          <p:val>
                                            <p:strVal val="#ppt_h"/>
                                          </p:val>
                                        </p:tav>
                                      </p:tavLst>
                                    </p:anim>
                                    <p:animEffect transition="in" filter="fade">
                                      <p:cBhvr>
                                        <p:cTn id="9" dur="1000"/>
                                        <p:tgtEl>
                                          <p:spTgt spid="24580"/>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24581">
                                            <p:txEl>
                                              <p:pRg st="0" end="0"/>
                                            </p:txEl>
                                          </p:spTgt>
                                        </p:tgtEl>
                                        <p:attrNameLst>
                                          <p:attrName>style.visibility</p:attrName>
                                        </p:attrNameLst>
                                      </p:cBhvr>
                                      <p:to>
                                        <p:strVal val="visible"/>
                                      </p:to>
                                    </p:set>
                                    <p:animEffect transition="in" filter="wipe(left)">
                                      <p:cBhvr>
                                        <p:cTn id="12" dur="500"/>
                                        <p:tgtEl>
                                          <p:spTgt spid="24581">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4581">
                                            <p:txEl>
                                              <p:pRg st="1" end="1"/>
                                            </p:txEl>
                                          </p:spTgt>
                                        </p:tgtEl>
                                        <p:attrNameLst>
                                          <p:attrName>style.visibility</p:attrName>
                                        </p:attrNameLst>
                                      </p:cBhvr>
                                      <p:to>
                                        <p:strVal val="visible"/>
                                      </p:to>
                                    </p:set>
                                    <p:animEffect transition="in" filter="wipe(left)">
                                      <p:cBhvr>
                                        <p:cTn id="15" dur="500"/>
                                        <p:tgtEl>
                                          <p:spTgt spid="24581">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4581">
                                            <p:txEl>
                                              <p:pRg st="2" end="2"/>
                                            </p:txEl>
                                          </p:spTgt>
                                        </p:tgtEl>
                                        <p:attrNameLst>
                                          <p:attrName>style.visibility</p:attrName>
                                        </p:attrNameLst>
                                      </p:cBhvr>
                                      <p:to>
                                        <p:strVal val="visible"/>
                                      </p:to>
                                    </p:set>
                                    <p:animEffect transition="in" filter="wipe(left)">
                                      <p:cBhvr>
                                        <p:cTn id="18" dur="500"/>
                                        <p:tgtEl>
                                          <p:spTgt spid="24581">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4581">
                                            <p:txEl>
                                              <p:pRg st="3" end="3"/>
                                            </p:txEl>
                                          </p:spTgt>
                                        </p:tgtEl>
                                        <p:attrNameLst>
                                          <p:attrName>style.visibility</p:attrName>
                                        </p:attrNameLst>
                                      </p:cBhvr>
                                      <p:to>
                                        <p:strVal val="visible"/>
                                      </p:to>
                                    </p:set>
                                    <p:animEffect transition="in" filter="wipe(left)">
                                      <p:cBhvr>
                                        <p:cTn id="21" dur="500"/>
                                        <p:tgtEl>
                                          <p:spTgt spid="24581">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4581">
                                            <p:txEl>
                                              <p:pRg st="4" end="4"/>
                                            </p:txEl>
                                          </p:spTgt>
                                        </p:tgtEl>
                                        <p:attrNameLst>
                                          <p:attrName>style.visibility</p:attrName>
                                        </p:attrNameLst>
                                      </p:cBhvr>
                                      <p:to>
                                        <p:strVal val="visible"/>
                                      </p:to>
                                    </p:set>
                                    <p:animEffect transition="in" filter="wipe(left)">
                                      <p:cBhvr>
                                        <p:cTn id="24" dur="500"/>
                                        <p:tgtEl>
                                          <p:spTgt spid="2458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581" grpId="0" build="p">
        <p:tmplLst>
          <p:tmpl lvl="1">
            <p:tnLst>
              <p:par>
                <p:cTn presetID="22" presetClass="entr" presetSubtype="8" fill="hold" nodeType="withEffect">
                  <p:stCondLst>
                    <p:cond delay="0"/>
                  </p:stCondLst>
                  <p:childTnLst>
                    <p:set>
                      <p:cBhvr>
                        <p:cTn dur="1" fill="hold">
                          <p:stCondLst>
                            <p:cond delay="0"/>
                          </p:stCondLst>
                        </p:cTn>
                        <p:tgtEl>
                          <p:spTgt spid="24581"/>
                        </p:tgtEl>
                        <p:attrNameLst>
                          <p:attrName>style.visibility</p:attrName>
                        </p:attrNameLst>
                      </p:cBhvr>
                      <p:to>
                        <p:strVal val="visible"/>
                      </p:to>
                    </p:set>
                    <p:animEffect transition="in" filter="wipe(left)">
                      <p:cBhvr>
                        <p:cTn dur="500"/>
                        <p:tgtEl>
                          <p:spTgt spid="24581"/>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24581"/>
                        </p:tgtEl>
                        <p:attrNameLst>
                          <p:attrName>style.visibility</p:attrName>
                        </p:attrNameLst>
                      </p:cBhvr>
                      <p:to>
                        <p:strVal val="visible"/>
                      </p:to>
                    </p:set>
                    <p:animEffect transition="in" filter="wipe(left)">
                      <p:cBhvr>
                        <p:cTn dur="500"/>
                        <p:tgtEl>
                          <p:spTgt spid="24581"/>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24581"/>
                        </p:tgtEl>
                        <p:attrNameLst>
                          <p:attrName>style.visibility</p:attrName>
                        </p:attrNameLst>
                      </p:cBhvr>
                      <p:to>
                        <p:strVal val="visible"/>
                      </p:to>
                    </p:set>
                    <p:animEffect transition="in" filter="wipe(left)">
                      <p:cBhvr>
                        <p:cTn dur="500"/>
                        <p:tgtEl>
                          <p:spTgt spid="24581"/>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24581"/>
                        </p:tgtEl>
                        <p:attrNameLst>
                          <p:attrName>style.visibility</p:attrName>
                        </p:attrNameLst>
                      </p:cBhvr>
                      <p:to>
                        <p:strVal val="visible"/>
                      </p:to>
                    </p:set>
                    <p:animEffect transition="in" filter="wipe(left)">
                      <p:cBhvr>
                        <p:cTn dur="500"/>
                        <p:tgtEl>
                          <p:spTgt spid="24581"/>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24581"/>
                        </p:tgtEl>
                        <p:attrNameLst>
                          <p:attrName>style.visibility</p:attrName>
                        </p:attrNameLst>
                      </p:cBhvr>
                      <p:to>
                        <p:strVal val="visible"/>
                      </p:to>
                    </p:set>
                    <p:animEffect transition="in" filter="wipe(left)">
                      <p:cBhvr>
                        <p:cTn dur="500"/>
                        <p:tgtEl>
                          <p:spTgt spid="24581"/>
                        </p:tgtEl>
                      </p:cBhvr>
                    </p:animEffect>
                  </p:childTnLst>
                </p:cTn>
              </p:par>
            </p:tnLst>
          </p:tmpl>
        </p:tmplLst>
      </p:bldP>
    </p:bldLst>
  </p:timing>
  <p:txStyles>
    <p:titleStyle>
      <a:lvl1pPr algn="l" rtl="0" eaLnBrk="1" fontAlgn="base" hangingPunct="1">
        <a:spcBef>
          <a:spcPct val="0"/>
        </a:spcBef>
        <a:spcAft>
          <a:spcPct val="0"/>
        </a:spcAft>
        <a:defRPr sz="2400">
          <a:solidFill>
            <a:schemeClr val="bg1"/>
          </a:solidFill>
          <a:latin typeface="+mj-lt"/>
          <a:ea typeface="+mj-ea"/>
          <a:cs typeface="+mj-cs"/>
        </a:defRPr>
      </a:lvl1pPr>
      <a:lvl2pPr algn="l" rtl="0" eaLnBrk="1" fontAlgn="base" hangingPunct="1">
        <a:spcBef>
          <a:spcPct val="0"/>
        </a:spcBef>
        <a:spcAft>
          <a:spcPct val="0"/>
        </a:spcAft>
        <a:defRPr sz="2400">
          <a:solidFill>
            <a:schemeClr val="bg1"/>
          </a:solidFill>
          <a:latin typeface="Arial" charset="0"/>
        </a:defRPr>
      </a:lvl2pPr>
      <a:lvl3pPr algn="l" rtl="0" eaLnBrk="1" fontAlgn="base" hangingPunct="1">
        <a:spcBef>
          <a:spcPct val="0"/>
        </a:spcBef>
        <a:spcAft>
          <a:spcPct val="0"/>
        </a:spcAft>
        <a:defRPr sz="2400">
          <a:solidFill>
            <a:schemeClr val="bg1"/>
          </a:solidFill>
          <a:latin typeface="Arial" charset="0"/>
        </a:defRPr>
      </a:lvl3pPr>
      <a:lvl4pPr algn="l" rtl="0" eaLnBrk="1" fontAlgn="base" hangingPunct="1">
        <a:spcBef>
          <a:spcPct val="0"/>
        </a:spcBef>
        <a:spcAft>
          <a:spcPct val="0"/>
        </a:spcAft>
        <a:defRPr sz="2400">
          <a:solidFill>
            <a:schemeClr val="bg1"/>
          </a:solidFill>
          <a:latin typeface="Arial" charset="0"/>
        </a:defRPr>
      </a:lvl4pPr>
      <a:lvl5pPr algn="l" rtl="0" eaLnBrk="1" fontAlgn="base" hangingPunct="1">
        <a:spcBef>
          <a:spcPct val="0"/>
        </a:spcBef>
        <a:spcAft>
          <a:spcPct val="0"/>
        </a:spcAft>
        <a:defRPr sz="2400">
          <a:solidFill>
            <a:schemeClr val="bg1"/>
          </a:solidFill>
          <a:latin typeface="Arial" charset="0"/>
        </a:defRPr>
      </a:lvl5pPr>
      <a:lvl6pPr marL="457129" algn="l" rtl="0" eaLnBrk="1" fontAlgn="base" hangingPunct="1">
        <a:spcBef>
          <a:spcPct val="0"/>
        </a:spcBef>
        <a:spcAft>
          <a:spcPct val="0"/>
        </a:spcAft>
        <a:defRPr sz="2400">
          <a:solidFill>
            <a:schemeClr val="bg1"/>
          </a:solidFill>
          <a:latin typeface="Arial" charset="0"/>
        </a:defRPr>
      </a:lvl6pPr>
      <a:lvl7pPr marL="914259" algn="l" rtl="0" eaLnBrk="1" fontAlgn="base" hangingPunct="1">
        <a:spcBef>
          <a:spcPct val="0"/>
        </a:spcBef>
        <a:spcAft>
          <a:spcPct val="0"/>
        </a:spcAft>
        <a:defRPr sz="2400">
          <a:solidFill>
            <a:schemeClr val="bg1"/>
          </a:solidFill>
          <a:latin typeface="Arial" charset="0"/>
        </a:defRPr>
      </a:lvl7pPr>
      <a:lvl8pPr marL="1371388" algn="l" rtl="0" eaLnBrk="1" fontAlgn="base" hangingPunct="1">
        <a:spcBef>
          <a:spcPct val="0"/>
        </a:spcBef>
        <a:spcAft>
          <a:spcPct val="0"/>
        </a:spcAft>
        <a:defRPr sz="2400">
          <a:solidFill>
            <a:schemeClr val="bg1"/>
          </a:solidFill>
          <a:latin typeface="Arial" charset="0"/>
        </a:defRPr>
      </a:lvl8pPr>
      <a:lvl9pPr marL="1828517" algn="l" rtl="0" eaLnBrk="1" fontAlgn="base" hangingPunct="1">
        <a:spcBef>
          <a:spcPct val="0"/>
        </a:spcBef>
        <a:spcAft>
          <a:spcPct val="0"/>
        </a:spcAft>
        <a:defRPr sz="2400">
          <a:solidFill>
            <a:schemeClr val="bg1"/>
          </a:solidFill>
          <a:latin typeface="Arial" charset="0"/>
        </a:defRPr>
      </a:lvl9pPr>
    </p:titleStyle>
    <p:bodyStyle>
      <a:lvl1pPr marL="342847" indent="-342847" algn="l" rtl="0" eaLnBrk="1" fontAlgn="base" hangingPunct="1">
        <a:spcBef>
          <a:spcPct val="20000"/>
        </a:spcBef>
        <a:spcAft>
          <a:spcPct val="0"/>
        </a:spcAft>
        <a:buChar char="•"/>
        <a:defRPr sz="3200">
          <a:solidFill>
            <a:schemeClr val="tx1"/>
          </a:solidFill>
          <a:latin typeface="+mn-lt"/>
          <a:ea typeface="+mn-ea"/>
          <a:cs typeface="+mn-cs"/>
        </a:defRPr>
      </a:lvl1pPr>
      <a:lvl2pPr marL="742835" indent="-285706" algn="l" rtl="0" eaLnBrk="1" fontAlgn="base" hangingPunct="1">
        <a:spcBef>
          <a:spcPct val="20000"/>
        </a:spcBef>
        <a:spcAft>
          <a:spcPct val="0"/>
        </a:spcAft>
        <a:buChar char="–"/>
        <a:defRPr sz="2800">
          <a:solidFill>
            <a:schemeClr val="tx1"/>
          </a:solidFill>
          <a:latin typeface="+mn-lt"/>
        </a:defRPr>
      </a:lvl2pPr>
      <a:lvl3pPr marL="1142823" indent="-228565" algn="l" rtl="0" eaLnBrk="1" fontAlgn="base" hangingPunct="1">
        <a:spcBef>
          <a:spcPct val="20000"/>
        </a:spcBef>
        <a:spcAft>
          <a:spcPct val="0"/>
        </a:spcAft>
        <a:buChar char="•"/>
        <a:defRPr sz="2400">
          <a:solidFill>
            <a:schemeClr val="tx1"/>
          </a:solidFill>
          <a:latin typeface="+mn-lt"/>
        </a:defRPr>
      </a:lvl3pPr>
      <a:lvl4pPr marL="1599953" indent="-228565" algn="l" rtl="0" eaLnBrk="1" fontAlgn="base" hangingPunct="1">
        <a:spcBef>
          <a:spcPct val="20000"/>
        </a:spcBef>
        <a:spcAft>
          <a:spcPct val="0"/>
        </a:spcAft>
        <a:buChar char="–"/>
        <a:defRPr sz="2000">
          <a:solidFill>
            <a:schemeClr val="tx1"/>
          </a:solidFill>
          <a:latin typeface="+mn-lt"/>
        </a:defRPr>
      </a:lvl4pPr>
      <a:lvl5pPr marL="2057082" indent="-228565" algn="l" rtl="0" eaLnBrk="1" fontAlgn="base" hangingPunct="1">
        <a:spcBef>
          <a:spcPct val="20000"/>
        </a:spcBef>
        <a:spcAft>
          <a:spcPct val="0"/>
        </a:spcAft>
        <a:buChar char="»"/>
        <a:defRPr>
          <a:solidFill>
            <a:schemeClr val="tx1"/>
          </a:solidFill>
          <a:latin typeface="+mn-lt"/>
        </a:defRPr>
      </a:lvl5pPr>
      <a:lvl6pPr marL="2514211" indent="-228565" algn="l" rtl="0" eaLnBrk="1" fontAlgn="base" hangingPunct="1">
        <a:spcBef>
          <a:spcPct val="20000"/>
        </a:spcBef>
        <a:spcAft>
          <a:spcPct val="0"/>
        </a:spcAft>
        <a:buChar char="»"/>
        <a:defRPr>
          <a:solidFill>
            <a:schemeClr val="tx1"/>
          </a:solidFill>
          <a:latin typeface="+mn-lt"/>
        </a:defRPr>
      </a:lvl6pPr>
      <a:lvl7pPr marL="2971341" indent="-228565" algn="l" rtl="0" eaLnBrk="1" fontAlgn="base" hangingPunct="1">
        <a:spcBef>
          <a:spcPct val="20000"/>
        </a:spcBef>
        <a:spcAft>
          <a:spcPct val="0"/>
        </a:spcAft>
        <a:buChar char="»"/>
        <a:defRPr>
          <a:solidFill>
            <a:schemeClr val="tx1"/>
          </a:solidFill>
          <a:latin typeface="+mn-lt"/>
        </a:defRPr>
      </a:lvl7pPr>
      <a:lvl8pPr marL="3428470" indent="-228565" algn="l" rtl="0" eaLnBrk="1" fontAlgn="base" hangingPunct="1">
        <a:spcBef>
          <a:spcPct val="20000"/>
        </a:spcBef>
        <a:spcAft>
          <a:spcPct val="0"/>
        </a:spcAft>
        <a:buChar char="»"/>
        <a:defRPr>
          <a:solidFill>
            <a:schemeClr val="tx1"/>
          </a:solidFill>
          <a:latin typeface="+mn-lt"/>
        </a:defRPr>
      </a:lvl8pPr>
      <a:lvl9pPr marL="3885600" indent="-228565"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29"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88" algn="l" defTabSz="914259" rtl="0" eaLnBrk="1" latinLnBrk="0" hangingPunct="1">
        <a:defRPr sz="1800" kern="1200">
          <a:solidFill>
            <a:schemeClr val="tx1"/>
          </a:solidFill>
          <a:latin typeface="+mn-lt"/>
          <a:ea typeface="+mn-ea"/>
          <a:cs typeface="+mn-cs"/>
        </a:defRPr>
      </a:lvl4pPr>
      <a:lvl5pPr marL="1828517" algn="l" defTabSz="914259" rtl="0" eaLnBrk="1" latinLnBrk="0" hangingPunct="1">
        <a:defRPr sz="1800" kern="1200">
          <a:solidFill>
            <a:schemeClr val="tx1"/>
          </a:solidFill>
          <a:latin typeface="+mn-lt"/>
          <a:ea typeface="+mn-ea"/>
          <a:cs typeface="+mn-cs"/>
        </a:defRPr>
      </a:lvl5pPr>
      <a:lvl6pPr marL="2285647" algn="l" defTabSz="914259" rtl="0" eaLnBrk="1" latinLnBrk="0" hangingPunct="1">
        <a:defRPr sz="1800" kern="1200">
          <a:solidFill>
            <a:schemeClr val="tx1"/>
          </a:solidFill>
          <a:latin typeface="+mn-lt"/>
          <a:ea typeface="+mn-ea"/>
          <a:cs typeface="+mn-cs"/>
        </a:defRPr>
      </a:lvl6pPr>
      <a:lvl7pPr marL="2742776" algn="l" defTabSz="914259" rtl="0" eaLnBrk="1" latinLnBrk="0" hangingPunct="1">
        <a:defRPr sz="1800" kern="1200">
          <a:solidFill>
            <a:schemeClr val="tx1"/>
          </a:solidFill>
          <a:latin typeface="+mn-lt"/>
          <a:ea typeface="+mn-ea"/>
          <a:cs typeface="+mn-cs"/>
        </a:defRPr>
      </a:lvl7pPr>
      <a:lvl8pPr marL="3199905" algn="l" defTabSz="914259" rtl="0" eaLnBrk="1" latinLnBrk="0" hangingPunct="1">
        <a:defRPr sz="1800" kern="1200">
          <a:solidFill>
            <a:schemeClr val="tx1"/>
          </a:solidFill>
          <a:latin typeface="+mn-lt"/>
          <a:ea typeface="+mn-ea"/>
          <a:cs typeface="+mn-cs"/>
        </a:defRPr>
      </a:lvl8pPr>
      <a:lvl9pPr marL="3657035" algn="l" defTabSz="91425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0" y="0"/>
            <a:ext cx="9906000" cy="6858000"/>
          </a:xfrm>
          <a:prstGeom prst="rect">
            <a:avLst/>
          </a:prstGeom>
          <a:gradFill rotWithShape="1">
            <a:gsLst>
              <a:gs pos="0">
                <a:schemeClr val="bg1"/>
              </a:gs>
              <a:gs pos="100000">
                <a:srgbClr val="D9D9D9"/>
              </a:gs>
            </a:gsLst>
            <a:lin ang="5400000" scaled="1"/>
          </a:gradFill>
          <a:ln w="9525">
            <a:noFill/>
            <a:miter lim="800000"/>
            <a:headEnd/>
            <a:tailEnd/>
          </a:ln>
          <a:effectLst/>
        </p:spPr>
        <p:txBody>
          <a:bodyPr wrap="none" lIns="91426" tIns="45713" rIns="91426" bIns="45713" anchor="ctr"/>
          <a:lstStyle/>
          <a:p>
            <a:pPr algn="ctr"/>
            <a:endParaRPr lang="en-US" sz="1800"/>
          </a:p>
        </p:txBody>
      </p:sp>
      <p:sp>
        <p:nvSpPr>
          <p:cNvPr id="41987" name="Rectangle 3"/>
          <p:cNvSpPr>
            <a:spLocks noChangeArrowheads="1"/>
          </p:cNvSpPr>
          <p:nvPr/>
        </p:nvSpPr>
        <p:spPr bwMode="auto">
          <a:xfrm>
            <a:off x="-101464" y="6453188"/>
            <a:ext cx="9243881" cy="366712"/>
          </a:xfrm>
          <a:prstGeom prst="rect">
            <a:avLst/>
          </a:prstGeom>
          <a:noFill/>
          <a:ln w="9525" algn="ctr">
            <a:noFill/>
            <a:miter lim="800000"/>
            <a:headEnd/>
            <a:tailEnd/>
          </a:ln>
          <a:effectLst/>
        </p:spPr>
        <p:txBody>
          <a:bodyPr lIns="0" tIns="0" rIns="0" bIns="0" anchor="ctr"/>
          <a:lstStyle/>
          <a:p>
            <a:pPr algn="r"/>
            <a:r>
              <a:rPr lang="en-US" sz="1200">
                <a:solidFill>
                  <a:srgbClr val="4D4D4D"/>
                </a:solidFill>
                <a:latin typeface="Neo Sans" pitchFamily="34" charset="0"/>
              </a:rPr>
              <a:t>m62 visualcommunications is the global leader in presentation effectiveness, from offices in the UK, USA, and Singapore</a:t>
            </a:r>
          </a:p>
        </p:txBody>
      </p:sp>
      <p:pic>
        <p:nvPicPr>
          <p:cNvPr id="41988" name="Picture 4" descr="m62-logo">
            <a:hlinkClick r:id="rId13"/>
          </p:cNvPr>
          <p:cNvPicPr>
            <a:picLocks noChangeAspect="1" noChangeArrowheads="1"/>
          </p:cNvPicPr>
          <p:nvPr/>
        </p:nvPicPr>
        <p:blipFill>
          <a:blip r:embed="rId14" cstate="print"/>
          <a:srcRect/>
          <a:stretch>
            <a:fillRect/>
          </a:stretch>
        </p:blipFill>
        <p:spPr bwMode="auto">
          <a:xfrm>
            <a:off x="9211204" y="6484950"/>
            <a:ext cx="412750" cy="257175"/>
          </a:xfrm>
          <a:prstGeom prst="rect">
            <a:avLst/>
          </a:prstGeom>
          <a:noFill/>
        </p:spPr>
      </p:pic>
      <p:pic>
        <p:nvPicPr>
          <p:cNvPr id="41989" name="Picture 5" descr="1">
            <a:hlinkClick r:id="rId15"/>
          </p:cNvPr>
          <p:cNvPicPr>
            <a:picLocks noChangeAspect="1" noChangeArrowheads="1"/>
          </p:cNvPicPr>
          <p:nvPr/>
        </p:nvPicPr>
        <p:blipFill>
          <a:blip r:embed="rId16" cstate="print"/>
          <a:srcRect/>
          <a:stretch>
            <a:fillRect/>
          </a:stretch>
        </p:blipFill>
        <p:spPr bwMode="auto">
          <a:xfrm>
            <a:off x="282046" y="777886"/>
            <a:ext cx="2166938" cy="1457325"/>
          </a:xfrm>
          <a:prstGeom prst="rect">
            <a:avLst/>
          </a:prstGeom>
          <a:noFill/>
        </p:spPr>
      </p:pic>
      <p:pic>
        <p:nvPicPr>
          <p:cNvPr id="41990" name="Picture 6" descr="2">
            <a:hlinkClick r:id="rId17"/>
          </p:cNvPr>
          <p:cNvPicPr>
            <a:picLocks noChangeAspect="1" noChangeArrowheads="1"/>
          </p:cNvPicPr>
          <p:nvPr/>
        </p:nvPicPr>
        <p:blipFill>
          <a:blip r:embed="rId18" cstate="print"/>
          <a:srcRect/>
          <a:stretch>
            <a:fillRect/>
          </a:stretch>
        </p:blipFill>
        <p:spPr bwMode="auto">
          <a:xfrm>
            <a:off x="311283" y="2673362"/>
            <a:ext cx="2166938" cy="1457325"/>
          </a:xfrm>
          <a:prstGeom prst="rect">
            <a:avLst/>
          </a:prstGeom>
          <a:noFill/>
        </p:spPr>
      </p:pic>
      <p:pic>
        <p:nvPicPr>
          <p:cNvPr id="41991" name="Picture 7" descr="3">
            <a:hlinkClick r:id="rId19"/>
          </p:cNvPr>
          <p:cNvPicPr>
            <a:picLocks noChangeAspect="1" noChangeArrowheads="1"/>
          </p:cNvPicPr>
          <p:nvPr/>
        </p:nvPicPr>
        <p:blipFill>
          <a:blip r:embed="rId20" cstate="print"/>
          <a:srcRect/>
          <a:stretch>
            <a:fillRect/>
          </a:stretch>
        </p:blipFill>
        <p:spPr bwMode="auto">
          <a:xfrm>
            <a:off x="311283" y="4568837"/>
            <a:ext cx="2166938" cy="1457325"/>
          </a:xfrm>
          <a:prstGeom prst="rect">
            <a:avLst/>
          </a:prstGeom>
          <a:noFill/>
        </p:spPr>
      </p:pic>
      <p:sp>
        <p:nvSpPr>
          <p:cNvPr id="41992" name="Text Box 8">
            <a:hlinkClick r:id="rId15"/>
          </p:cNvPr>
          <p:cNvSpPr txBox="1">
            <a:spLocks noChangeArrowheads="1"/>
          </p:cNvSpPr>
          <p:nvPr/>
        </p:nvSpPr>
        <p:spPr bwMode="auto">
          <a:xfrm>
            <a:off x="411039" y="2289405"/>
            <a:ext cx="1654299" cy="215444"/>
          </a:xfrm>
          <a:prstGeom prst="rect">
            <a:avLst/>
          </a:prstGeom>
          <a:noFill/>
          <a:ln w="9525" algn="ctr">
            <a:noFill/>
            <a:miter lim="800000"/>
            <a:headEnd/>
            <a:tailEnd/>
          </a:ln>
          <a:effectLst/>
        </p:spPr>
        <p:txBody>
          <a:bodyPr wrap="none" lIns="0" tIns="0" rIns="0" bIns="0" anchor="ctr">
            <a:spAutoFit/>
          </a:bodyPr>
          <a:lstStyle/>
          <a:p>
            <a:r>
              <a:rPr lang="en-US" sz="1400">
                <a:solidFill>
                  <a:srgbClr val="135971"/>
                </a:solidFill>
                <a:latin typeface="Neo Sans" pitchFamily="34" charset="0"/>
              </a:rPr>
              <a:t>Beyond Bullet Points</a:t>
            </a:r>
          </a:p>
        </p:txBody>
      </p:sp>
      <p:sp>
        <p:nvSpPr>
          <p:cNvPr id="41993" name="Text Box 9">
            <a:hlinkClick r:id="rId17"/>
          </p:cNvPr>
          <p:cNvSpPr txBox="1">
            <a:spLocks noChangeArrowheads="1"/>
          </p:cNvSpPr>
          <p:nvPr/>
        </p:nvSpPr>
        <p:spPr bwMode="auto">
          <a:xfrm>
            <a:off x="411039" y="4188055"/>
            <a:ext cx="1455527" cy="215444"/>
          </a:xfrm>
          <a:prstGeom prst="rect">
            <a:avLst/>
          </a:prstGeom>
          <a:noFill/>
          <a:ln w="9525" algn="ctr">
            <a:noFill/>
            <a:miter lim="800000"/>
            <a:headEnd/>
            <a:tailEnd/>
          </a:ln>
          <a:effectLst/>
        </p:spPr>
        <p:txBody>
          <a:bodyPr wrap="none" lIns="0" tIns="0" rIns="0" bIns="0" anchor="ctr">
            <a:spAutoFit/>
          </a:bodyPr>
          <a:lstStyle/>
          <a:p>
            <a:r>
              <a:rPr lang="en-US" sz="1400">
                <a:solidFill>
                  <a:srgbClr val="135971"/>
                </a:solidFill>
                <a:latin typeface="Neo Sans" pitchFamily="34" charset="0"/>
              </a:rPr>
              <a:t>PowerPoint Slides</a:t>
            </a:r>
          </a:p>
        </p:txBody>
      </p:sp>
      <p:sp>
        <p:nvSpPr>
          <p:cNvPr id="41994" name="Text Box 10">
            <a:hlinkClick r:id="rId19"/>
          </p:cNvPr>
          <p:cNvSpPr txBox="1">
            <a:spLocks noChangeArrowheads="1"/>
          </p:cNvSpPr>
          <p:nvPr/>
        </p:nvSpPr>
        <p:spPr bwMode="auto">
          <a:xfrm>
            <a:off x="411038" y="6083530"/>
            <a:ext cx="1602683" cy="215444"/>
          </a:xfrm>
          <a:prstGeom prst="rect">
            <a:avLst/>
          </a:prstGeom>
          <a:noFill/>
          <a:ln w="9525" algn="ctr">
            <a:noFill/>
            <a:miter lim="800000"/>
            <a:headEnd/>
            <a:tailEnd/>
          </a:ln>
          <a:effectLst/>
        </p:spPr>
        <p:txBody>
          <a:bodyPr wrap="none" lIns="0" tIns="0" rIns="0" bIns="0" anchor="ctr">
            <a:spAutoFit/>
          </a:bodyPr>
          <a:lstStyle/>
          <a:p>
            <a:r>
              <a:rPr lang="en-US" sz="1400">
                <a:solidFill>
                  <a:srgbClr val="135971"/>
                </a:solidFill>
                <a:latin typeface="Neo Sans" pitchFamily="34" charset="0"/>
              </a:rPr>
              <a:t>PowerPoint Training</a:t>
            </a:r>
          </a:p>
        </p:txBody>
      </p:sp>
      <p:pic>
        <p:nvPicPr>
          <p:cNvPr id="41995" name="Picture 11" descr="bg"/>
          <p:cNvPicPr>
            <a:picLocks noChangeAspect="1" noChangeArrowheads="1"/>
          </p:cNvPicPr>
          <p:nvPr/>
        </p:nvPicPr>
        <p:blipFill>
          <a:blip r:embed="rId21" cstate="print"/>
          <a:srcRect/>
          <a:stretch>
            <a:fillRect/>
          </a:stretch>
        </p:blipFill>
        <p:spPr bwMode="auto">
          <a:xfrm>
            <a:off x="2731030" y="777887"/>
            <a:ext cx="6892925" cy="5248275"/>
          </a:xfrm>
          <a:prstGeom prst="rect">
            <a:avLst/>
          </a:prstGeom>
          <a:noFill/>
        </p:spPr>
      </p:pic>
      <p:sp>
        <p:nvSpPr>
          <p:cNvPr id="41996" name="Text Box 12"/>
          <p:cNvSpPr txBox="1">
            <a:spLocks noChangeArrowheads="1"/>
          </p:cNvSpPr>
          <p:nvPr/>
        </p:nvSpPr>
        <p:spPr bwMode="auto">
          <a:xfrm>
            <a:off x="30962" y="188913"/>
            <a:ext cx="9875044" cy="366712"/>
          </a:xfrm>
          <a:prstGeom prst="rect">
            <a:avLst/>
          </a:prstGeom>
          <a:noFill/>
          <a:ln w="9525" algn="ctr">
            <a:noFill/>
            <a:miter lim="800000"/>
            <a:headEnd/>
            <a:tailEnd/>
          </a:ln>
          <a:effectLst/>
        </p:spPr>
        <p:txBody>
          <a:bodyPr lIns="0" tIns="0" rIns="0" bIns="0" anchor="ctr"/>
          <a:lstStyle/>
          <a:p>
            <a:pPr algn="ctr"/>
            <a:r>
              <a:rPr lang="en-US" sz="2100">
                <a:solidFill>
                  <a:srgbClr val="333333"/>
                </a:solidFill>
                <a:latin typeface="Neo Sans" pitchFamily="34" charset="0"/>
              </a:rPr>
              <a:t>It’s not the </a:t>
            </a:r>
            <a:r>
              <a:rPr lang="en-US" sz="2100" b="1">
                <a:solidFill>
                  <a:srgbClr val="333333"/>
                </a:solidFill>
                <a:latin typeface="Neo Sans" pitchFamily="34" charset="0"/>
              </a:rPr>
              <a:t>design</a:t>
            </a:r>
            <a:r>
              <a:rPr lang="en-US" sz="2100">
                <a:solidFill>
                  <a:srgbClr val="333333"/>
                </a:solidFill>
                <a:latin typeface="Neo Sans" pitchFamily="34" charset="0"/>
              </a:rPr>
              <a:t> of your template, it’s what you </a:t>
            </a:r>
            <a:r>
              <a:rPr lang="en-US" sz="2100" b="1">
                <a:solidFill>
                  <a:srgbClr val="333333"/>
                </a:solidFill>
                <a:latin typeface="Neo Sans" pitchFamily="34" charset="0"/>
              </a:rPr>
              <a:t>do with it</a:t>
            </a:r>
            <a:r>
              <a:rPr lang="en-US" sz="2100">
                <a:solidFill>
                  <a:srgbClr val="333333"/>
                </a:solidFill>
                <a:latin typeface="Neo Sans" pitchFamily="34" charset="0"/>
              </a:rPr>
              <a:t> that counts</a:t>
            </a:r>
          </a:p>
        </p:txBody>
      </p:sp>
    </p:spTree>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txStyles>
    <p:titleStyle>
      <a:lvl1pPr algn="ctr" rtl="0" eaLnBrk="1" fontAlgn="base" hangingPunct="1">
        <a:spcBef>
          <a:spcPct val="0"/>
        </a:spcBef>
        <a:spcAft>
          <a:spcPct val="0"/>
        </a:spcAft>
        <a:defRPr sz="2000">
          <a:solidFill>
            <a:srgbClr val="333333"/>
          </a:solidFill>
          <a:latin typeface="+mj-lt"/>
          <a:ea typeface="+mj-ea"/>
          <a:cs typeface="+mj-cs"/>
        </a:defRPr>
      </a:lvl1pPr>
      <a:lvl2pPr algn="ctr" rtl="0" eaLnBrk="1" fontAlgn="base" hangingPunct="1">
        <a:spcBef>
          <a:spcPct val="0"/>
        </a:spcBef>
        <a:spcAft>
          <a:spcPct val="0"/>
        </a:spcAft>
        <a:defRPr sz="2000">
          <a:solidFill>
            <a:srgbClr val="333333"/>
          </a:solidFill>
          <a:latin typeface="Neo Sans" pitchFamily="34" charset="0"/>
        </a:defRPr>
      </a:lvl2pPr>
      <a:lvl3pPr algn="ctr" rtl="0" eaLnBrk="1" fontAlgn="base" hangingPunct="1">
        <a:spcBef>
          <a:spcPct val="0"/>
        </a:spcBef>
        <a:spcAft>
          <a:spcPct val="0"/>
        </a:spcAft>
        <a:defRPr sz="2000">
          <a:solidFill>
            <a:srgbClr val="333333"/>
          </a:solidFill>
          <a:latin typeface="Neo Sans" pitchFamily="34" charset="0"/>
        </a:defRPr>
      </a:lvl3pPr>
      <a:lvl4pPr algn="ctr" rtl="0" eaLnBrk="1" fontAlgn="base" hangingPunct="1">
        <a:spcBef>
          <a:spcPct val="0"/>
        </a:spcBef>
        <a:spcAft>
          <a:spcPct val="0"/>
        </a:spcAft>
        <a:defRPr sz="2000">
          <a:solidFill>
            <a:srgbClr val="333333"/>
          </a:solidFill>
          <a:latin typeface="Neo Sans" pitchFamily="34" charset="0"/>
        </a:defRPr>
      </a:lvl4pPr>
      <a:lvl5pPr algn="ctr" rtl="0" eaLnBrk="1" fontAlgn="base" hangingPunct="1">
        <a:spcBef>
          <a:spcPct val="0"/>
        </a:spcBef>
        <a:spcAft>
          <a:spcPct val="0"/>
        </a:spcAft>
        <a:defRPr sz="2000">
          <a:solidFill>
            <a:srgbClr val="333333"/>
          </a:solidFill>
          <a:latin typeface="Neo Sans" pitchFamily="34" charset="0"/>
        </a:defRPr>
      </a:lvl5pPr>
      <a:lvl6pPr marL="457129" algn="ctr" rtl="0" eaLnBrk="1" fontAlgn="base" hangingPunct="1">
        <a:spcBef>
          <a:spcPct val="0"/>
        </a:spcBef>
        <a:spcAft>
          <a:spcPct val="0"/>
        </a:spcAft>
        <a:defRPr sz="2000">
          <a:solidFill>
            <a:srgbClr val="333333"/>
          </a:solidFill>
          <a:latin typeface="Neo Sans" pitchFamily="34" charset="0"/>
        </a:defRPr>
      </a:lvl6pPr>
      <a:lvl7pPr marL="914259" algn="ctr" rtl="0" eaLnBrk="1" fontAlgn="base" hangingPunct="1">
        <a:spcBef>
          <a:spcPct val="0"/>
        </a:spcBef>
        <a:spcAft>
          <a:spcPct val="0"/>
        </a:spcAft>
        <a:defRPr sz="2000">
          <a:solidFill>
            <a:srgbClr val="333333"/>
          </a:solidFill>
          <a:latin typeface="Neo Sans" pitchFamily="34" charset="0"/>
        </a:defRPr>
      </a:lvl7pPr>
      <a:lvl8pPr marL="1371388" algn="ctr" rtl="0" eaLnBrk="1" fontAlgn="base" hangingPunct="1">
        <a:spcBef>
          <a:spcPct val="0"/>
        </a:spcBef>
        <a:spcAft>
          <a:spcPct val="0"/>
        </a:spcAft>
        <a:defRPr sz="2000">
          <a:solidFill>
            <a:srgbClr val="333333"/>
          </a:solidFill>
          <a:latin typeface="Neo Sans" pitchFamily="34" charset="0"/>
        </a:defRPr>
      </a:lvl8pPr>
      <a:lvl9pPr marL="1828517" algn="ctr" rtl="0" eaLnBrk="1" fontAlgn="base" hangingPunct="1">
        <a:spcBef>
          <a:spcPct val="0"/>
        </a:spcBef>
        <a:spcAft>
          <a:spcPct val="0"/>
        </a:spcAft>
        <a:defRPr sz="2000">
          <a:solidFill>
            <a:srgbClr val="333333"/>
          </a:solidFill>
          <a:latin typeface="Neo Sans" pitchFamily="34" charset="0"/>
        </a:defRPr>
      </a:lvl9pPr>
    </p:titleStyle>
    <p:bodyStyle>
      <a:lvl1pPr marL="342847" indent="-342847" algn="l" rtl="0" eaLnBrk="1" fontAlgn="base" hangingPunct="1">
        <a:spcBef>
          <a:spcPct val="20000"/>
        </a:spcBef>
        <a:spcAft>
          <a:spcPct val="0"/>
        </a:spcAft>
        <a:buChar char="•"/>
        <a:defRPr sz="3200">
          <a:solidFill>
            <a:schemeClr val="tx1"/>
          </a:solidFill>
          <a:latin typeface="+mn-lt"/>
          <a:ea typeface="+mn-ea"/>
          <a:cs typeface="+mn-cs"/>
        </a:defRPr>
      </a:lvl1pPr>
      <a:lvl2pPr marL="742835" indent="-285706" algn="l" rtl="0" eaLnBrk="1" fontAlgn="base" hangingPunct="1">
        <a:spcBef>
          <a:spcPct val="20000"/>
        </a:spcBef>
        <a:spcAft>
          <a:spcPct val="0"/>
        </a:spcAft>
        <a:buChar char="–"/>
        <a:defRPr sz="2800">
          <a:solidFill>
            <a:schemeClr val="tx1"/>
          </a:solidFill>
          <a:latin typeface="+mn-lt"/>
        </a:defRPr>
      </a:lvl2pPr>
      <a:lvl3pPr marL="1142823" indent="-228565" algn="l" rtl="0" eaLnBrk="1" fontAlgn="base" hangingPunct="1">
        <a:spcBef>
          <a:spcPct val="20000"/>
        </a:spcBef>
        <a:spcAft>
          <a:spcPct val="0"/>
        </a:spcAft>
        <a:buChar char="•"/>
        <a:defRPr sz="2400">
          <a:solidFill>
            <a:schemeClr val="tx1"/>
          </a:solidFill>
          <a:latin typeface="+mn-lt"/>
        </a:defRPr>
      </a:lvl3pPr>
      <a:lvl4pPr marL="1599953" indent="-228565" algn="l" rtl="0" eaLnBrk="1" fontAlgn="base" hangingPunct="1">
        <a:spcBef>
          <a:spcPct val="20000"/>
        </a:spcBef>
        <a:spcAft>
          <a:spcPct val="0"/>
        </a:spcAft>
        <a:buChar char="–"/>
        <a:defRPr sz="2000">
          <a:solidFill>
            <a:schemeClr val="tx1"/>
          </a:solidFill>
          <a:latin typeface="+mn-lt"/>
        </a:defRPr>
      </a:lvl4pPr>
      <a:lvl5pPr marL="2057082" indent="-228565" algn="l" rtl="0" eaLnBrk="1" fontAlgn="base" hangingPunct="1">
        <a:spcBef>
          <a:spcPct val="20000"/>
        </a:spcBef>
        <a:spcAft>
          <a:spcPct val="0"/>
        </a:spcAft>
        <a:buChar char="»"/>
        <a:defRPr sz="2000">
          <a:solidFill>
            <a:schemeClr val="tx1"/>
          </a:solidFill>
          <a:latin typeface="+mn-lt"/>
        </a:defRPr>
      </a:lvl5pPr>
      <a:lvl6pPr marL="2514211" indent="-228565" algn="l" rtl="0" eaLnBrk="1" fontAlgn="base" hangingPunct="1">
        <a:spcBef>
          <a:spcPct val="20000"/>
        </a:spcBef>
        <a:spcAft>
          <a:spcPct val="0"/>
        </a:spcAft>
        <a:buChar char="»"/>
        <a:defRPr sz="2000">
          <a:solidFill>
            <a:schemeClr val="tx1"/>
          </a:solidFill>
          <a:latin typeface="+mn-lt"/>
        </a:defRPr>
      </a:lvl6pPr>
      <a:lvl7pPr marL="2971341" indent="-228565" algn="l" rtl="0" eaLnBrk="1" fontAlgn="base" hangingPunct="1">
        <a:spcBef>
          <a:spcPct val="20000"/>
        </a:spcBef>
        <a:spcAft>
          <a:spcPct val="0"/>
        </a:spcAft>
        <a:buChar char="»"/>
        <a:defRPr sz="2000">
          <a:solidFill>
            <a:schemeClr val="tx1"/>
          </a:solidFill>
          <a:latin typeface="+mn-lt"/>
        </a:defRPr>
      </a:lvl7pPr>
      <a:lvl8pPr marL="3428470" indent="-228565" algn="l" rtl="0" eaLnBrk="1" fontAlgn="base" hangingPunct="1">
        <a:spcBef>
          <a:spcPct val="20000"/>
        </a:spcBef>
        <a:spcAft>
          <a:spcPct val="0"/>
        </a:spcAft>
        <a:buChar char="»"/>
        <a:defRPr sz="2000">
          <a:solidFill>
            <a:schemeClr val="tx1"/>
          </a:solidFill>
          <a:latin typeface="+mn-lt"/>
        </a:defRPr>
      </a:lvl8pPr>
      <a:lvl9pPr marL="3885600" indent="-228565"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29"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88" algn="l" defTabSz="914259" rtl="0" eaLnBrk="1" latinLnBrk="0" hangingPunct="1">
        <a:defRPr sz="1800" kern="1200">
          <a:solidFill>
            <a:schemeClr val="tx1"/>
          </a:solidFill>
          <a:latin typeface="+mn-lt"/>
          <a:ea typeface="+mn-ea"/>
          <a:cs typeface="+mn-cs"/>
        </a:defRPr>
      </a:lvl4pPr>
      <a:lvl5pPr marL="1828517" algn="l" defTabSz="914259" rtl="0" eaLnBrk="1" latinLnBrk="0" hangingPunct="1">
        <a:defRPr sz="1800" kern="1200">
          <a:solidFill>
            <a:schemeClr val="tx1"/>
          </a:solidFill>
          <a:latin typeface="+mn-lt"/>
          <a:ea typeface="+mn-ea"/>
          <a:cs typeface="+mn-cs"/>
        </a:defRPr>
      </a:lvl5pPr>
      <a:lvl6pPr marL="2285647" algn="l" defTabSz="914259" rtl="0" eaLnBrk="1" latinLnBrk="0" hangingPunct="1">
        <a:defRPr sz="1800" kern="1200">
          <a:solidFill>
            <a:schemeClr val="tx1"/>
          </a:solidFill>
          <a:latin typeface="+mn-lt"/>
          <a:ea typeface="+mn-ea"/>
          <a:cs typeface="+mn-cs"/>
        </a:defRPr>
      </a:lvl6pPr>
      <a:lvl7pPr marL="2742776" algn="l" defTabSz="914259" rtl="0" eaLnBrk="1" latinLnBrk="0" hangingPunct="1">
        <a:defRPr sz="1800" kern="1200">
          <a:solidFill>
            <a:schemeClr val="tx1"/>
          </a:solidFill>
          <a:latin typeface="+mn-lt"/>
          <a:ea typeface="+mn-ea"/>
          <a:cs typeface="+mn-cs"/>
        </a:defRPr>
      </a:lvl7pPr>
      <a:lvl8pPr marL="3199905" algn="l" defTabSz="914259" rtl="0" eaLnBrk="1" latinLnBrk="0" hangingPunct="1">
        <a:defRPr sz="1800" kern="1200">
          <a:solidFill>
            <a:schemeClr val="tx1"/>
          </a:solidFill>
          <a:latin typeface="+mn-lt"/>
          <a:ea typeface="+mn-ea"/>
          <a:cs typeface="+mn-cs"/>
        </a:defRPr>
      </a:lvl8pPr>
      <a:lvl9pPr marL="3657035" algn="l" defTabSz="91425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7" name="Picture 3" descr="C:\Users\andersonl\Desktop\Florist Background\florist background slide.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 y="8940"/>
            <a:ext cx="9893088" cy="6849063"/>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1052573" y="908050"/>
            <a:ext cx="8759383" cy="5185246"/>
          </a:xfrm>
          <a:prstGeom prst="rect">
            <a:avLst/>
          </a:prstGeom>
        </p:spPr>
        <p:txBody>
          <a:bodyPr vert="horz" lIns="91426" tIns="45713" rIns="91426" bIns="457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8593262" y="6476108"/>
            <a:ext cx="1208073" cy="365125"/>
          </a:xfrm>
          <a:prstGeom prst="rect">
            <a:avLst/>
          </a:prstGeom>
        </p:spPr>
        <p:txBody>
          <a:bodyPr vert="horz" lIns="91426" tIns="45713" rIns="91426" bIns="45713" rtlCol="0" anchor="ctr"/>
          <a:lstStyle>
            <a:lvl1pPr algn="r">
              <a:defRPr sz="1200">
                <a:solidFill>
                  <a:schemeClr val="tx1"/>
                </a:solidFill>
              </a:defRPr>
            </a:lvl1pPr>
          </a:lstStyle>
          <a:p>
            <a:fld id="{43755712-03CF-49E8-8640-0DEF88AEC3A8}" type="datetimeFigureOut">
              <a:rPr lang="en-US" smtClean="0"/>
              <a:pPr/>
              <a:t>8/28/2020</a:t>
            </a:fld>
            <a:endParaRPr lang="en-US"/>
          </a:p>
        </p:txBody>
      </p:sp>
      <p:sp>
        <p:nvSpPr>
          <p:cNvPr id="5" name="Footer Placeholder 4"/>
          <p:cNvSpPr>
            <a:spLocks noGrp="1"/>
          </p:cNvSpPr>
          <p:nvPr>
            <p:ph type="ftr" sz="quarter" idx="3"/>
          </p:nvPr>
        </p:nvSpPr>
        <p:spPr>
          <a:xfrm>
            <a:off x="2066685" y="6476108"/>
            <a:ext cx="6474719" cy="365125"/>
          </a:xfrm>
          <a:prstGeom prst="rect">
            <a:avLst/>
          </a:prstGeom>
        </p:spPr>
        <p:txBody>
          <a:bodyPr vert="horz" lIns="91426" tIns="45713" rIns="91426" bIns="45713" rtlCol="0" anchor="ctr"/>
          <a:lstStyle>
            <a:lvl1pPr algn="ctr">
              <a:defRPr sz="1200">
                <a:solidFill>
                  <a:schemeClr val="tx1"/>
                </a:solidFill>
              </a:defRPr>
            </a:lvl1pPr>
          </a:lstStyle>
          <a:p>
            <a:endParaRPr lang="en-US"/>
          </a:p>
        </p:txBody>
      </p:sp>
      <p:sp>
        <p:nvSpPr>
          <p:cNvPr id="6" name="Slide Number Placeholder 5"/>
          <p:cNvSpPr>
            <a:spLocks noGrp="1"/>
          </p:cNvSpPr>
          <p:nvPr>
            <p:ph type="sldNum" sz="quarter" idx="4"/>
          </p:nvPr>
        </p:nvSpPr>
        <p:spPr>
          <a:xfrm>
            <a:off x="1" y="6476108"/>
            <a:ext cx="412455" cy="365125"/>
          </a:xfrm>
          <a:prstGeom prst="rect">
            <a:avLst/>
          </a:prstGeom>
        </p:spPr>
        <p:txBody>
          <a:bodyPr vert="horz" lIns="91426" tIns="45713" rIns="91426" bIns="45713" rtlCol="0" anchor="ctr"/>
          <a:lstStyle>
            <a:lvl1pPr algn="r">
              <a:defRPr sz="1200">
                <a:solidFill>
                  <a:schemeClr val="bg1"/>
                </a:solidFill>
              </a:defRPr>
            </a:lvl1pPr>
          </a:lstStyle>
          <a:p>
            <a:fld id="{BC60F269-E4C1-4850-AFCD-DB1375AA0E88}" type="slidenum">
              <a:rPr lang="en-US" smtClean="0"/>
              <a:pPr/>
              <a:t>‹#›</a:t>
            </a:fld>
            <a:endParaRPr lang="en-US"/>
          </a:p>
        </p:txBody>
      </p:sp>
      <p:sp>
        <p:nvSpPr>
          <p:cNvPr id="2" name="Title Placeholder 1"/>
          <p:cNvSpPr>
            <a:spLocks noGrp="1"/>
          </p:cNvSpPr>
          <p:nvPr>
            <p:ph type="title"/>
          </p:nvPr>
        </p:nvSpPr>
        <p:spPr>
          <a:xfrm>
            <a:off x="1754647" y="127518"/>
            <a:ext cx="8151355" cy="576064"/>
          </a:xfrm>
          <a:prstGeom prst="rect">
            <a:avLst/>
          </a:prstGeom>
        </p:spPr>
        <p:txBody>
          <a:bodyPr vert="horz" lIns="91426" tIns="45713" rIns="91426" bIns="45713" rtlCol="0" anchor="ctr">
            <a:normAutofit/>
          </a:bodyPr>
          <a:lstStyle/>
          <a:p>
            <a:r>
              <a:rPr lang="en-US" smtClean="0"/>
              <a:t>Click to edit Master title style</a:t>
            </a:r>
            <a:endParaRPr lang="en-GB"/>
          </a:p>
        </p:txBody>
      </p:sp>
    </p:spTree>
    <p:extLst>
      <p:ext uri="{BB962C8B-B14F-4D97-AF65-F5344CB8AC3E}">
        <p14:creationId xmlns:p14="http://schemas.microsoft.com/office/powerpoint/2010/main" val="2106012504"/>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defTabSz="914259" rtl="0" eaLnBrk="1" latinLnBrk="0" hangingPunct="1">
        <a:spcBef>
          <a:spcPct val="0"/>
        </a:spcBef>
        <a:buNone/>
        <a:defRPr sz="2400" kern="1200">
          <a:solidFill>
            <a:schemeClr val="bg1"/>
          </a:solidFill>
          <a:latin typeface="+mj-lt"/>
          <a:ea typeface="+mj-ea"/>
          <a:cs typeface="+mj-cs"/>
        </a:defRPr>
      </a:lvl1pPr>
    </p:titleStyle>
    <p:bodyStyle>
      <a:lvl1pPr marL="342847" indent="-342847" algn="l" defTabSz="914259"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835" indent="-285706" algn="l" defTabSz="914259"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2823" indent="-228565"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599953" indent="-228565"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082" indent="-228565"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11" indent="-228565"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41" indent="-228565"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70" indent="-228565"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00" indent="-228565"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29"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88" algn="l" defTabSz="914259" rtl="0" eaLnBrk="1" latinLnBrk="0" hangingPunct="1">
        <a:defRPr sz="1800" kern="1200">
          <a:solidFill>
            <a:schemeClr val="tx1"/>
          </a:solidFill>
          <a:latin typeface="+mn-lt"/>
          <a:ea typeface="+mn-ea"/>
          <a:cs typeface="+mn-cs"/>
        </a:defRPr>
      </a:lvl4pPr>
      <a:lvl5pPr marL="1828517" algn="l" defTabSz="914259" rtl="0" eaLnBrk="1" latinLnBrk="0" hangingPunct="1">
        <a:defRPr sz="1800" kern="1200">
          <a:solidFill>
            <a:schemeClr val="tx1"/>
          </a:solidFill>
          <a:latin typeface="+mn-lt"/>
          <a:ea typeface="+mn-ea"/>
          <a:cs typeface="+mn-cs"/>
        </a:defRPr>
      </a:lvl5pPr>
      <a:lvl6pPr marL="2285647" algn="l" defTabSz="914259" rtl="0" eaLnBrk="1" latinLnBrk="0" hangingPunct="1">
        <a:defRPr sz="1800" kern="1200">
          <a:solidFill>
            <a:schemeClr val="tx1"/>
          </a:solidFill>
          <a:latin typeface="+mn-lt"/>
          <a:ea typeface="+mn-ea"/>
          <a:cs typeface="+mn-cs"/>
        </a:defRPr>
      </a:lvl6pPr>
      <a:lvl7pPr marL="2742776" algn="l" defTabSz="914259" rtl="0" eaLnBrk="1" latinLnBrk="0" hangingPunct="1">
        <a:defRPr sz="1800" kern="1200">
          <a:solidFill>
            <a:schemeClr val="tx1"/>
          </a:solidFill>
          <a:latin typeface="+mn-lt"/>
          <a:ea typeface="+mn-ea"/>
          <a:cs typeface="+mn-cs"/>
        </a:defRPr>
      </a:lvl7pPr>
      <a:lvl8pPr marL="3199905" algn="l" defTabSz="914259" rtl="0" eaLnBrk="1" latinLnBrk="0" hangingPunct="1">
        <a:defRPr sz="1800" kern="1200">
          <a:solidFill>
            <a:schemeClr val="tx1"/>
          </a:solidFill>
          <a:latin typeface="+mn-lt"/>
          <a:ea typeface="+mn-ea"/>
          <a:cs typeface="+mn-cs"/>
        </a:defRPr>
      </a:lvl8pPr>
      <a:lvl9pPr marL="3657035" algn="l" defTabSz="91425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95300" y="274638"/>
            <a:ext cx="8915400" cy="1143000"/>
          </a:xfrm>
          <a:prstGeom prst="rect">
            <a:avLst/>
          </a:prstGeom>
        </p:spPr>
        <p:txBody>
          <a:bodyPr vert="horz" lIns="91426" tIns="45713" rIns="91426" bIns="45713"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95300" y="1600200"/>
            <a:ext cx="8915400" cy="4709160"/>
          </a:xfrm>
          <a:prstGeom prst="rect">
            <a:avLst/>
          </a:prstGeom>
        </p:spPr>
        <p:txBody>
          <a:bodyPr vert="horz" lIns="91426" tIns="45713" rIns="91426" bIns="45713">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95300" y="6416687"/>
            <a:ext cx="2311400" cy="365125"/>
          </a:xfrm>
          <a:prstGeom prst="rect">
            <a:avLst/>
          </a:prstGeom>
        </p:spPr>
        <p:txBody>
          <a:bodyPr vert="horz" lIns="91426" tIns="45713" rIns="91426" bIns="45713" anchor="b"/>
          <a:lstStyle>
            <a:lvl1pPr algn="l" eaLnBrk="1" latinLnBrk="0" hangingPunct="1">
              <a:defRPr kumimoji="0" sz="1200">
                <a:solidFill>
                  <a:schemeClr val="tx1">
                    <a:shade val="50000"/>
                  </a:schemeClr>
                </a:solidFill>
              </a:defRPr>
            </a:lvl1pPr>
          </a:lstStyle>
          <a:p>
            <a:fld id="{43755712-03CF-49E8-8640-0DEF88AEC3A8}" type="datetimeFigureOut">
              <a:rPr lang="en-US" smtClean="0"/>
              <a:pPr/>
              <a:t>8/28/2020</a:t>
            </a:fld>
            <a:endParaRPr lang="en-US"/>
          </a:p>
        </p:txBody>
      </p:sp>
      <p:sp>
        <p:nvSpPr>
          <p:cNvPr id="3" name="Footer Placeholder 2"/>
          <p:cNvSpPr>
            <a:spLocks noGrp="1"/>
          </p:cNvSpPr>
          <p:nvPr>
            <p:ph type="ftr" sz="quarter" idx="3"/>
          </p:nvPr>
        </p:nvSpPr>
        <p:spPr>
          <a:xfrm>
            <a:off x="3384551" y="6416687"/>
            <a:ext cx="3136900" cy="365125"/>
          </a:xfrm>
          <a:prstGeom prst="rect">
            <a:avLst/>
          </a:prstGeom>
        </p:spPr>
        <p:txBody>
          <a:bodyPr vert="horz" lIns="91426" tIns="45713" rIns="91426" bIns="45713"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8585200" y="6416687"/>
            <a:ext cx="825500" cy="365125"/>
          </a:xfrm>
          <a:prstGeom prst="rect">
            <a:avLst/>
          </a:prstGeom>
        </p:spPr>
        <p:txBody>
          <a:bodyPr vert="horz" lIns="0" tIns="45713" rIns="0" bIns="45713" anchor="b"/>
          <a:lstStyle>
            <a:lvl1pPr algn="r" eaLnBrk="1" latinLnBrk="0" hangingPunct="1">
              <a:defRPr kumimoji="0" sz="1200">
                <a:solidFill>
                  <a:schemeClr val="tx1">
                    <a:shade val="50000"/>
                  </a:schemeClr>
                </a:solidFill>
              </a:defRPr>
            </a:lvl1pPr>
          </a:lstStyle>
          <a:p>
            <a:fld id="{BC60F269-E4C1-4850-AFCD-DB1375AA0E8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iterate type="lt">
                                    <p:tmPct val="5000"/>
                                  </p:iterate>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strVal val="#ppt_w+.3"/>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animEffect transition="in" filter="fade">
                                      <p:cBhvr>
                                        <p:cTn id="9" dur="1000"/>
                                        <p:tgtEl>
                                          <p:spTgt spid="22"/>
                                        </p:tgtEl>
                                      </p:cBhvr>
                                    </p:animEffect>
                                  </p:childTnLst>
                                </p:cTn>
                              </p:par>
                            </p:childTnLst>
                          </p:cTn>
                        </p:par>
                        <p:par>
                          <p:cTn id="10" fill="hold">
                            <p:stCondLst>
                              <p:cond delay="2300"/>
                            </p:stCondLst>
                            <p:childTnLst>
                              <p:par>
                                <p:cTn id="11" presetID="22" presetClass="entr" presetSubtype="8" fill="hold" grpId="0" nodeType="after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wipe(left)">
                                      <p:cBhvr>
                                        <p:cTn id="13" dur="500"/>
                                        <p:tgtEl>
                                          <p:spTgt spid="13">
                                            <p:txEl>
                                              <p:pRg st="0" end="0"/>
                                            </p:txEl>
                                          </p:spTgt>
                                        </p:tgtEl>
                                      </p:cBhvr>
                                    </p:animEffect>
                                  </p:childTnLst>
                                </p:cTn>
                              </p:par>
                            </p:childTnLst>
                          </p:cTn>
                        </p:par>
                        <p:par>
                          <p:cTn id="14" fill="hold">
                            <p:stCondLst>
                              <p:cond delay="2800"/>
                            </p:stCondLst>
                            <p:childTnLst>
                              <p:par>
                                <p:cTn id="15" presetID="22" presetClass="entr" presetSubtype="8" fill="hold" grpId="0" nodeType="after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wipe(left)">
                                      <p:cBhvr>
                                        <p:cTn id="17" dur="500"/>
                                        <p:tgtEl>
                                          <p:spTgt spid="13">
                                            <p:txEl>
                                              <p:pRg st="1" end="1"/>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xEl>
                                              <p:pRg st="2" end="2"/>
                                            </p:txEl>
                                          </p:spTgt>
                                        </p:tgtEl>
                                        <p:attrNameLst>
                                          <p:attrName>style.visibility</p:attrName>
                                        </p:attrNameLst>
                                      </p:cBhvr>
                                      <p:to>
                                        <p:strVal val="visible"/>
                                      </p:to>
                                    </p:set>
                                    <p:animEffect transition="in" filter="wipe(left)">
                                      <p:cBhvr>
                                        <p:cTn id="20" dur="500"/>
                                        <p:tgtEl>
                                          <p:spTgt spid="13">
                                            <p:txEl>
                                              <p:pRg st="2" end="2"/>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animEffect transition="in" filter="wipe(left)">
                                      <p:cBhvr>
                                        <p:cTn id="23" dur="500"/>
                                        <p:tgtEl>
                                          <p:spTgt spid="13">
                                            <p:txEl>
                                              <p:pRg st="3" end="3"/>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3">
                                            <p:txEl>
                                              <p:pRg st="4" end="4"/>
                                            </p:txEl>
                                          </p:spTgt>
                                        </p:tgtEl>
                                        <p:attrNameLst>
                                          <p:attrName>style.visibility</p:attrName>
                                        </p:attrNameLst>
                                      </p:cBhvr>
                                      <p:to>
                                        <p:strVal val="visible"/>
                                      </p:to>
                                    </p:set>
                                    <p:animEffect transition="in" filter="wipe(left)">
                                      <p:cBhvr>
                                        <p:cTn id="26"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build="p"/>
    </p:bld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555" indent="-411416"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546" indent="-283421"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681" indent="-228565"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103" indent="-182852"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098" indent="-182852"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519" indent="-182852"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656" indent="-182852"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6793" indent="-182852"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7930" indent="-182852"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29" algn="l" rtl="0" eaLnBrk="1" latinLnBrk="0" hangingPunct="1">
        <a:defRPr kumimoji="0" kern="1200">
          <a:solidFill>
            <a:schemeClr val="tx1"/>
          </a:solidFill>
          <a:latin typeface="+mn-lt"/>
          <a:ea typeface="+mn-ea"/>
          <a:cs typeface="+mn-cs"/>
        </a:defRPr>
      </a:lvl2pPr>
      <a:lvl3pPr marL="914259" algn="l" rtl="0" eaLnBrk="1" latinLnBrk="0" hangingPunct="1">
        <a:defRPr kumimoji="0" kern="1200">
          <a:solidFill>
            <a:schemeClr val="tx1"/>
          </a:solidFill>
          <a:latin typeface="+mn-lt"/>
          <a:ea typeface="+mn-ea"/>
          <a:cs typeface="+mn-cs"/>
        </a:defRPr>
      </a:lvl3pPr>
      <a:lvl4pPr marL="1371388" algn="l" rtl="0" eaLnBrk="1" latinLnBrk="0" hangingPunct="1">
        <a:defRPr kumimoji="0" kern="1200">
          <a:solidFill>
            <a:schemeClr val="tx1"/>
          </a:solidFill>
          <a:latin typeface="+mn-lt"/>
          <a:ea typeface="+mn-ea"/>
          <a:cs typeface="+mn-cs"/>
        </a:defRPr>
      </a:lvl4pPr>
      <a:lvl5pPr marL="1828517" algn="l" rtl="0" eaLnBrk="1" latinLnBrk="0" hangingPunct="1">
        <a:defRPr kumimoji="0" kern="1200">
          <a:solidFill>
            <a:schemeClr val="tx1"/>
          </a:solidFill>
          <a:latin typeface="+mn-lt"/>
          <a:ea typeface="+mn-ea"/>
          <a:cs typeface="+mn-cs"/>
        </a:defRPr>
      </a:lvl5pPr>
      <a:lvl6pPr marL="2285647" algn="l" rtl="0" eaLnBrk="1" latinLnBrk="0" hangingPunct="1">
        <a:defRPr kumimoji="0" kern="1200">
          <a:solidFill>
            <a:schemeClr val="tx1"/>
          </a:solidFill>
          <a:latin typeface="+mn-lt"/>
          <a:ea typeface="+mn-ea"/>
          <a:cs typeface="+mn-cs"/>
        </a:defRPr>
      </a:lvl6pPr>
      <a:lvl7pPr marL="2742776" algn="l" rtl="0" eaLnBrk="1" latinLnBrk="0" hangingPunct="1">
        <a:defRPr kumimoji="0" kern="1200">
          <a:solidFill>
            <a:schemeClr val="tx1"/>
          </a:solidFill>
          <a:latin typeface="+mn-lt"/>
          <a:ea typeface="+mn-ea"/>
          <a:cs typeface="+mn-cs"/>
        </a:defRPr>
      </a:lvl7pPr>
      <a:lvl8pPr marL="3199905" algn="l" rtl="0" eaLnBrk="1" latinLnBrk="0" hangingPunct="1">
        <a:defRPr kumimoji="0" kern="1200">
          <a:solidFill>
            <a:schemeClr val="tx1"/>
          </a:solidFill>
          <a:latin typeface="+mn-lt"/>
          <a:ea typeface="+mn-ea"/>
          <a:cs typeface="+mn-cs"/>
        </a:defRPr>
      </a:lvl8pPr>
      <a:lvl9pPr marL="3657035"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906000" cy="6858000"/>
          </a:xfrm>
          <a:prstGeom prst="rect">
            <a:avLst/>
          </a:prstGeom>
          <a:blipFill dpi="0" rotWithShape="1">
            <a:blip r:embed="rId13" cstate="print">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dirty="0"/>
          </a:p>
        </p:txBody>
      </p:sp>
      <p:sp>
        <p:nvSpPr>
          <p:cNvPr id="2" name="Title Placeholder 1"/>
          <p:cNvSpPr>
            <a:spLocks noGrp="1"/>
          </p:cNvSpPr>
          <p:nvPr>
            <p:ph type="title"/>
          </p:nvPr>
        </p:nvSpPr>
        <p:spPr>
          <a:xfrm>
            <a:off x="742951" y="274638"/>
            <a:ext cx="8420100" cy="1143000"/>
          </a:xfrm>
          <a:prstGeom prst="rect">
            <a:avLst/>
          </a:prstGeom>
        </p:spPr>
        <p:txBody>
          <a:bodyPr vert="horz" lIns="0" tIns="45713" rIns="0" bIns="45713"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42951" y="1600206"/>
            <a:ext cx="8420100" cy="4525963"/>
          </a:xfrm>
          <a:prstGeom prst="rect">
            <a:avLst/>
          </a:prstGeom>
        </p:spPr>
        <p:txBody>
          <a:bodyPr vert="horz" lIns="0" tIns="45713" rIns="0" bIns="457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934200" y="6416687"/>
            <a:ext cx="2146300" cy="365125"/>
          </a:xfrm>
          <a:prstGeom prst="rect">
            <a:avLst/>
          </a:prstGeom>
        </p:spPr>
        <p:txBody>
          <a:bodyPr vert="horz" lIns="0" tIns="45713" rIns="0" bIns="0" rtlCol="0" anchor="b" anchorCtr="0"/>
          <a:lstStyle>
            <a:lvl1pPr algn="r">
              <a:defRPr lang="en-US" sz="900" kern="1200" cap="all" spc="110" baseline="0" smtClean="0">
                <a:solidFill>
                  <a:srgbClr val="4D4D4D"/>
                </a:solidFill>
                <a:latin typeface="+mn-lt"/>
                <a:ea typeface="+mn-ea"/>
                <a:cs typeface="+mn-cs"/>
              </a:defRPr>
            </a:lvl1pPr>
          </a:lstStyle>
          <a:p>
            <a:fld id="{43755712-03CF-49E8-8640-0DEF88AEC3A8}" type="datetimeFigureOut">
              <a:rPr lang="en-US" smtClean="0"/>
              <a:pPr/>
              <a:t>8/28/2020</a:t>
            </a:fld>
            <a:endParaRPr lang="en-US"/>
          </a:p>
        </p:txBody>
      </p:sp>
      <p:sp>
        <p:nvSpPr>
          <p:cNvPr id="5" name="Footer Placeholder 4"/>
          <p:cNvSpPr>
            <a:spLocks noGrp="1"/>
          </p:cNvSpPr>
          <p:nvPr>
            <p:ph type="ftr" sz="quarter" idx="3"/>
          </p:nvPr>
        </p:nvSpPr>
        <p:spPr>
          <a:xfrm>
            <a:off x="247650" y="6416687"/>
            <a:ext cx="3136900" cy="365125"/>
          </a:xfrm>
          <a:prstGeom prst="rect">
            <a:avLst/>
          </a:prstGeom>
        </p:spPr>
        <p:txBody>
          <a:bodyPr vert="horz" lIns="0" tIns="45713" rIns="0" bIns="0" rtlCol="0" anchor="b" anchorCtr="0"/>
          <a:lstStyle>
            <a:lvl1pPr algn="l">
              <a:defRPr sz="900" cap="all" spc="110" baseline="0">
                <a:solidFill>
                  <a:srgbClr val="4D4D4D"/>
                </a:solidFill>
              </a:defRPr>
            </a:lvl1pPr>
          </a:lstStyle>
          <a:p>
            <a:endParaRPr lang="en-US"/>
          </a:p>
        </p:txBody>
      </p:sp>
      <p:sp>
        <p:nvSpPr>
          <p:cNvPr id="6" name="Slide Number Placeholder 5"/>
          <p:cNvSpPr>
            <a:spLocks noGrp="1"/>
          </p:cNvSpPr>
          <p:nvPr>
            <p:ph type="sldNum" sz="quarter" idx="4"/>
          </p:nvPr>
        </p:nvSpPr>
        <p:spPr>
          <a:xfrm>
            <a:off x="9163051" y="6416687"/>
            <a:ext cx="495300" cy="365125"/>
          </a:xfrm>
          <a:prstGeom prst="rect">
            <a:avLst/>
          </a:prstGeom>
        </p:spPr>
        <p:txBody>
          <a:bodyPr vert="horz" lIns="0" tIns="45713" rIns="0" bIns="0" rtlCol="0" anchor="b" anchorCtr="0"/>
          <a:lstStyle>
            <a:lvl1pPr algn="r">
              <a:defRPr sz="1100" b="1" baseline="0">
                <a:solidFill>
                  <a:srgbClr val="4D4D4D"/>
                </a:solidFill>
              </a:defRPr>
            </a:lvl1pPr>
          </a:lstStyle>
          <a:p>
            <a:fld id="{BC60F269-E4C1-4850-AFCD-DB1375AA0E8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2300"/>
                            </p:stCondLst>
                            <p:childTnLst>
                              <p:par>
                                <p:cTn id="11" presetID="22" presetClass="entr" presetSubtype="8"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500"/>
                                        <p:tgtEl>
                                          <p:spTgt spid="3">
                                            <p:txEl>
                                              <p:pRg st="0" end="0"/>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914259"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47" indent="-274278" algn="l" defTabSz="914259"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835" indent="-274278" algn="l" defTabSz="914259"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2823" indent="-274278" algn="l" defTabSz="914259"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599953" indent="-274278" algn="l" defTabSz="914259"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082" indent="-274278" algn="l" defTabSz="914259"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211" indent="-274278" algn="l" defTabSz="914259"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341" indent="-274278" algn="l" defTabSz="914259"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8470" indent="-274278" algn="l" defTabSz="914259"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5600" indent="-274278" algn="l" defTabSz="914259"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29"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88" algn="l" defTabSz="914259" rtl="0" eaLnBrk="1" latinLnBrk="0" hangingPunct="1">
        <a:defRPr sz="1800" kern="1200">
          <a:solidFill>
            <a:schemeClr val="tx1"/>
          </a:solidFill>
          <a:latin typeface="+mn-lt"/>
          <a:ea typeface="+mn-ea"/>
          <a:cs typeface="+mn-cs"/>
        </a:defRPr>
      </a:lvl4pPr>
      <a:lvl5pPr marL="1828517" algn="l" defTabSz="914259" rtl="0" eaLnBrk="1" latinLnBrk="0" hangingPunct="1">
        <a:defRPr sz="1800" kern="1200">
          <a:solidFill>
            <a:schemeClr val="tx1"/>
          </a:solidFill>
          <a:latin typeface="+mn-lt"/>
          <a:ea typeface="+mn-ea"/>
          <a:cs typeface="+mn-cs"/>
        </a:defRPr>
      </a:lvl5pPr>
      <a:lvl6pPr marL="2285647" algn="l" defTabSz="914259" rtl="0" eaLnBrk="1" latinLnBrk="0" hangingPunct="1">
        <a:defRPr sz="1800" kern="1200">
          <a:solidFill>
            <a:schemeClr val="tx1"/>
          </a:solidFill>
          <a:latin typeface="+mn-lt"/>
          <a:ea typeface="+mn-ea"/>
          <a:cs typeface="+mn-cs"/>
        </a:defRPr>
      </a:lvl6pPr>
      <a:lvl7pPr marL="2742776" algn="l" defTabSz="914259" rtl="0" eaLnBrk="1" latinLnBrk="0" hangingPunct="1">
        <a:defRPr sz="1800" kern="1200">
          <a:solidFill>
            <a:schemeClr val="tx1"/>
          </a:solidFill>
          <a:latin typeface="+mn-lt"/>
          <a:ea typeface="+mn-ea"/>
          <a:cs typeface="+mn-cs"/>
        </a:defRPr>
      </a:lvl7pPr>
      <a:lvl8pPr marL="3199905" algn="l" defTabSz="914259" rtl="0" eaLnBrk="1" latinLnBrk="0" hangingPunct="1">
        <a:defRPr sz="1800" kern="1200">
          <a:solidFill>
            <a:schemeClr val="tx1"/>
          </a:solidFill>
          <a:latin typeface="+mn-lt"/>
          <a:ea typeface="+mn-ea"/>
          <a:cs typeface="+mn-cs"/>
        </a:defRPr>
      </a:lvl8pPr>
      <a:lvl9pPr marL="3657035" algn="l" defTabSz="914259"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906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8" name="Rectangle 7"/>
          <p:cNvSpPr/>
          <p:nvPr/>
        </p:nvSpPr>
        <p:spPr>
          <a:xfrm>
            <a:off x="0" y="1"/>
            <a:ext cx="9906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dirty="0"/>
          </a:p>
        </p:txBody>
      </p:sp>
      <p:sp>
        <p:nvSpPr>
          <p:cNvPr id="9" name="Rectangle 8"/>
          <p:cNvSpPr/>
          <p:nvPr/>
        </p:nvSpPr>
        <p:spPr>
          <a:xfrm>
            <a:off x="0" y="3768304"/>
            <a:ext cx="9906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10" name="Oval 9"/>
          <p:cNvSpPr/>
          <p:nvPr/>
        </p:nvSpPr>
        <p:spPr>
          <a:xfrm>
            <a:off x="0" y="1600201"/>
            <a:ext cx="9906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2" name="Title Placeholder 1"/>
          <p:cNvSpPr>
            <a:spLocks noGrp="1"/>
          </p:cNvSpPr>
          <p:nvPr>
            <p:ph type="title"/>
          </p:nvPr>
        </p:nvSpPr>
        <p:spPr>
          <a:xfrm>
            <a:off x="1942730" y="4372169"/>
            <a:ext cx="7055220" cy="1143000"/>
          </a:xfrm>
          <a:prstGeom prst="rect">
            <a:avLst/>
          </a:prstGeom>
          <a:effectLst/>
        </p:spPr>
        <p:txBody>
          <a:bodyPr vert="horz" lIns="91426" tIns="45713" rIns="91426" bIns="45713"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238250" y="732261"/>
            <a:ext cx="6934200" cy="3474720"/>
          </a:xfrm>
          <a:prstGeom prst="rect">
            <a:avLst/>
          </a:prstGeom>
        </p:spPr>
        <p:txBody>
          <a:bodyPr vert="horz" lIns="91426" tIns="45713" rIns="91426" bIns="457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686550" y="6172212"/>
            <a:ext cx="2724150" cy="365125"/>
          </a:xfrm>
          <a:prstGeom prst="rect">
            <a:avLst/>
          </a:prstGeom>
        </p:spPr>
        <p:txBody>
          <a:bodyPr vert="horz" lIns="91426" tIns="45713" rIns="91426" bIns="45713" rtlCol="0" anchor="ctr"/>
          <a:lstStyle>
            <a:lvl1pPr algn="r">
              <a:defRPr sz="1100" b="1">
                <a:solidFill>
                  <a:schemeClr val="tx1">
                    <a:lumMod val="50000"/>
                    <a:lumOff val="50000"/>
                  </a:schemeClr>
                </a:solidFill>
              </a:defRPr>
            </a:lvl1pPr>
          </a:lstStyle>
          <a:p>
            <a:fld id="{43755712-03CF-49E8-8640-0DEF88AEC3A8}" type="datetimeFigureOut">
              <a:rPr lang="en-US" smtClean="0"/>
              <a:pPr/>
              <a:t>8/28/2020</a:t>
            </a:fld>
            <a:endParaRPr lang="en-US"/>
          </a:p>
        </p:txBody>
      </p:sp>
      <p:sp>
        <p:nvSpPr>
          <p:cNvPr id="5" name="Footer Placeholder 4"/>
          <p:cNvSpPr>
            <a:spLocks noGrp="1"/>
          </p:cNvSpPr>
          <p:nvPr>
            <p:ph type="ftr" sz="quarter" idx="3"/>
          </p:nvPr>
        </p:nvSpPr>
        <p:spPr>
          <a:xfrm>
            <a:off x="495306" y="6172212"/>
            <a:ext cx="3632201" cy="365125"/>
          </a:xfrm>
          <a:prstGeom prst="rect">
            <a:avLst/>
          </a:prstGeom>
        </p:spPr>
        <p:txBody>
          <a:bodyPr vert="horz" lIns="91426" tIns="45713" rIns="91426" bIns="45713"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127500" y="6172212"/>
            <a:ext cx="1981200" cy="365125"/>
          </a:xfrm>
          <a:prstGeom prst="rect">
            <a:avLst/>
          </a:prstGeom>
        </p:spPr>
        <p:txBody>
          <a:bodyPr vert="horz" lIns="91426" tIns="45713" rIns="91426" bIns="45713" rtlCol="0" anchor="ctr"/>
          <a:lstStyle>
            <a:lvl1pPr algn="ctr">
              <a:defRPr sz="1200" b="1">
                <a:solidFill>
                  <a:schemeClr val="tx1">
                    <a:lumMod val="50000"/>
                    <a:lumOff val="50000"/>
                  </a:schemeClr>
                </a:solidFill>
              </a:defRPr>
            </a:lvl1pPr>
          </a:lstStyle>
          <a:p>
            <a:fld id="{BC60F269-E4C1-4850-AFCD-DB1375AA0E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2300"/>
                            </p:stCondLst>
                            <p:childTnLst>
                              <p:par>
                                <p:cTn id="11" presetID="22" presetClass="entr" presetSubtype="8"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500"/>
                                        <p:tgtEl>
                                          <p:spTgt spid="3">
                                            <p:txEl>
                                              <p:pRg st="0" end="0"/>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marL="319991" indent="-319991" algn="r" defTabSz="914259"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565" indent="-182852" algn="l" defTabSz="914259"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555" indent="-182852" algn="l" defTabSz="914259"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833" indent="-182852" algn="l" defTabSz="914259"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110" indent="-182852" algn="l" defTabSz="914259"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673" indent="-182852" algn="l" defTabSz="914259"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3951" indent="-182852" algn="l" defTabSz="914259"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656" indent="-182852" algn="l" defTabSz="914259"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5647" indent="-182852" algn="l" defTabSz="914259"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352" indent="-182852" algn="l" defTabSz="914259"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29"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88" algn="l" defTabSz="914259" rtl="0" eaLnBrk="1" latinLnBrk="0" hangingPunct="1">
        <a:defRPr sz="1800" kern="1200">
          <a:solidFill>
            <a:schemeClr val="tx1"/>
          </a:solidFill>
          <a:latin typeface="+mn-lt"/>
          <a:ea typeface="+mn-ea"/>
          <a:cs typeface="+mn-cs"/>
        </a:defRPr>
      </a:lvl4pPr>
      <a:lvl5pPr marL="1828517" algn="l" defTabSz="914259" rtl="0" eaLnBrk="1" latinLnBrk="0" hangingPunct="1">
        <a:defRPr sz="1800" kern="1200">
          <a:solidFill>
            <a:schemeClr val="tx1"/>
          </a:solidFill>
          <a:latin typeface="+mn-lt"/>
          <a:ea typeface="+mn-ea"/>
          <a:cs typeface="+mn-cs"/>
        </a:defRPr>
      </a:lvl5pPr>
      <a:lvl6pPr marL="2285647" algn="l" defTabSz="914259" rtl="0" eaLnBrk="1" latinLnBrk="0" hangingPunct="1">
        <a:defRPr sz="1800" kern="1200">
          <a:solidFill>
            <a:schemeClr val="tx1"/>
          </a:solidFill>
          <a:latin typeface="+mn-lt"/>
          <a:ea typeface="+mn-ea"/>
          <a:cs typeface="+mn-cs"/>
        </a:defRPr>
      </a:lvl6pPr>
      <a:lvl7pPr marL="2742776" algn="l" defTabSz="914259" rtl="0" eaLnBrk="1" latinLnBrk="0" hangingPunct="1">
        <a:defRPr sz="1800" kern="1200">
          <a:solidFill>
            <a:schemeClr val="tx1"/>
          </a:solidFill>
          <a:latin typeface="+mn-lt"/>
          <a:ea typeface="+mn-ea"/>
          <a:cs typeface="+mn-cs"/>
        </a:defRPr>
      </a:lvl7pPr>
      <a:lvl8pPr marL="3199905" algn="l" defTabSz="914259" rtl="0" eaLnBrk="1" latinLnBrk="0" hangingPunct="1">
        <a:defRPr sz="1800" kern="1200">
          <a:solidFill>
            <a:schemeClr val="tx1"/>
          </a:solidFill>
          <a:latin typeface="+mn-lt"/>
          <a:ea typeface="+mn-ea"/>
          <a:cs typeface="+mn-cs"/>
        </a:defRPr>
      </a:lvl8pPr>
      <a:lvl9pPr marL="3657035" algn="l" defTabSz="914259"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3565" y="675736"/>
            <a:ext cx="7718872" cy="924475"/>
          </a:xfrm>
          <a:prstGeom prst="rect">
            <a:avLst/>
          </a:prstGeom>
        </p:spPr>
        <p:txBody>
          <a:bodyPr vert="horz" lIns="91426" tIns="45713" rIns="91426" bIns="45713"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93568" y="1807361"/>
            <a:ext cx="7718871" cy="4051437"/>
          </a:xfrm>
          <a:prstGeom prst="rect">
            <a:avLst/>
          </a:prstGeom>
        </p:spPr>
        <p:txBody>
          <a:bodyPr vert="horz" lIns="91426" tIns="45713" rIns="91426" bIns="45713"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973789" y="5951822"/>
            <a:ext cx="2311400" cy="365125"/>
          </a:xfrm>
          <a:prstGeom prst="rect">
            <a:avLst/>
          </a:prstGeom>
        </p:spPr>
        <p:txBody>
          <a:bodyPr vert="horz" lIns="91426" tIns="45713" rIns="91426" bIns="45713" rtlCol="0" anchor="b"/>
          <a:lstStyle>
            <a:lvl1pPr algn="r">
              <a:defRPr sz="900">
                <a:solidFill>
                  <a:schemeClr val="tx2"/>
                </a:solidFill>
              </a:defRPr>
            </a:lvl1pPr>
          </a:lstStyle>
          <a:p>
            <a:fld id="{43755712-03CF-49E8-8640-0DEF88AEC3A8}" type="datetimeFigureOut">
              <a:rPr lang="en-US" smtClean="0"/>
              <a:pPr/>
              <a:t>8/28/2020</a:t>
            </a:fld>
            <a:endParaRPr lang="en-US"/>
          </a:p>
        </p:txBody>
      </p:sp>
      <p:sp>
        <p:nvSpPr>
          <p:cNvPr id="5" name="Footer Placeholder 4"/>
          <p:cNvSpPr>
            <a:spLocks noGrp="1"/>
          </p:cNvSpPr>
          <p:nvPr>
            <p:ph type="ftr" sz="quarter" idx="3"/>
          </p:nvPr>
        </p:nvSpPr>
        <p:spPr>
          <a:xfrm>
            <a:off x="1279362" y="5951822"/>
            <a:ext cx="5694432" cy="365125"/>
          </a:xfrm>
          <a:prstGeom prst="rect">
            <a:avLst/>
          </a:prstGeom>
        </p:spPr>
        <p:txBody>
          <a:bodyPr vert="horz" lIns="91426" tIns="45713" rIns="91426" bIns="45713" rtlCol="0" anchor="b"/>
          <a:lstStyle>
            <a:lvl1pPr algn="l">
              <a:defRPr sz="900">
                <a:solidFill>
                  <a:schemeClr val="tx2"/>
                </a:solidFill>
              </a:defRPr>
            </a:lvl1pPr>
          </a:lstStyle>
          <a:p>
            <a:endParaRPr lang="en-US"/>
          </a:p>
        </p:txBody>
      </p:sp>
      <p:sp>
        <p:nvSpPr>
          <p:cNvPr id="6" name="Slide Number Placeholder 5"/>
          <p:cNvSpPr>
            <a:spLocks noGrp="1"/>
          </p:cNvSpPr>
          <p:nvPr>
            <p:ph type="sldNum" sz="quarter" idx="4"/>
          </p:nvPr>
        </p:nvSpPr>
        <p:spPr>
          <a:xfrm>
            <a:off x="620383" y="5951822"/>
            <a:ext cx="658978" cy="365125"/>
          </a:xfrm>
          <a:prstGeom prst="rect">
            <a:avLst/>
          </a:prstGeom>
        </p:spPr>
        <p:txBody>
          <a:bodyPr vert="horz" lIns="91426" tIns="45713" rIns="91426" bIns="45713" rtlCol="0" anchor="b"/>
          <a:lstStyle>
            <a:lvl1pPr algn="l">
              <a:defRPr sz="1800">
                <a:solidFill>
                  <a:schemeClr val="tx2"/>
                </a:solidFill>
              </a:defRPr>
            </a:lvl1pPr>
          </a:lstStyle>
          <a:p>
            <a:fld id="{BC60F269-E4C1-4850-AFCD-DB1375AA0E88}" type="slidenum">
              <a:rPr lang="en-US" smtClean="0"/>
              <a:pPr/>
              <a:t>‹#›</a:t>
            </a:fld>
            <a:endParaRPr lang="en-US"/>
          </a:p>
        </p:txBody>
      </p:sp>
      <p:grpSp>
        <p:nvGrpSpPr>
          <p:cNvPr id="61" name="Group 60"/>
          <p:cNvGrpSpPr/>
          <p:nvPr/>
        </p:nvGrpSpPr>
        <p:grpSpPr>
          <a:xfrm>
            <a:off x="-36388" y="4"/>
            <a:ext cx="99423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dk1" tx1="lt1" bg2="dk2" tx2="lt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2300"/>
                            </p:stCondLst>
                            <p:childTnLst>
                              <p:par>
                                <p:cTn id="11" presetID="22" presetClass="entr" presetSubtype="8"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500"/>
                                        <p:tgtEl>
                                          <p:spTgt spid="3">
                                            <p:txEl>
                                              <p:pRg st="0" end="0"/>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457129"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47" indent="-342847" algn="l" defTabSz="457129"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835" indent="-285706" algn="l" defTabSz="457129"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2823" indent="-228565" algn="l" defTabSz="457129"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599953" indent="-228565" algn="l" defTabSz="457129"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082" indent="-228565" algn="l" defTabSz="457129"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211" indent="-228565" algn="l" defTabSz="457129" rtl="0" eaLnBrk="1" latinLnBrk="0" hangingPunct="1">
        <a:spcBef>
          <a:spcPct val="20000"/>
        </a:spcBef>
        <a:buFont typeface="Arial"/>
        <a:buChar char="•"/>
        <a:defRPr sz="2000" kern="1200">
          <a:solidFill>
            <a:schemeClr val="tx1"/>
          </a:solidFill>
          <a:latin typeface="+mn-lt"/>
          <a:ea typeface="+mn-ea"/>
          <a:cs typeface="+mn-cs"/>
        </a:defRPr>
      </a:lvl6pPr>
      <a:lvl7pPr marL="2971341" indent="-228565" algn="l" defTabSz="457129" rtl="0" eaLnBrk="1" latinLnBrk="0" hangingPunct="1">
        <a:spcBef>
          <a:spcPct val="20000"/>
        </a:spcBef>
        <a:buFont typeface="Arial"/>
        <a:buChar char="•"/>
        <a:defRPr sz="2000" kern="1200">
          <a:solidFill>
            <a:schemeClr val="tx1"/>
          </a:solidFill>
          <a:latin typeface="+mn-lt"/>
          <a:ea typeface="+mn-ea"/>
          <a:cs typeface="+mn-cs"/>
        </a:defRPr>
      </a:lvl7pPr>
      <a:lvl8pPr marL="3428470" indent="-228565" algn="l" defTabSz="457129" rtl="0" eaLnBrk="1" latinLnBrk="0" hangingPunct="1">
        <a:spcBef>
          <a:spcPct val="20000"/>
        </a:spcBef>
        <a:buFont typeface="Arial"/>
        <a:buChar char="•"/>
        <a:defRPr sz="2000" kern="1200">
          <a:solidFill>
            <a:schemeClr val="tx1"/>
          </a:solidFill>
          <a:latin typeface="+mn-lt"/>
          <a:ea typeface="+mn-ea"/>
          <a:cs typeface="+mn-cs"/>
        </a:defRPr>
      </a:lvl8pPr>
      <a:lvl9pPr marL="3885600" indent="-228565" algn="l" defTabSz="45712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29" rtl="0" eaLnBrk="1" latinLnBrk="0" hangingPunct="1">
        <a:defRPr sz="1800" kern="1200">
          <a:solidFill>
            <a:schemeClr val="tx1"/>
          </a:solidFill>
          <a:latin typeface="+mn-lt"/>
          <a:ea typeface="+mn-ea"/>
          <a:cs typeface="+mn-cs"/>
        </a:defRPr>
      </a:lvl1pPr>
      <a:lvl2pPr marL="457129" algn="l" defTabSz="457129" rtl="0" eaLnBrk="1" latinLnBrk="0" hangingPunct="1">
        <a:defRPr sz="1800" kern="1200">
          <a:solidFill>
            <a:schemeClr val="tx1"/>
          </a:solidFill>
          <a:latin typeface="+mn-lt"/>
          <a:ea typeface="+mn-ea"/>
          <a:cs typeface="+mn-cs"/>
        </a:defRPr>
      </a:lvl2pPr>
      <a:lvl3pPr marL="914259" algn="l" defTabSz="457129" rtl="0" eaLnBrk="1" latinLnBrk="0" hangingPunct="1">
        <a:defRPr sz="1800" kern="1200">
          <a:solidFill>
            <a:schemeClr val="tx1"/>
          </a:solidFill>
          <a:latin typeface="+mn-lt"/>
          <a:ea typeface="+mn-ea"/>
          <a:cs typeface="+mn-cs"/>
        </a:defRPr>
      </a:lvl3pPr>
      <a:lvl4pPr marL="1371388" algn="l" defTabSz="457129" rtl="0" eaLnBrk="1" latinLnBrk="0" hangingPunct="1">
        <a:defRPr sz="1800" kern="1200">
          <a:solidFill>
            <a:schemeClr val="tx1"/>
          </a:solidFill>
          <a:latin typeface="+mn-lt"/>
          <a:ea typeface="+mn-ea"/>
          <a:cs typeface="+mn-cs"/>
        </a:defRPr>
      </a:lvl4pPr>
      <a:lvl5pPr marL="1828517" algn="l" defTabSz="457129" rtl="0" eaLnBrk="1" latinLnBrk="0" hangingPunct="1">
        <a:defRPr sz="1800" kern="1200">
          <a:solidFill>
            <a:schemeClr val="tx1"/>
          </a:solidFill>
          <a:latin typeface="+mn-lt"/>
          <a:ea typeface="+mn-ea"/>
          <a:cs typeface="+mn-cs"/>
        </a:defRPr>
      </a:lvl5pPr>
      <a:lvl6pPr marL="2285647" algn="l" defTabSz="457129" rtl="0" eaLnBrk="1" latinLnBrk="0" hangingPunct="1">
        <a:defRPr sz="1800" kern="1200">
          <a:solidFill>
            <a:schemeClr val="tx1"/>
          </a:solidFill>
          <a:latin typeface="+mn-lt"/>
          <a:ea typeface="+mn-ea"/>
          <a:cs typeface="+mn-cs"/>
        </a:defRPr>
      </a:lvl6pPr>
      <a:lvl7pPr marL="2742776" algn="l" defTabSz="457129" rtl="0" eaLnBrk="1" latinLnBrk="0" hangingPunct="1">
        <a:defRPr sz="1800" kern="1200">
          <a:solidFill>
            <a:schemeClr val="tx1"/>
          </a:solidFill>
          <a:latin typeface="+mn-lt"/>
          <a:ea typeface="+mn-ea"/>
          <a:cs typeface="+mn-cs"/>
        </a:defRPr>
      </a:lvl7pPr>
      <a:lvl8pPr marL="3199905" algn="l" defTabSz="457129" rtl="0" eaLnBrk="1" latinLnBrk="0" hangingPunct="1">
        <a:defRPr sz="1800" kern="1200">
          <a:solidFill>
            <a:schemeClr val="tx1"/>
          </a:solidFill>
          <a:latin typeface="+mn-lt"/>
          <a:ea typeface="+mn-ea"/>
          <a:cs typeface="+mn-cs"/>
        </a:defRPr>
      </a:lvl8pPr>
      <a:lvl9pPr marL="3657035" algn="l" defTabSz="45712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slide" Target="slide11.xml"/><Relationship Id="rId2" Type="http://schemas.openxmlformats.org/officeDocument/2006/relationships/diagramData" Target="../diagrams/data1.xml"/><Relationship Id="rId1" Type="http://schemas.openxmlformats.org/officeDocument/2006/relationships/slideLayout" Target="../slideLayouts/slideLayout10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3.jpeg"/><Relationship Id="rId1" Type="http://schemas.openxmlformats.org/officeDocument/2006/relationships/slideLayout" Target="../slideLayouts/slideLayout5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34.jpeg"/><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jpeg"/><Relationship Id="rId1" Type="http://schemas.openxmlformats.org/officeDocument/2006/relationships/slideLayout" Target="../slideLayouts/slideLayout55.xml"/><Relationship Id="rId4" Type="http://schemas.openxmlformats.org/officeDocument/2006/relationships/slide" Target="slide20.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36.jpeg"/><Relationship Id="rId1" Type="http://schemas.openxmlformats.org/officeDocument/2006/relationships/slideLayout" Target="../slideLayouts/slideLayout55.xml"/></Relationships>
</file>

<file path=ppt/slides/_rels/slide15.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1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slide" Target="slide18.xml"/><Relationship Id="rId2" Type="http://schemas.openxmlformats.org/officeDocument/2006/relationships/diagramData" Target="../diagrams/data4.xml"/><Relationship Id="rId1" Type="http://schemas.openxmlformats.org/officeDocument/2006/relationships/slideLayout" Target="../slideLayouts/slideLayout5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slide" Target="slide19.xml"/><Relationship Id="rId2" Type="http://schemas.openxmlformats.org/officeDocument/2006/relationships/diagramData" Target="../diagrams/data5.xml"/><Relationship Id="rId1" Type="http://schemas.openxmlformats.org/officeDocument/2006/relationships/slideLayout" Target="../slideLayouts/slideLayout12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slide" Target="slide18.xml"/><Relationship Id="rId2" Type="http://schemas.openxmlformats.org/officeDocument/2006/relationships/diagramData" Target="../diagrams/data6.xml"/><Relationship Id="rId1" Type="http://schemas.openxmlformats.org/officeDocument/2006/relationships/slideLayout" Target="../slideLayouts/slideLayout23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11.xml"/><Relationship Id="rId7" Type="http://schemas.openxmlformats.org/officeDocument/2006/relationships/slide" Target="slide23.xml"/><Relationship Id="rId12" Type="http://schemas.openxmlformats.org/officeDocument/2006/relationships/slide" Target="slide43.xml"/><Relationship Id="rId2" Type="http://schemas.openxmlformats.org/officeDocument/2006/relationships/slide" Target="slide3.xml"/><Relationship Id="rId1" Type="http://schemas.openxmlformats.org/officeDocument/2006/relationships/slideLayout" Target="../slideLayouts/slideLayout46.xml"/><Relationship Id="rId6" Type="http://schemas.openxmlformats.org/officeDocument/2006/relationships/slide" Target="slide20.xml"/><Relationship Id="rId11" Type="http://schemas.openxmlformats.org/officeDocument/2006/relationships/slide" Target="slide42.xml"/><Relationship Id="rId5" Type="http://schemas.openxmlformats.org/officeDocument/2006/relationships/slide" Target="slide18.xml"/><Relationship Id="rId10" Type="http://schemas.openxmlformats.org/officeDocument/2006/relationships/slide" Target="slide41.xml"/><Relationship Id="rId4" Type="http://schemas.openxmlformats.org/officeDocument/2006/relationships/slide" Target="slide14.xml"/><Relationship Id="rId9" Type="http://schemas.openxmlformats.org/officeDocument/2006/relationships/slide" Target="slide38.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1.xml"/><Relationship Id="rId1" Type="http://schemas.openxmlformats.org/officeDocument/2006/relationships/slideLayout" Target="../slideLayouts/slideLayout132.xml"/></Relationships>
</file>

<file path=ppt/slides/_rels/slide21.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77.xml"/></Relationships>
</file>

<file path=ppt/slides/_rels/slide22.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143.xml"/></Relationships>
</file>

<file path=ppt/slides/_rels/slide23.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66.xml"/></Relationships>
</file>

<file path=ppt/slides/_rels/slide24.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154.xml"/></Relationships>
</file>

<file path=ppt/slides/_rels/slide25.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165.xml"/></Relationships>
</file>

<file path=ppt/slides/_rels/slide26.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17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slide" Target="slide28.xml"/><Relationship Id="rId2" Type="http://schemas.openxmlformats.org/officeDocument/2006/relationships/diagramData" Target="../diagrams/data7.xml"/><Relationship Id="rId1" Type="http://schemas.openxmlformats.org/officeDocument/2006/relationships/slideLayout" Target="../slideLayouts/slideLayout18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8.png"/><Relationship Id="rId1" Type="http://schemas.openxmlformats.org/officeDocument/2006/relationships/slideLayout" Target="../slideLayouts/slideLayout55.xml"/><Relationship Id="rId4" Type="http://schemas.openxmlformats.org/officeDocument/2006/relationships/slide" Target="slide29.xml"/></Relationships>
</file>

<file path=ppt/slides/_rels/slide29.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143.xml"/></Relationships>
</file>

<file path=ppt/slides/_rels/slide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198.xml"/></Relationships>
</file>

<file path=ppt/slides/_rels/slide31.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176.xml"/></Relationships>
</file>

<file path=ppt/slides/_rels/slide32.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09.xml"/></Relationships>
</file>

<file path=ppt/slides/_rels/slide33.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220.xml"/></Relationships>
</file>

<file path=ppt/slides/_rels/slide34.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3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 Target="slide36.xml"/><Relationship Id="rId1" Type="http://schemas.openxmlformats.org/officeDocument/2006/relationships/slideLayout" Target="../slideLayouts/slideLayout242.xml"/></Relationships>
</file>

<file path=ppt/slides/_rels/slide36.xml.rels><?xml version="1.0" encoding="UTF-8" standalone="yes"?>
<Relationships xmlns="http://schemas.openxmlformats.org/package/2006/relationships"><Relationship Id="rId2" Type="http://schemas.openxmlformats.org/officeDocument/2006/relationships/slide" Target="slide37.xml"/><Relationship Id="rId1" Type="http://schemas.openxmlformats.org/officeDocument/2006/relationships/slideLayout" Target="../slideLayouts/slideLayout264.xml"/></Relationships>
</file>

<file path=ppt/slides/_rels/slide37.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image" Target="../media/image39.gif"/><Relationship Id="rId1" Type="http://schemas.openxmlformats.org/officeDocument/2006/relationships/slideLayout" Target="../slideLayouts/slideLayout88.xml"/></Relationships>
</file>

<file path=ppt/slides/_rels/slide38.xml.rels><?xml version="1.0" encoding="UTF-8" standalone="yes"?>
<Relationships xmlns="http://schemas.openxmlformats.org/package/2006/relationships"><Relationship Id="rId2" Type="http://schemas.openxmlformats.org/officeDocument/2006/relationships/slide" Target="slide39.xml"/><Relationship Id="rId1" Type="http://schemas.openxmlformats.org/officeDocument/2006/relationships/slideLayout" Target="../slideLayouts/slideLayout198.xml"/></Relationships>
</file>

<file path=ppt/slides/_rels/slide39.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231.xml"/></Relationships>
</file>

<file path=ppt/slides/_rels/slide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86.xml"/></Relationships>
</file>

<file path=ppt/slides/_rels/slide40.xml.rels><?xml version="1.0" encoding="UTF-8" standalone="yes"?>
<Relationships xmlns="http://schemas.openxmlformats.org/package/2006/relationships"><Relationship Id="rId2" Type="http://schemas.openxmlformats.org/officeDocument/2006/relationships/slide" Target="slide41.xml"/><Relationship Id="rId1" Type="http://schemas.openxmlformats.org/officeDocument/2006/relationships/slideLayout" Target="../slideLayouts/slideLayout253.xml"/></Relationships>
</file>

<file path=ppt/slides/_rels/slide41.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33.jpeg"/><Relationship Id="rId1" Type="http://schemas.openxmlformats.org/officeDocument/2006/relationships/slideLayout" Target="../slideLayouts/slideLayout82.xml"/></Relationships>
</file>

<file path=ppt/slides/_rels/slide42.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269.xml"/></Relationships>
</file>

<file path=ppt/slides/_rels/slide43.xml.rels><?xml version="1.0" encoding="UTF-8" standalone="yes"?>
<Relationships xmlns="http://schemas.openxmlformats.org/package/2006/relationships"><Relationship Id="rId2" Type="http://schemas.openxmlformats.org/officeDocument/2006/relationships/slide" Target="slide44.xml"/><Relationship Id="rId1" Type="http://schemas.openxmlformats.org/officeDocument/2006/relationships/slideLayout" Target="../slideLayouts/slideLayout280.xml"/></Relationships>
</file>

<file path=ppt/slides/_rels/slide4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7.xml"/></Relationships>
</file>

<file path=ppt/slides/_rels/slide5.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20.xml"/></Relationships>
</file>

<file path=ppt/slides/_rels/slide6.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42.xml"/></Relationships>
</file>

<file path=ppt/slides/_rels/slide7.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66.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32.gif"/><Relationship Id="rId1" Type="http://schemas.openxmlformats.org/officeDocument/2006/relationships/slideLayout" Target="../slideLayouts/slideLayout77.xml"/></Relationships>
</file>

<file path=ppt/slides/_rels/slide9.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8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7650" y="609600"/>
            <a:ext cx="9575800" cy="2800753"/>
          </a:xfrm>
          <a:prstGeom prst="rect">
            <a:avLst/>
          </a:prstGeom>
        </p:spPr>
        <p:txBody>
          <a:bodyPr wrap="square" lIns="91426" tIns="45713" rIns="91426" bIns="45713">
            <a:spAutoFit/>
            <a:scene3d>
              <a:camera prst="orthographicFront"/>
              <a:lightRig rig="twoPt" dir="t"/>
            </a:scene3d>
            <a:sp3d extrusionH="57150" contourW="12700" prstMaterial="matte">
              <a:bevelT w="38100" h="38100" prst="angle"/>
              <a:bevelB h="25400" prst="softRound"/>
              <a:extrusionClr>
                <a:schemeClr val="accent6">
                  <a:lumMod val="75000"/>
                </a:schemeClr>
              </a:extrusionClr>
              <a:contourClr>
                <a:schemeClr val="bg2"/>
              </a:contourClr>
            </a:sp3d>
          </a:bodyPr>
          <a:lstStyle/>
          <a:p>
            <a:pPr algn="ctr">
              <a:buNone/>
            </a:pPr>
            <a:r>
              <a:rPr lang="id-ID" sz="4800" b="1" dirty="0" smtClean="0">
                <a:solidFill>
                  <a:schemeClr val="accent4"/>
                </a:solidFill>
                <a:effectLst>
                  <a:glow rad="139700">
                    <a:schemeClr val="accent6">
                      <a:satMod val="175000"/>
                      <a:alpha val="40000"/>
                    </a:schemeClr>
                  </a:glow>
                </a:effectLst>
                <a:latin typeface="Kristen ITC" pitchFamily="66" charset="0"/>
              </a:rPr>
              <a:t>P</a:t>
            </a:r>
            <a:r>
              <a:rPr lang="en-US" sz="4800" b="1" dirty="0" smtClean="0">
                <a:solidFill>
                  <a:schemeClr val="accent4"/>
                </a:solidFill>
                <a:effectLst>
                  <a:glow rad="139700">
                    <a:schemeClr val="accent6">
                      <a:satMod val="175000"/>
                      <a:alpha val="40000"/>
                    </a:schemeClr>
                  </a:glow>
                </a:effectLst>
                <a:latin typeface="Kristen ITC" pitchFamily="66" charset="0"/>
              </a:rPr>
              <a:t>PLP</a:t>
            </a:r>
            <a:r>
              <a:rPr lang="id-ID" sz="4800" b="1" dirty="0" smtClean="0">
                <a:solidFill>
                  <a:schemeClr val="accent4"/>
                </a:solidFill>
                <a:effectLst>
                  <a:glow rad="139700">
                    <a:schemeClr val="accent6">
                      <a:satMod val="175000"/>
                      <a:alpha val="40000"/>
                    </a:schemeClr>
                  </a:glow>
                </a:effectLst>
                <a:latin typeface="Kristen ITC" pitchFamily="66" charset="0"/>
              </a:rPr>
              <a:t> </a:t>
            </a:r>
          </a:p>
          <a:p>
            <a:pPr algn="ctr">
              <a:buNone/>
            </a:pPr>
            <a:r>
              <a:rPr lang="id-ID" sz="3200" b="1" dirty="0" smtClean="0">
                <a:solidFill>
                  <a:schemeClr val="accent4"/>
                </a:solidFill>
                <a:effectLst>
                  <a:glow rad="139700">
                    <a:schemeClr val="accent6">
                      <a:satMod val="175000"/>
                      <a:alpha val="40000"/>
                    </a:schemeClr>
                  </a:glow>
                </a:effectLst>
                <a:latin typeface="Kristen ITC" pitchFamily="66" charset="0"/>
              </a:rPr>
              <a:t>(Perkumpulan Pembina Lembaga Pendidikan)</a:t>
            </a:r>
            <a:endParaRPr lang="id-ID" sz="3200" b="1" dirty="0" smtClean="0">
              <a:solidFill>
                <a:schemeClr val="bg1">
                  <a:lumMod val="95000"/>
                  <a:lumOff val="5000"/>
                </a:schemeClr>
              </a:solidFill>
            </a:endParaRPr>
          </a:p>
          <a:p>
            <a:pPr algn="ctr">
              <a:buNone/>
            </a:pPr>
            <a:r>
              <a:rPr lang="en-US" sz="3200" b="1" dirty="0" smtClean="0">
                <a:solidFill>
                  <a:schemeClr val="accent4"/>
                </a:solidFill>
                <a:effectLst>
                  <a:glow rad="139700">
                    <a:schemeClr val="accent6">
                      <a:satMod val="175000"/>
                      <a:alpha val="40000"/>
                    </a:schemeClr>
                  </a:glow>
                </a:effectLst>
                <a:latin typeface="Kristen ITC" pitchFamily="66" charset="0"/>
              </a:rPr>
              <a:t> </a:t>
            </a:r>
            <a:r>
              <a:rPr lang="en-US" sz="3200" b="1" dirty="0" err="1">
                <a:solidFill>
                  <a:schemeClr val="accent4"/>
                </a:solidFill>
                <a:effectLst>
                  <a:glow rad="139700">
                    <a:schemeClr val="accent6">
                      <a:satMod val="175000"/>
                      <a:alpha val="40000"/>
                    </a:schemeClr>
                  </a:glow>
                </a:effectLst>
                <a:latin typeface="Kristen ITC" pitchFamily="66" charset="0"/>
              </a:rPr>
              <a:t>dan</a:t>
            </a:r>
            <a:r>
              <a:rPr lang="en-US" sz="3200" b="1" dirty="0">
                <a:solidFill>
                  <a:schemeClr val="accent4"/>
                </a:solidFill>
                <a:effectLst>
                  <a:glow rad="139700">
                    <a:schemeClr val="accent6">
                      <a:satMod val="175000"/>
                      <a:alpha val="40000"/>
                    </a:schemeClr>
                  </a:glow>
                </a:effectLst>
                <a:latin typeface="Kristen ITC" pitchFamily="66" charset="0"/>
              </a:rPr>
              <a:t> </a:t>
            </a:r>
            <a:endParaRPr lang="id-ID" sz="3200" b="1" dirty="0" smtClean="0">
              <a:solidFill>
                <a:schemeClr val="accent4"/>
              </a:solidFill>
              <a:effectLst>
                <a:glow rad="139700">
                  <a:schemeClr val="accent6">
                    <a:satMod val="175000"/>
                    <a:alpha val="40000"/>
                  </a:schemeClr>
                </a:glow>
              </a:effectLst>
              <a:latin typeface="Kristen ITC" pitchFamily="66" charset="0"/>
            </a:endParaRPr>
          </a:p>
          <a:p>
            <a:pPr algn="ctr">
              <a:buNone/>
            </a:pPr>
            <a:r>
              <a:rPr lang="en-US" sz="3200" b="1" dirty="0" err="1" smtClean="0">
                <a:solidFill>
                  <a:schemeClr val="accent4"/>
                </a:solidFill>
                <a:effectLst>
                  <a:glow rad="139700">
                    <a:schemeClr val="accent6">
                      <a:satMod val="175000"/>
                      <a:alpha val="40000"/>
                    </a:schemeClr>
                  </a:glow>
                </a:effectLst>
                <a:latin typeface="Kristen ITC" pitchFamily="66" charset="0"/>
              </a:rPr>
              <a:t>Lembaga</a:t>
            </a:r>
            <a:r>
              <a:rPr lang="en-US" sz="3200" b="1" dirty="0" smtClean="0">
                <a:solidFill>
                  <a:schemeClr val="accent4"/>
                </a:solidFill>
                <a:effectLst>
                  <a:glow rad="139700">
                    <a:schemeClr val="accent6">
                      <a:satMod val="175000"/>
                      <a:alpha val="40000"/>
                    </a:schemeClr>
                  </a:glow>
                </a:effectLst>
                <a:latin typeface="Kristen ITC" pitchFamily="66" charset="0"/>
              </a:rPr>
              <a:t> </a:t>
            </a:r>
            <a:r>
              <a:rPr lang="en-US" sz="3200" b="1" dirty="0">
                <a:solidFill>
                  <a:schemeClr val="accent4"/>
                </a:solidFill>
                <a:effectLst>
                  <a:glow rad="139700">
                    <a:schemeClr val="accent6">
                      <a:satMod val="175000"/>
                      <a:alpha val="40000"/>
                    </a:schemeClr>
                  </a:glow>
                </a:effectLst>
                <a:latin typeface="Kristen ITC" pitchFamily="66" charset="0"/>
              </a:rPr>
              <a:t>– </a:t>
            </a:r>
            <a:r>
              <a:rPr lang="en-US" sz="3200" b="1" dirty="0" err="1">
                <a:solidFill>
                  <a:schemeClr val="accent4"/>
                </a:solidFill>
                <a:effectLst>
                  <a:glow rad="139700">
                    <a:schemeClr val="accent6">
                      <a:satMod val="175000"/>
                      <a:alpha val="40000"/>
                    </a:schemeClr>
                  </a:glow>
                </a:effectLst>
                <a:latin typeface="Kristen ITC" pitchFamily="66" charset="0"/>
              </a:rPr>
              <a:t>Lembaga</a:t>
            </a:r>
            <a:r>
              <a:rPr lang="en-US" sz="3200" b="1" dirty="0">
                <a:solidFill>
                  <a:schemeClr val="accent4"/>
                </a:solidFill>
                <a:effectLst>
                  <a:glow rad="139700">
                    <a:schemeClr val="accent6">
                      <a:satMod val="175000"/>
                      <a:alpha val="40000"/>
                    </a:schemeClr>
                  </a:glow>
                </a:effectLst>
                <a:latin typeface="Kristen ITC" pitchFamily="66" charset="0"/>
              </a:rPr>
              <a:t> </a:t>
            </a:r>
            <a:r>
              <a:rPr lang="en-US" sz="3200" b="1" dirty="0" err="1">
                <a:solidFill>
                  <a:schemeClr val="accent4"/>
                </a:solidFill>
                <a:effectLst>
                  <a:glow rad="139700">
                    <a:schemeClr val="accent6">
                      <a:satMod val="175000"/>
                      <a:alpha val="40000"/>
                    </a:schemeClr>
                  </a:glow>
                </a:effectLst>
                <a:latin typeface="Kristen ITC" pitchFamily="66" charset="0"/>
              </a:rPr>
              <a:t>Pendidikan</a:t>
            </a:r>
            <a:r>
              <a:rPr lang="en-US" sz="3200" b="1" dirty="0">
                <a:solidFill>
                  <a:schemeClr val="accent4"/>
                </a:solidFill>
                <a:effectLst>
                  <a:glow rad="139700">
                    <a:schemeClr val="accent6">
                      <a:satMod val="175000"/>
                      <a:alpha val="40000"/>
                    </a:schemeClr>
                  </a:glow>
                </a:effectLst>
                <a:latin typeface="Kristen ITC" pitchFamily="66" charset="0"/>
              </a:rPr>
              <a:t> PGRI </a:t>
            </a:r>
            <a:endParaRPr lang="id-ID" sz="3200" b="1" dirty="0" smtClean="0">
              <a:solidFill>
                <a:schemeClr val="accent4"/>
              </a:solidFill>
              <a:effectLst>
                <a:glow rad="139700">
                  <a:schemeClr val="accent6">
                    <a:satMod val="175000"/>
                    <a:alpha val="40000"/>
                  </a:schemeClr>
                </a:glow>
              </a:effectLst>
              <a:latin typeface="Kristen ITC" pitchFamily="66" charset="0"/>
            </a:endParaRPr>
          </a:p>
          <a:p>
            <a:pPr algn="ctr">
              <a:buNone/>
            </a:pPr>
            <a:r>
              <a:rPr lang="en-US" sz="3200" b="1" dirty="0" smtClean="0">
                <a:solidFill>
                  <a:schemeClr val="accent4"/>
                </a:solidFill>
                <a:effectLst>
                  <a:glow rad="139700">
                    <a:schemeClr val="accent6">
                      <a:satMod val="175000"/>
                      <a:alpha val="40000"/>
                    </a:schemeClr>
                  </a:glow>
                </a:effectLst>
                <a:latin typeface="Kristen ITC" pitchFamily="66" charset="0"/>
              </a:rPr>
              <a:t>( </a:t>
            </a:r>
            <a:r>
              <a:rPr lang="id-ID" sz="3200" b="1" dirty="0" smtClean="0">
                <a:solidFill>
                  <a:schemeClr val="accent4"/>
                </a:solidFill>
                <a:effectLst>
                  <a:glow rad="139700">
                    <a:schemeClr val="accent6">
                      <a:satMod val="175000"/>
                      <a:alpha val="40000"/>
                    </a:schemeClr>
                  </a:glow>
                </a:effectLst>
                <a:latin typeface="Kristen ITC" pitchFamily="66" charset="0"/>
              </a:rPr>
              <a:t>P</a:t>
            </a:r>
            <a:r>
              <a:rPr lang="en-US" sz="3200" b="1" dirty="0" smtClean="0">
                <a:solidFill>
                  <a:schemeClr val="accent4"/>
                </a:solidFill>
                <a:effectLst>
                  <a:glow rad="139700">
                    <a:schemeClr val="accent6">
                      <a:satMod val="175000"/>
                      <a:alpha val="40000"/>
                    </a:schemeClr>
                  </a:glow>
                </a:effectLst>
                <a:latin typeface="Kristen ITC" pitchFamily="66" charset="0"/>
              </a:rPr>
              <a:t>PLP</a:t>
            </a:r>
            <a:r>
              <a:rPr lang="en-US" sz="3200" b="1" dirty="0">
                <a:solidFill>
                  <a:schemeClr val="accent4"/>
                </a:solidFill>
                <a:effectLst>
                  <a:glow rad="139700">
                    <a:schemeClr val="accent6">
                      <a:satMod val="175000"/>
                      <a:alpha val="40000"/>
                    </a:schemeClr>
                  </a:glow>
                </a:effectLst>
                <a:latin typeface="Kristen ITC" pitchFamily="66" charset="0"/>
              </a:rPr>
              <a:t>, </a:t>
            </a:r>
            <a:r>
              <a:rPr lang="en-US" sz="3200" b="1" dirty="0" err="1">
                <a:solidFill>
                  <a:schemeClr val="accent4"/>
                </a:solidFill>
                <a:effectLst>
                  <a:glow rad="139700">
                    <a:schemeClr val="accent6">
                      <a:satMod val="175000"/>
                      <a:alpha val="40000"/>
                    </a:schemeClr>
                  </a:glow>
                </a:effectLst>
                <a:latin typeface="Kristen ITC" pitchFamily="66" charset="0"/>
              </a:rPr>
              <a:t>Dikdas</a:t>
            </a:r>
            <a:r>
              <a:rPr lang="en-US" sz="3200" b="1" dirty="0">
                <a:solidFill>
                  <a:schemeClr val="accent4"/>
                </a:solidFill>
                <a:effectLst>
                  <a:glow rad="139700">
                    <a:schemeClr val="accent6">
                      <a:satMod val="175000"/>
                      <a:alpha val="40000"/>
                    </a:schemeClr>
                  </a:glow>
                </a:effectLst>
                <a:latin typeface="Kristen ITC" pitchFamily="66" charset="0"/>
              </a:rPr>
              <a:t>, </a:t>
            </a:r>
            <a:r>
              <a:rPr lang="en-US" sz="3200" b="1" dirty="0" err="1">
                <a:solidFill>
                  <a:schemeClr val="accent4"/>
                </a:solidFill>
                <a:effectLst>
                  <a:glow rad="139700">
                    <a:schemeClr val="accent6">
                      <a:satMod val="175000"/>
                      <a:alpha val="40000"/>
                    </a:schemeClr>
                  </a:glow>
                </a:effectLst>
                <a:latin typeface="Kristen ITC" pitchFamily="66" charset="0"/>
              </a:rPr>
              <a:t>Dikmen</a:t>
            </a:r>
            <a:r>
              <a:rPr lang="en-US" sz="3200" b="1" dirty="0">
                <a:solidFill>
                  <a:schemeClr val="accent4"/>
                </a:solidFill>
                <a:effectLst>
                  <a:glow rad="139700">
                    <a:schemeClr val="accent6">
                      <a:satMod val="175000"/>
                      <a:alpha val="40000"/>
                    </a:schemeClr>
                  </a:glow>
                </a:effectLst>
                <a:latin typeface="Kristen ITC" pitchFamily="66" charset="0"/>
              </a:rPr>
              <a:t>, </a:t>
            </a:r>
            <a:r>
              <a:rPr lang="en-US" sz="3200" b="1" dirty="0" err="1">
                <a:solidFill>
                  <a:schemeClr val="accent4"/>
                </a:solidFill>
                <a:effectLst>
                  <a:glow rad="139700">
                    <a:schemeClr val="accent6">
                      <a:satMod val="175000"/>
                      <a:alpha val="40000"/>
                    </a:schemeClr>
                  </a:glow>
                </a:effectLst>
                <a:latin typeface="Kristen ITC" pitchFamily="66" charset="0"/>
              </a:rPr>
              <a:t>dan</a:t>
            </a:r>
            <a:r>
              <a:rPr lang="en-US" sz="3200" b="1" dirty="0">
                <a:solidFill>
                  <a:schemeClr val="accent4"/>
                </a:solidFill>
                <a:effectLst>
                  <a:glow rad="139700">
                    <a:schemeClr val="accent6">
                      <a:satMod val="175000"/>
                      <a:alpha val="40000"/>
                    </a:schemeClr>
                  </a:glow>
                </a:effectLst>
                <a:latin typeface="Kristen ITC" pitchFamily="66" charset="0"/>
              </a:rPr>
              <a:t> PT )</a:t>
            </a:r>
          </a:p>
        </p:txBody>
      </p:sp>
      <p:sp>
        <p:nvSpPr>
          <p:cNvPr id="8" name="Rectangle 7"/>
          <p:cNvSpPr/>
          <p:nvPr/>
        </p:nvSpPr>
        <p:spPr>
          <a:xfrm>
            <a:off x="3893560" y="2362200"/>
            <a:ext cx="253567" cy="369318"/>
          </a:xfrm>
          <a:prstGeom prst="rect">
            <a:avLst/>
          </a:prstGeom>
        </p:spPr>
        <p:txBody>
          <a:bodyPr wrap="none" lIns="91426" tIns="45713" rIns="91426" bIns="45713">
            <a:spAutoFit/>
          </a:bodyPr>
          <a:lstStyle/>
          <a:p>
            <a:pPr algn="ctr"/>
            <a:r>
              <a:rPr lang="en-US" dirty="0">
                <a:latin typeface="Comic Sans MS" pitchFamily="66" charset="0"/>
              </a:rPr>
              <a:t> </a:t>
            </a:r>
            <a:endParaRPr lang="en-US" dirty="0">
              <a:solidFill>
                <a:schemeClr val="bg1">
                  <a:lumMod val="95000"/>
                </a:schemeClr>
              </a:solidFill>
              <a:latin typeface="Comic Sans MS" pitchFamily="66" charset="0"/>
            </a:endParaRPr>
          </a:p>
        </p:txBody>
      </p:sp>
      <p:sp>
        <p:nvSpPr>
          <p:cNvPr id="10" name="Rectangle 9"/>
          <p:cNvSpPr/>
          <p:nvPr/>
        </p:nvSpPr>
        <p:spPr>
          <a:xfrm>
            <a:off x="2971800" y="2143116"/>
            <a:ext cx="4767282" cy="507817"/>
          </a:xfrm>
          <a:prstGeom prst="rect">
            <a:avLst/>
          </a:prstGeom>
        </p:spPr>
        <p:txBody>
          <a:bodyPr wrap="square" lIns="91426" tIns="45713" rIns="91426" bIns="45713">
            <a:spAutoFit/>
          </a:bodyPr>
          <a:lstStyle/>
          <a:p>
            <a:pPr lvl="0">
              <a:lnSpc>
                <a:spcPct val="150000"/>
              </a:lnSpc>
              <a:buFont typeface="Wingdings" pitchFamily="2" charset="2"/>
              <a:buChar char="v"/>
            </a:pPr>
            <a:endParaRPr lang="en-US" dirty="0">
              <a:solidFill>
                <a:schemeClr val="bg1">
                  <a:lumMod val="95000"/>
                </a:schemeClr>
              </a:solidFill>
              <a:latin typeface="Comic Sans MS" pitchFamily="66" charset="0"/>
            </a:endParaRPr>
          </a:p>
        </p:txBody>
      </p:sp>
      <p:sp>
        <p:nvSpPr>
          <p:cNvPr id="12" name="Right Arrow 11">
            <a:hlinkClick r:id="rId2" action="ppaction://hlinksldjump"/>
          </p:cNvPr>
          <p:cNvSpPr/>
          <p:nvPr/>
        </p:nvSpPr>
        <p:spPr>
          <a:xfrm>
            <a:off x="8420101" y="6248400"/>
            <a:ext cx="1403350" cy="533400"/>
          </a:xfrm>
          <a:prstGeom prst="rightArrow">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sz="2400" b="1" dirty="0">
                <a:solidFill>
                  <a:schemeClr val="bg1"/>
                </a:solidFill>
                <a:latin typeface="Kristen ITC" pitchFamily="66" charset="0"/>
              </a:rPr>
              <a:t>Next</a:t>
            </a:r>
          </a:p>
        </p:txBody>
      </p:sp>
      <p:sp>
        <p:nvSpPr>
          <p:cNvPr id="6" name="Rectangle 5"/>
          <p:cNvSpPr/>
          <p:nvPr/>
        </p:nvSpPr>
        <p:spPr>
          <a:xfrm>
            <a:off x="2476500" y="3714752"/>
            <a:ext cx="4953000" cy="1077218"/>
          </a:xfrm>
          <a:prstGeom prst="rect">
            <a:avLst/>
          </a:prstGeom>
        </p:spPr>
        <p:txBody>
          <a:bodyPr wrap="square">
            <a:spAutoFit/>
          </a:bodyPr>
          <a:lstStyle/>
          <a:p>
            <a:pPr algn="ctr"/>
            <a:r>
              <a:rPr lang="id-ID" sz="3200" b="1" smtClean="0">
                <a:solidFill>
                  <a:schemeClr val="tx1">
                    <a:lumMod val="10000"/>
                    <a:lumOff val="90000"/>
                  </a:schemeClr>
                </a:solidFill>
                <a:latin typeface="Comic Sans MS" pitchFamily="66" charset="0"/>
              </a:rPr>
              <a:t>UNINDRA </a:t>
            </a:r>
            <a:r>
              <a:rPr lang="id-ID" sz="3200" b="1" dirty="0" smtClean="0">
                <a:solidFill>
                  <a:schemeClr val="tx1">
                    <a:lumMod val="10000"/>
                    <a:lumOff val="90000"/>
                  </a:schemeClr>
                </a:solidFill>
                <a:latin typeface="Comic Sans MS" pitchFamily="66" charset="0"/>
              </a:rPr>
              <a:t>PGRI</a:t>
            </a:r>
          </a:p>
          <a:p>
            <a:pPr algn="ctr"/>
            <a:r>
              <a:rPr lang="id-ID" sz="3200" b="1" dirty="0" smtClean="0">
                <a:solidFill>
                  <a:schemeClr val="tx1">
                    <a:lumMod val="10000"/>
                    <a:lumOff val="90000"/>
                  </a:schemeClr>
                </a:solidFill>
                <a:latin typeface="Comic Sans MS" pitchFamily="66" charset="0"/>
              </a:rPr>
              <a:t>Jakarta</a:t>
            </a:r>
            <a:endParaRPr lang="en-US" sz="3200" b="1" dirty="0">
              <a:solidFill>
                <a:schemeClr val="tx1">
                  <a:lumMod val="10000"/>
                  <a:lumOff val="90000"/>
                </a:schemeClr>
              </a:solidFill>
              <a:latin typeface="Comic Sans MS" pitchFamily="66" charset="0"/>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7">
                                            <p:txEl>
                                              <p:pRg st="0" end="0"/>
                                            </p:txEl>
                                          </p:spTgt>
                                        </p:tgtEl>
                                        <p:attrNameLst>
                                          <p:attrName>style.visibility</p:attrName>
                                        </p:attrNameLst>
                                      </p:cBhvr>
                                      <p:to>
                                        <p:strVal val="visible"/>
                                      </p:to>
                                    </p:set>
                                    <p:set>
                                      <p:cBhvr>
                                        <p:cTn id="7" dur="228" fill="hold">
                                          <p:stCondLst>
                                            <p:cond delay="0"/>
                                          </p:stCondLst>
                                        </p:cTn>
                                        <p:tgtEl>
                                          <p:spTgt spid="7">
                                            <p:txEl>
                                              <p:pRg st="0" end="0"/>
                                            </p:txEl>
                                          </p:spTgt>
                                        </p:tgtEl>
                                        <p:attrNameLst>
                                          <p:attrName>style.rotation</p:attrName>
                                        </p:attrNameLst>
                                      </p:cBhvr>
                                      <p:to>
                                        <p:strVal val="-45.0"/>
                                      </p:to>
                                    </p:set>
                                    <p:anim calcmode="lin" valueType="num">
                                      <p:cBhvr>
                                        <p:cTn id="8" dur="228" fill="hold">
                                          <p:stCondLst>
                                            <p:cond delay="228"/>
                                          </p:stCondLst>
                                        </p:cTn>
                                        <p:tgtEl>
                                          <p:spTgt spid="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7">
                                            <p:txEl>
                                              <p:pRg st="0" end="0"/>
                                            </p:txEl>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7">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nodeType="clickEffect">
                                  <p:stCondLst>
                                    <p:cond delay="0"/>
                                  </p:stCondLst>
                                  <p:iterate type="lt">
                                    <p:tmPct val="50000"/>
                                  </p:iterate>
                                  <p:childTnLst>
                                    <p:set>
                                      <p:cBhvr>
                                        <p:cTn id="15" dur="1" fill="hold">
                                          <p:stCondLst>
                                            <p:cond delay="0"/>
                                          </p:stCondLst>
                                        </p:cTn>
                                        <p:tgtEl>
                                          <p:spTgt spid="7">
                                            <p:txEl>
                                              <p:pRg st="1" end="1"/>
                                            </p:txEl>
                                          </p:spTgt>
                                        </p:tgtEl>
                                        <p:attrNameLst>
                                          <p:attrName>style.visibility</p:attrName>
                                        </p:attrNameLst>
                                      </p:cBhvr>
                                      <p:to>
                                        <p:strVal val="visible"/>
                                      </p:to>
                                    </p:set>
                                    <p:set>
                                      <p:cBhvr>
                                        <p:cTn id="16" dur="228" fill="hold">
                                          <p:stCondLst>
                                            <p:cond delay="0"/>
                                          </p:stCondLst>
                                        </p:cTn>
                                        <p:tgtEl>
                                          <p:spTgt spid="7">
                                            <p:txEl>
                                              <p:pRg st="1" end="1"/>
                                            </p:txEl>
                                          </p:spTgt>
                                        </p:tgtEl>
                                        <p:attrNameLst>
                                          <p:attrName>style.rotation</p:attrName>
                                        </p:attrNameLst>
                                      </p:cBhvr>
                                      <p:to>
                                        <p:strVal val="-45.0"/>
                                      </p:to>
                                    </p:set>
                                    <p:anim calcmode="lin" valueType="num">
                                      <p:cBhvr>
                                        <p:cTn id="17" dur="228" fill="hold">
                                          <p:stCondLst>
                                            <p:cond delay="228"/>
                                          </p:stCondLst>
                                        </p:cTn>
                                        <p:tgtEl>
                                          <p:spTgt spid="7">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228" fill="hold">
                                          <p:stCondLst>
                                            <p:cond delay="0"/>
                                          </p:stCondLst>
                                        </p:cTn>
                                        <p:tgtEl>
                                          <p:spTgt spid="7">
                                            <p:txEl>
                                              <p:pRg st="1" end="1"/>
                                            </p:txEl>
                                          </p:spTgt>
                                        </p:tgtEl>
                                        <p:attrNameLst>
                                          <p:attrName>ppt_y</p:attrName>
                                        </p:attrNameLst>
                                      </p:cBhvr>
                                      <p:tavLst>
                                        <p:tav tm="0">
                                          <p:val>
                                            <p:strVal val="#ppt_y-1"/>
                                          </p:val>
                                        </p:tav>
                                        <p:tav tm="100000">
                                          <p:val>
                                            <p:strVal val="#ppt_y-(0.354*#ppt_w-0.172*#ppt_h)"/>
                                          </p:val>
                                        </p:tav>
                                      </p:tavLst>
                                    </p:anim>
                                    <p:anim calcmode="lin" valueType="num">
                                      <p:cBhvr>
                                        <p:cTn id="19" dur="78" decel="50000" autoRev="1" fill="hold">
                                          <p:stCondLst>
                                            <p:cond delay="228"/>
                                          </p:stCondLst>
                                        </p:cTn>
                                        <p:tgtEl>
                                          <p:spTgt spid="7">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68" fill="hold">
                                          <p:stCondLst>
                                            <p:cond delay="432"/>
                                          </p:stCondLst>
                                        </p:cTn>
                                        <p:tgtEl>
                                          <p:spTgt spid="7">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8" presetClass="entr" presetSubtype="0" accel="50000" fill="hold" nodeType="clickEffect">
                                  <p:stCondLst>
                                    <p:cond delay="0"/>
                                  </p:stCondLst>
                                  <p:iterate type="lt">
                                    <p:tmPct val="50000"/>
                                  </p:iterate>
                                  <p:childTnLst>
                                    <p:set>
                                      <p:cBhvr>
                                        <p:cTn id="24" dur="1" fill="hold">
                                          <p:stCondLst>
                                            <p:cond delay="0"/>
                                          </p:stCondLst>
                                        </p:cTn>
                                        <p:tgtEl>
                                          <p:spTgt spid="7">
                                            <p:txEl>
                                              <p:pRg st="2" end="2"/>
                                            </p:txEl>
                                          </p:spTgt>
                                        </p:tgtEl>
                                        <p:attrNameLst>
                                          <p:attrName>style.visibility</p:attrName>
                                        </p:attrNameLst>
                                      </p:cBhvr>
                                      <p:to>
                                        <p:strVal val="visible"/>
                                      </p:to>
                                    </p:set>
                                    <p:set>
                                      <p:cBhvr>
                                        <p:cTn id="25" dur="228" fill="hold">
                                          <p:stCondLst>
                                            <p:cond delay="0"/>
                                          </p:stCondLst>
                                        </p:cTn>
                                        <p:tgtEl>
                                          <p:spTgt spid="7">
                                            <p:txEl>
                                              <p:pRg st="2" end="2"/>
                                            </p:txEl>
                                          </p:spTgt>
                                        </p:tgtEl>
                                        <p:attrNameLst>
                                          <p:attrName>style.rotation</p:attrName>
                                        </p:attrNameLst>
                                      </p:cBhvr>
                                      <p:to>
                                        <p:strVal val="-45.0"/>
                                      </p:to>
                                    </p:set>
                                    <p:anim calcmode="lin" valueType="num">
                                      <p:cBhvr>
                                        <p:cTn id="26" dur="228" fill="hold">
                                          <p:stCondLst>
                                            <p:cond delay="228"/>
                                          </p:stCondLst>
                                        </p:cTn>
                                        <p:tgtEl>
                                          <p:spTgt spid="7">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27" dur="228" fill="hold">
                                          <p:stCondLst>
                                            <p:cond delay="0"/>
                                          </p:stCondLst>
                                        </p:cTn>
                                        <p:tgtEl>
                                          <p:spTgt spid="7">
                                            <p:txEl>
                                              <p:pRg st="2" end="2"/>
                                            </p:txEl>
                                          </p:spTgt>
                                        </p:tgtEl>
                                        <p:attrNameLst>
                                          <p:attrName>ppt_y</p:attrName>
                                        </p:attrNameLst>
                                      </p:cBhvr>
                                      <p:tavLst>
                                        <p:tav tm="0">
                                          <p:val>
                                            <p:strVal val="#ppt_y-1"/>
                                          </p:val>
                                        </p:tav>
                                        <p:tav tm="100000">
                                          <p:val>
                                            <p:strVal val="#ppt_y-(0.354*#ppt_w-0.172*#ppt_h)"/>
                                          </p:val>
                                        </p:tav>
                                      </p:tavLst>
                                    </p:anim>
                                    <p:anim calcmode="lin" valueType="num">
                                      <p:cBhvr>
                                        <p:cTn id="28" dur="78" decel="50000" autoRev="1" fill="hold">
                                          <p:stCondLst>
                                            <p:cond delay="228"/>
                                          </p:stCondLst>
                                        </p:cTn>
                                        <p:tgtEl>
                                          <p:spTgt spid="7">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29" dur="68" fill="hold">
                                          <p:stCondLst>
                                            <p:cond delay="432"/>
                                          </p:stCondLst>
                                        </p:cTn>
                                        <p:tgtEl>
                                          <p:spTgt spid="7">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8" presetClass="entr" presetSubtype="0" accel="50000" fill="hold" nodeType="clickEffect">
                                  <p:stCondLst>
                                    <p:cond delay="0"/>
                                  </p:stCondLst>
                                  <p:iterate type="lt">
                                    <p:tmPct val="50000"/>
                                  </p:iterate>
                                  <p:childTnLst>
                                    <p:set>
                                      <p:cBhvr>
                                        <p:cTn id="33" dur="1" fill="hold">
                                          <p:stCondLst>
                                            <p:cond delay="0"/>
                                          </p:stCondLst>
                                        </p:cTn>
                                        <p:tgtEl>
                                          <p:spTgt spid="7">
                                            <p:txEl>
                                              <p:pRg st="3" end="3"/>
                                            </p:txEl>
                                          </p:spTgt>
                                        </p:tgtEl>
                                        <p:attrNameLst>
                                          <p:attrName>style.visibility</p:attrName>
                                        </p:attrNameLst>
                                      </p:cBhvr>
                                      <p:to>
                                        <p:strVal val="visible"/>
                                      </p:to>
                                    </p:set>
                                    <p:set>
                                      <p:cBhvr>
                                        <p:cTn id="34" dur="228" fill="hold">
                                          <p:stCondLst>
                                            <p:cond delay="0"/>
                                          </p:stCondLst>
                                        </p:cTn>
                                        <p:tgtEl>
                                          <p:spTgt spid="7">
                                            <p:txEl>
                                              <p:pRg st="3" end="3"/>
                                            </p:txEl>
                                          </p:spTgt>
                                        </p:tgtEl>
                                        <p:attrNameLst>
                                          <p:attrName>style.rotation</p:attrName>
                                        </p:attrNameLst>
                                      </p:cBhvr>
                                      <p:to>
                                        <p:strVal val="-45.0"/>
                                      </p:to>
                                    </p:set>
                                    <p:anim calcmode="lin" valueType="num">
                                      <p:cBhvr>
                                        <p:cTn id="35" dur="228" fill="hold">
                                          <p:stCondLst>
                                            <p:cond delay="228"/>
                                          </p:stCondLst>
                                        </p:cTn>
                                        <p:tgtEl>
                                          <p:spTgt spid="7">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36" dur="228" fill="hold">
                                          <p:stCondLst>
                                            <p:cond delay="0"/>
                                          </p:stCondLst>
                                        </p:cTn>
                                        <p:tgtEl>
                                          <p:spTgt spid="7">
                                            <p:txEl>
                                              <p:pRg st="3" end="3"/>
                                            </p:txEl>
                                          </p:spTgt>
                                        </p:tgtEl>
                                        <p:attrNameLst>
                                          <p:attrName>ppt_y</p:attrName>
                                        </p:attrNameLst>
                                      </p:cBhvr>
                                      <p:tavLst>
                                        <p:tav tm="0">
                                          <p:val>
                                            <p:strVal val="#ppt_y-1"/>
                                          </p:val>
                                        </p:tav>
                                        <p:tav tm="100000">
                                          <p:val>
                                            <p:strVal val="#ppt_y-(0.354*#ppt_w-0.172*#ppt_h)"/>
                                          </p:val>
                                        </p:tav>
                                      </p:tavLst>
                                    </p:anim>
                                    <p:anim calcmode="lin" valueType="num">
                                      <p:cBhvr>
                                        <p:cTn id="37" dur="78" decel="50000" autoRev="1" fill="hold">
                                          <p:stCondLst>
                                            <p:cond delay="228"/>
                                          </p:stCondLst>
                                        </p:cTn>
                                        <p:tgtEl>
                                          <p:spTgt spid="7">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38" dur="68" fill="hold">
                                          <p:stCondLst>
                                            <p:cond delay="432"/>
                                          </p:stCondLst>
                                        </p:cTn>
                                        <p:tgtEl>
                                          <p:spTgt spid="7">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8" presetClass="entr" presetSubtype="0" accel="50000" fill="hold" nodeType="clickEffect">
                                  <p:stCondLst>
                                    <p:cond delay="0"/>
                                  </p:stCondLst>
                                  <p:iterate type="lt">
                                    <p:tmPct val="50000"/>
                                  </p:iterate>
                                  <p:childTnLst>
                                    <p:set>
                                      <p:cBhvr>
                                        <p:cTn id="42" dur="1" fill="hold">
                                          <p:stCondLst>
                                            <p:cond delay="0"/>
                                          </p:stCondLst>
                                        </p:cTn>
                                        <p:tgtEl>
                                          <p:spTgt spid="7">
                                            <p:txEl>
                                              <p:pRg st="4" end="4"/>
                                            </p:txEl>
                                          </p:spTgt>
                                        </p:tgtEl>
                                        <p:attrNameLst>
                                          <p:attrName>style.visibility</p:attrName>
                                        </p:attrNameLst>
                                      </p:cBhvr>
                                      <p:to>
                                        <p:strVal val="visible"/>
                                      </p:to>
                                    </p:set>
                                    <p:set>
                                      <p:cBhvr>
                                        <p:cTn id="43" dur="228" fill="hold">
                                          <p:stCondLst>
                                            <p:cond delay="0"/>
                                          </p:stCondLst>
                                        </p:cTn>
                                        <p:tgtEl>
                                          <p:spTgt spid="7">
                                            <p:txEl>
                                              <p:pRg st="4" end="4"/>
                                            </p:txEl>
                                          </p:spTgt>
                                        </p:tgtEl>
                                        <p:attrNameLst>
                                          <p:attrName>style.rotation</p:attrName>
                                        </p:attrNameLst>
                                      </p:cBhvr>
                                      <p:to>
                                        <p:strVal val="-45.0"/>
                                      </p:to>
                                    </p:set>
                                    <p:anim calcmode="lin" valueType="num">
                                      <p:cBhvr>
                                        <p:cTn id="44" dur="228" fill="hold">
                                          <p:stCondLst>
                                            <p:cond delay="228"/>
                                          </p:stCondLst>
                                        </p:cTn>
                                        <p:tgtEl>
                                          <p:spTgt spid="7">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45" dur="228" fill="hold">
                                          <p:stCondLst>
                                            <p:cond delay="0"/>
                                          </p:stCondLst>
                                        </p:cTn>
                                        <p:tgtEl>
                                          <p:spTgt spid="7">
                                            <p:txEl>
                                              <p:pRg st="4" end="4"/>
                                            </p:txEl>
                                          </p:spTgt>
                                        </p:tgtEl>
                                        <p:attrNameLst>
                                          <p:attrName>ppt_y</p:attrName>
                                        </p:attrNameLst>
                                      </p:cBhvr>
                                      <p:tavLst>
                                        <p:tav tm="0">
                                          <p:val>
                                            <p:strVal val="#ppt_y-1"/>
                                          </p:val>
                                        </p:tav>
                                        <p:tav tm="100000">
                                          <p:val>
                                            <p:strVal val="#ppt_y-(0.354*#ppt_w-0.172*#ppt_h)"/>
                                          </p:val>
                                        </p:tav>
                                      </p:tavLst>
                                    </p:anim>
                                    <p:anim calcmode="lin" valueType="num">
                                      <p:cBhvr>
                                        <p:cTn id="46" dur="78" decel="50000" autoRev="1" fill="hold">
                                          <p:stCondLst>
                                            <p:cond delay="228"/>
                                          </p:stCondLst>
                                        </p:cTn>
                                        <p:tgtEl>
                                          <p:spTgt spid="7">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47" dur="68" fill="hold">
                                          <p:stCondLst>
                                            <p:cond delay="432"/>
                                          </p:stCondLst>
                                        </p:cTn>
                                        <p:tgtEl>
                                          <p:spTgt spid="7">
                                            <p:txEl>
                                              <p:pRg st="4" end="4"/>
                                            </p:txEl>
                                          </p:spTgt>
                                        </p:tgtEl>
                                        <p:attrNameLst>
                                          <p:attrName>ppt_y</p:attrName>
                                        </p:attrNameLst>
                                      </p:cBhvr>
                                      <p:tavLst>
                                        <p:tav tm="0">
                                          <p:val>
                                            <p:strVal val="#ppt_y-(0.354*#ppt_w-0.172*#ppt_h)"/>
                                          </p:val>
                                        </p:tav>
                                        <p:tav tm="100000">
                                          <p:val>
                                            <p:strVal val="#ppt_y"/>
                                          </p:val>
                                        </p:tav>
                                      </p:tavLst>
                                    </p:anim>
                                  </p:childTnLst>
                                </p:cTn>
                              </p:par>
                            </p:childTnLst>
                          </p:cTn>
                        </p:par>
                        <p:par>
                          <p:cTn id="48" fill="hold">
                            <p:stCondLst>
                              <p:cond delay="6750"/>
                            </p:stCondLst>
                            <p:childTnLst>
                              <p:par>
                                <p:cTn id="49" presetID="35" presetClass="entr" presetSubtype="0" fill="hold" nodeType="after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animEffect transition="in" filter="fade">
                                      <p:cBhvr>
                                        <p:cTn id="51" dur="2000"/>
                                        <p:tgtEl>
                                          <p:spTgt spid="8">
                                            <p:txEl>
                                              <p:pRg st="0" end="0"/>
                                            </p:txEl>
                                          </p:spTgt>
                                        </p:tgtEl>
                                      </p:cBhvr>
                                    </p:animEffect>
                                    <p:anim calcmode="lin" valueType="num">
                                      <p:cBhvr>
                                        <p:cTn id="52" dur="2000" fill="hold"/>
                                        <p:tgtEl>
                                          <p:spTgt spid="8">
                                            <p:txEl>
                                              <p:pRg st="0" end="0"/>
                                            </p:txEl>
                                          </p:spTgt>
                                        </p:tgtEl>
                                        <p:attrNameLst>
                                          <p:attrName>style.rotation</p:attrName>
                                        </p:attrNameLst>
                                      </p:cBhvr>
                                      <p:tavLst>
                                        <p:tav tm="0">
                                          <p:val>
                                            <p:fltVal val="720"/>
                                          </p:val>
                                        </p:tav>
                                        <p:tav tm="100000">
                                          <p:val>
                                            <p:fltVal val="0"/>
                                          </p:val>
                                        </p:tav>
                                      </p:tavLst>
                                    </p:anim>
                                    <p:anim calcmode="lin" valueType="num">
                                      <p:cBhvr>
                                        <p:cTn id="53" dur="2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54" dur="2000" fill="hold"/>
                                        <p:tgtEl>
                                          <p:spTgt spid="8">
                                            <p:txEl>
                                              <p:pRg st="0" end="0"/>
                                            </p:txEl>
                                          </p:spTgt>
                                        </p:tgtEl>
                                        <p:attrNameLst>
                                          <p:attrName>ppt_w</p:attrName>
                                        </p:attrNameLst>
                                      </p:cBhvr>
                                      <p:tavLst>
                                        <p:tav tm="0">
                                          <p:val>
                                            <p:fltVal val="0"/>
                                          </p:val>
                                        </p:tav>
                                        <p:tav tm="100000">
                                          <p:val>
                                            <p:strVal val="#ppt_w"/>
                                          </p:val>
                                        </p:tav>
                                      </p:tavLst>
                                    </p:anim>
                                  </p:childTnLst>
                                </p:cTn>
                              </p:par>
                            </p:childTnLst>
                          </p:cTn>
                        </p:par>
                        <p:par>
                          <p:cTn id="55" fill="hold">
                            <p:stCondLst>
                              <p:cond delay="8750"/>
                            </p:stCondLst>
                            <p:childTnLst>
                              <p:par>
                                <p:cTn id="56" presetID="55" presetClass="entr" presetSubtype="0" fill="hold" nodeType="afterEffect" nodePh="1">
                                  <p:stCondLst>
                                    <p:cond delay="0"/>
                                  </p:stCondLst>
                                  <p:endCondLst>
                                    <p:cond evt="begin" delay="0">
                                      <p:tn val="56"/>
                                    </p:cond>
                                  </p:endCondLst>
                                  <p:childTnLst>
                                    <p:set>
                                      <p:cBhvr>
                                        <p:cTn id="57" dur="1" fill="hold">
                                          <p:stCondLst>
                                            <p:cond delay="0"/>
                                          </p:stCondLst>
                                        </p:cTn>
                                        <p:tgtEl>
                                          <p:spTgt spid="10">
                                            <p:txEl>
                                              <p:pRg st="0" end="0"/>
                                            </p:txEl>
                                          </p:spTgt>
                                        </p:tgtEl>
                                        <p:attrNameLst>
                                          <p:attrName>style.visibility</p:attrName>
                                        </p:attrNameLst>
                                      </p:cBhvr>
                                      <p:to>
                                        <p:strVal val="visible"/>
                                      </p:to>
                                    </p:set>
                                    <p:anim calcmode="lin" valueType="num">
                                      <p:cBhvr>
                                        <p:cTn id="58" dur="2000" fill="hold"/>
                                        <p:tgtEl>
                                          <p:spTgt spid="10">
                                            <p:txEl>
                                              <p:pRg st="0" end="0"/>
                                            </p:txEl>
                                          </p:spTgt>
                                        </p:tgtEl>
                                        <p:attrNameLst>
                                          <p:attrName>ppt_w</p:attrName>
                                        </p:attrNameLst>
                                      </p:cBhvr>
                                      <p:tavLst>
                                        <p:tav tm="0">
                                          <p:val>
                                            <p:strVal val="#ppt_w*0.70"/>
                                          </p:val>
                                        </p:tav>
                                        <p:tav tm="100000">
                                          <p:val>
                                            <p:strVal val="#ppt_w"/>
                                          </p:val>
                                        </p:tav>
                                      </p:tavLst>
                                    </p:anim>
                                    <p:anim calcmode="lin" valueType="num">
                                      <p:cBhvr>
                                        <p:cTn id="59" dur="20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60" dur="2000"/>
                                        <p:tgtEl>
                                          <p:spTgt spid="10">
                                            <p:txEl>
                                              <p:pRg st="0" end="0"/>
                                            </p:txEl>
                                          </p:spTgt>
                                        </p:tgtEl>
                                      </p:cBhvr>
                                    </p:animEffect>
                                  </p:childTnLst>
                                </p:cTn>
                              </p:par>
                            </p:childTnLst>
                          </p:cTn>
                        </p:par>
                        <p:par>
                          <p:cTn id="61" fill="hold">
                            <p:stCondLst>
                              <p:cond delay="10750"/>
                            </p:stCondLst>
                            <p:childTnLst>
                              <p:par>
                                <p:cTn id="62" presetID="45" presetClass="entr" presetSubtype="0" fill="hold" grpId="0" nodeType="afterEffect">
                                  <p:stCondLst>
                                    <p:cond delay="0"/>
                                  </p:stCondLst>
                                  <p:iterate type="lt">
                                    <p:tmPct val="10000"/>
                                  </p:iterate>
                                  <p:childTnLst>
                                    <p:set>
                                      <p:cBhvr>
                                        <p:cTn id="63" dur="1" fill="hold">
                                          <p:stCondLst>
                                            <p:cond delay="0"/>
                                          </p:stCondLst>
                                        </p:cTn>
                                        <p:tgtEl>
                                          <p:spTgt spid="12"/>
                                        </p:tgtEl>
                                        <p:attrNameLst>
                                          <p:attrName>style.visibility</p:attrName>
                                        </p:attrNameLst>
                                      </p:cBhvr>
                                      <p:to>
                                        <p:strVal val="visible"/>
                                      </p:to>
                                    </p:set>
                                    <p:animEffect transition="in" filter="fade">
                                      <p:cBhvr>
                                        <p:cTn id="64" dur="2000"/>
                                        <p:tgtEl>
                                          <p:spTgt spid="12"/>
                                        </p:tgtEl>
                                      </p:cBhvr>
                                    </p:animEffect>
                                    <p:anim calcmode="lin" valueType="num">
                                      <p:cBhvr>
                                        <p:cTn id="65" dur="2000" fill="hold"/>
                                        <p:tgtEl>
                                          <p:spTgt spid="12"/>
                                        </p:tgtEl>
                                        <p:attrNameLst>
                                          <p:attrName>ppt_w</p:attrName>
                                        </p:attrNameLst>
                                      </p:cBhvr>
                                      <p:tavLst>
                                        <p:tav tm="0" fmla="#ppt_w*sin(2.5*pi*$)">
                                          <p:val>
                                            <p:fltVal val="0"/>
                                          </p:val>
                                        </p:tav>
                                        <p:tav tm="100000">
                                          <p:val>
                                            <p:fltVal val="1"/>
                                          </p:val>
                                        </p:tav>
                                      </p:tavLst>
                                    </p:anim>
                                    <p:anim calcmode="lin" valueType="num">
                                      <p:cBhvr>
                                        <p:cTn id="66"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3092764011"/>
              </p:ext>
            </p:extLst>
          </p:nvPr>
        </p:nvGraphicFramePr>
        <p:xfrm>
          <a:off x="2146301" y="762000"/>
          <a:ext cx="810365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3694703891"/>
              </p:ext>
            </p:extLst>
          </p:nvPr>
        </p:nvGraphicFramePr>
        <p:xfrm>
          <a:off x="-412750" y="2133612"/>
          <a:ext cx="3219449" cy="113877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Right Arrow 5">
            <a:hlinkClick r:id="rId12" action="ppaction://hlinksldjump"/>
          </p:cNvPr>
          <p:cNvSpPr/>
          <p:nvPr/>
        </p:nvSpPr>
        <p:spPr>
          <a:xfrm>
            <a:off x="8420101" y="6248400"/>
            <a:ext cx="1403350" cy="533400"/>
          </a:xfrm>
          <a:prstGeom prst="rightArrow">
            <a:avLst/>
          </a:prstGeom>
        </p:spPr>
        <p:style>
          <a:lnRef idx="1">
            <a:schemeClr val="dk1"/>
          </a:lnRef>
          <a:fillRef idx="3">
            <a:schemeClr val="dk1"/>
          </a:fillRef>
          <a:effectRef idx="2">
            <a:schemeClr val="dk1"/>
          </a:effectRef>
          <a:fontRef idx="minor">
            <a:schemeClr val="lt1"/>
          </a:fontRef>
        </p:style>
        <p:txBody>
          <a:bodyPr lIns="91426" tIns="45713" rIns="91426" bIns="45713" rtlCol="0" anchor="ctr"/>
          <a:lstStyle/>
          <a:p>
            <a:pPr algn="ctr"/>
            <a:r>
              <a:rPr lang="en-US" sz="2400" b="1" dirty="0">
                <a:solidFill>
                  <a:schemeClr val="bg1"/>
                </a:solidFill>
                <a:latin typeface="Kristen ITC" pitchFamily="66" charset="0"/>
              </a:rPr>
              <a:t>Next</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2000" fill="hold"/>
                                        <p:tgtEl>
                                          <p:spTgt spid="8"/>
                                        </p:tgtEl>
                                        <p:attrNameLst>
                                          <p:attrName>ppt_w</p:attrName>
                                        </p:attrNameLst>
                                      </p:cBhvr>
                                      <p:tavLst>
                                        <p:tav tm="0">
                                          <p:val>
                                            <p:fltVal val="0"/>
                                          </p:val>
                                        </p:tav>
                                        <p:tav tm="100000">
                                          <p:val>
                                            <p:strVal val="#ppt_w"/>
                                          </p:val>
                                        </p:tav>
                                      </p:tavLst>
                                    </p:anim>
                                    <p:anim calcmode="lin" valueType="num">
                                      <p:cBhvr>
                                        <p:cTn id="16" dur="2000" fill="hold"/>
                                        <p:tgtEl>
                                          <p:spTgt spid="8"/>
                                        </p:tgtEl>
                                        <p:attrNameLst>
                                          <p:attrName>ppt_h</p:attrName>
                                        </p:attrNameLst>
                                      </p:cBhvr>
                                      <p:tavLst>
                                        <p:tav tm="0">
                                          <p:val>
                                            <p:fltVal val="0"/>
                                          </p:val>
                                        </p:tav>
                                        <p:tav tm="100000">
                                          <p:val>
                                            <p:strVal val="#ppt_h"/>
                                          </p:val>
                                        </p:tav>
                                      </p:tavLst>
                                    </p:anim>
                                    <p:anim calcmode="lin" valueType="num">
                                      <p:cBhvr>
                                        <p:cTn id="17" dur="2000" fill="hold"/>
                                        <p:tgtEl>
                                          <p:spTgt spid="8"/>
                                        </p:tgtEl>
                                        <p:attrNameLst>
                                          <p:attrName>style.rotation</p:attrName>
                                        </p:attrNameLst>
                                      </p:cBhvr>
                                      <p:tavLst>
                                        <p:tav tm="0">
                                          <p:val>
                                            <p:fltVal val="360"/>
                                          </p:val>
                                        </p:tav>
                                        <p:tav tm="100000">
                                          <p:val>
                                            <p:fltVal val="0"/>
                                          </p:val>
                                        </p:tav>
                                      </p:tavLst>
                                    </p:anim>
                                    <p:animEffect transition="in" filter="fade">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Effect transition="in" filter="fade">
                                      <p:cBhvr>
                                        <p:cTn id="23" dur="2000"/>
                                        <p:tgtEl>
                                          <p:spTgt spid="6"/>
                                        </p:tgtEl>
                                      </p:cBhvr>
                                    </p:animEffect>
                                    <p:anim calcmode="lin" valueType="num">
                                      <p:cBhvr>
                                        <p:cTn id="24" dur="2000" fill="hold"/>
                                        <p:tgtEl>
                                          <p:spTgt spid="6"/>
                                        </p:tgtEl>
                                        <p:attrNameLst>
                                          <p:attrName>ppt_w</p:attrName>
                                        </p:attrNameLst>
                                      </p:cBhvr>
                                      <p:tavLst>
                                        <p:tav tm="0" fmla="#ppt_w*sin(2.5*pi*$)">
                                          <p:val>
                                            <p:fltVal val="0"/>
                                          </p:val>
                                        </p:tav>
                                        <p:tav tm="100000">
                                          <p:val>
                                            <p:fltVal val="1"/>
                                          </p:val>
                                        </p:tav>
                                      </p:tavLst>
                                    </p:anim>
                                    <p:anim calcmode="lin" valueType="num">
                                      <p:cBhvr>
                                        <p:cTn id="25"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7" grpId="0">
        <p:bldAsOne/>
      </p:bldGraphic>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906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id-ID"/>
          </a:p>
        </p:txBody>
      </p:sp>
      <p:graphicFrame>
        <p:nvGraphicFramePr>
          <p:cNvPr id="8" name="Diagram 7"/>
          <p:cNvGraphicFramePr/>
          <p:nvPr>
            <p:extLst>
              <p:ext uri="{D42A27DB-BD31-4B8C-83A1-F6EECF244321}">
                <p14:modId xmlns:p14="http://schemas.microsoft.com/office/powerpoint/2010/main" val="24066216"/>
              </p:ext>
            </p:extLst>
          </p:nvPr>
        </p:nvGraphicFramePr>
        <p:xfrm>
          <a:off x="330200" y="1905000"/>
          <a:ext cx="89154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330200" y="396765"/>
            <a:ext cx="8832850" cy="914400"/>
          </a:xfrm>
          <a:prstGeom prst="rect">
            <a:avLst/>
          </a:prstGeom>
          <a:noFill/>
        </p:spPr>
        <p:txBody>
          <a:bodyPr wrap="none" lIns="91426" tIns="45713" rIns="91426" bIns="45713">
            <a:prstTxWarp prst="textStop">
              <a:avLst/>
            </a:prstTxWarp>
            <a:spAutoFit/>
          </a:bodyPr>
          <a:lstStyle/>
          <a:p>
            <a:pPr algn="ctr"/>
            <a:r>
              <a:rPr lang="en-US" sz="2800" dirty="0">
                <a:ln w="18415" cmpd="sng">
                  <a:solidFill>
                    <a:srgbClr val="FFFFFF"/>
                  </a:solidFill>
                  <a:prstDash val="solid"/>
                </a:ln>
                <a:solidFill>
                  <a:srgbClr val="FF0000"/>
                </a:solidFill>
                <a:effectLst>
                  <a:glow rad="139700">
                    <a:schemeClr val="accent2">
                      <a:satMod val="175000"/>
                      <a:alpha val="40000"/>
                    </a:schemeClr>
                  </a:glow>
                  <a:outerShdw blurRad="63500" dir="3600000" algn="tl" rotWithShape="0">
                    <a:srgbClr val="000000">
                      <a:alpha val="70000"/>
                    </a:srgbClr>
                  </a:outerShdw>
                  <a:reflection blurRad="6350" stA="55000" endA="300" endPos="45500" dir="5400000" sy="-100000" algn="bl" rotWithShape="0"/>
                </a:effectLst>
                <a:latin typeface="Architext" pitchFamily="2" charset="0"/>
                <a:cs typeface="Times New Roman" pitchFamily="18" charset="0"/>
              </a:rPr>
              <a:t>REFLEKSI TENTANG MASA DEPAN PGRI</a:t>
            </a:r>
            <a:endParaRPr lang="en-US" sz="5400" dirty="0">
              <a:ln w="18415" cmpd="sng">
                <a:solidFill>
                  <a:srgbClr val="FFFFFF"/>
                </a:solidFill>
                <a:prstDash val="solid"/>
              </a:ln>
              <a:solidFill>
                <a:srgbClr val="FF0000"/>
              </a:solidFill>
              <a:effectLst>
                <a:glow rad="139700">
                  <a:schemeClr val="accent2">
                    <a:satMod val="175000"/>
                    <a:alpha val="40000"/>
                  </a:schemeClr>
                </a:glow>
                <a:outerShdw blurRad="63500" dir="3600000" algn="tl" rotWithShape="0">
                  <a:srgbClr val="000000">
                    <a:alpha val="70000"/>
                  </a:srgbClr>
                </a:outerShdw>
                <a:reflection blurRad="6350" stA="55000" endA="300" endPos="45500" dir="5400000" sy="-100000" algn="bl" rotWithShape="0"/>
              </a:effectLst>
              <a:latin typeface="Architext" pitchFamily="2" charset="0"/>
              <a:cs typeface="Times New Roman" pitchFamily="18" charset="0"/>
            </a:endParaRPr>
          </a:p>
        </p:txBody>
      </p:sp>
      <p:sp>
        <p:nvSpPr>
          <p:cNvPr id="4" name="Right Arrow 3">
            <a:hlinkClick r:id="rId8" action="ppaction://hlinksldjump"/>
          </p:cNvPr>
          <p:cNvSpPr/>
          <p:nvPr/>
        </p:nvSpPr>
        <p:spPr>
          <a:xfrm>
            <a:off x="8420101" y="6248400"/>
            <a:ext cx="1403350" cy="533400"/>
          </a:xfrm>
          <a:prstGeom prst="rightArrow">
            <a:avLst/>
          </a:prstGeom>
        </p:spPr>
        <p:style>
          <a:lnRef idx="0">
            <a:schemeClr val="accent4"/>
          </a:lnRef>
          <a:fillRef idx="3">
            <a:schemeClr val="accent4"/>
          </a:fillRef>
          <a:effectRef idx="3">
            <a:schemeClr val="accent4"/>
          </a:effectRef>
          <a:fontRef idx="minor">
            <a:schemeClr val="lt1"/>
          </a:fontRef>
        </p:style>
        <p:txBody>
          <a:bodyPr lIns="91426" tIns="45713" rIns="91426" bIns="45713" rtlCol="0" anchor="ctr"/>
          <a:lstStyle/>
          <a:p>
            <a:pPr algn="ctr"/>
            <a:r>
              <a:rPr lang="en-US" sz="2400" b="1" dirty="0">
                <a:solidFill>
                  <a:srgbClr val="FF0000"/>
                </a:solidFill>
                <a:latin typeface="Kristen ITC" pitchFamily="66" charset="0"/>
              </a:rPr>
              <a:t>Next</a:t>
            </a: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from="(-#ppt_w/2)" to="(#ppt_x)" calcmode="lin" valueType="num">
                                      <p:cBhvr>
                                        <p:cTn id="15" dur="1200" fill="hold">
                                          <p:stCondLst>
                                            <p:cond delay="0"/>
                                          </p:stCondLst>
                                        </p:cTn>
                                        <p:tgtEl>
                                          <p:spTgt spid="8"/>
                                        </p:tgtEl>
                                        <p:attrNameLst>
                                          <p:attrName>ppt_x</p:attrName>
                                        </p:attrNameLst>
                                      </p:cBhvr>
                                    </p:anim>
                                    <p:anim from="0" to="-1.0" calcmode="lin" valueType="num">
                                      <p:cBhvr>
                                        <p:cTn id="16" dur="400" decel="50000" autoRev="1" fill="hold">
                                          <p:stCondLst>
                                            <p:cond delay="1200"/>
                                          </p:stCondLst>
                                        </p:cTn>
                                        <p:tgtEl>
                                          <p:spTgt spid="8"/>
                                        </p:tgtEl>
                                        <p:attrNameLst>
                                          <p:attrName>xshear</p:attrName>
                                        </p:attrNameLst>
                                      </p:cBhvr>
                                    </p:anim>
                                    <p:animScale>
                                      <p:cBhvr>
                                        <p:cTn id="17" dur="400" decel="100000" autoRev="1" fill="hold">
                                          <p:stCondLst>
                                            <p:cond delay="1200"/>
                                          </p:stCondLst>
                                        </p:cTn>
                                        <p:tgtEl>
                                          <p:spTgt spid="8"/>
                                        </p:tgtEl>
                                      </p:cBhvr>
                                      <p:from x="100000" y="100000"/>
                                      <p:to x="80000" y="100000"/>
                                    </p:animScale>
                                    <p:anim by="(#ppt_h/3+#ppt_w*0.1)" calcmode="lin" valueType="num">
                                      <p:cBhvr additive="sum">
                                        <p:cTn id="18" dur="400" decel="100000" autoRev="1" fill="hold">
                                          <p:stCondLst>
                                            <p:cond delay="1200"/>
                                          </p:stCondLst>
                                        </p:cTn>
                                        <p:tgtEl>
                                          <p:spTgt spid="8"/>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iterate type="lt">
                                    <p:tmPct val="10000"/>
                                  </p:iterate>
                                  <p:childTnLst>
                                    <p:set>
                                      <p:cBhvr>
                                        <p:cTn id="22" dur="1" fill="hold">
                                          <p:stCondLst>
                                            <p:cond delay="0"/>
                                          </p:stCondLst>
                                        </p:cTn>
                                        <p:tgtEl>
                                          <p:spTgt spid="4"/>
                                        </p:tgtEl>
                                        <p:attrNameLst>
                                          <p:attrName>style.visibility</p:attrName>
                                        </p:attrNameLst>
                                      </p:cBhvr>
                                      <p:to>
                                        <p:strVal val="visible"/>
                                      </p:to>
                                    </p:set>
                                    <p:animEffect transition="in" filter="fade">
                                      <p:cBhvr>
                                        <p:cTn id="23" dur="2000"/>
                                        <p:tgtEl>
                                          <p:spTgt spid="4"/>
                                        </p:tgtEl>
                                      </p:cBhvr>
                                    </p:animEffect>
                                    <p:anim calcmode="lin" valueType="num">
                                      <p:cBhvr>
                                        <p:cTn id="24" dur="2000" fill="hold"/>
                                        <p:tgtEl>
                                          <p:spTgt spid="4"/>
                                        </p:tgtEl>
                                        <p:attrNameLst>
                                          <p:attrName>ppt_w</p:attrName>
                                        </p:attrNameLst>
                                      </p:cBhvr>
                                      <p:tavLst>
                                        <p:tav tm="0" fmla="#ppt_w*sin(2.5*pi*$)">
                                          <p:val>
                                            <p:fltVal val="0"/>
                                          </p:val>
                                        </p:tav>
                                        <p:tav tm="100000">
                                          <p:val>
                                            <p:fltVal val="1"/>
                                          </p:val>
                                        </p:tav>
                                      </p:tavLst>
                                    </p:anim>
                                    <p:anim calcmode="lin" valueType="num">
                                      <p:cBhvr>
                                        <p:cTn id="25"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3"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p:cNvSpPr/>
          <p:nvPr/>
        </p:nvSpPr>
        <p:spPr>
          <a:xfrm>
            <a:off x="0" y="0"/>
            <a:ext cx="9906000" cy="6858000"/>
          </a:xfrm>
          <a:prstGeom prst="rect">
            <a:avLst/>
          </a:prstGeom>
          <a:gradFill flip="none" rotWithShape="1">
            <a:gsLst>
              <a:gs pos="0">
                <a:srgbClr val="FF3399"/>
              </a:gs>
              <a:gs pos="17000">
                <a:srgbClr val="FF6633"/>
              </a:gs>
              <a:gs pos="58000">
                <a:schemeClr val="accent6">
                  <a:lumMod val="75000"/>
                </a:schemeClr>
              </a:gs>
              <a:gs pos="39000">
                <a:srgbClr val="FFFF00"/>
              </a:gs>
              <a:gs pos="70000">
                <a:srgbClr val="01A78F"/>
              </a:gs>
              <a:gs pos="100000">
                <a:srgbClr val="3366FF"/>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id-ID"/>
          </a:p>
        </p:txBody>
      </p:sp>
      <p:sp>
        <p:nvSpPr>
          <p:cNvPr id="3" name="Content Placeholder 2"/>
          <p:cNvSpPr>
            <a:spLocks noGrp="1"/>
          </p:cNvSpPr>
          <p:nvPr>
            <p:ph idx="1"/>
          </p:nvPr>
        </p:nvSpPr>
        <p:spPr/>
        <p:txBody>
          <a:bodyPr>
            <a:normAutofit/>
          </a:bodyPr>
          <a:lstStyle/>
          <a:p>
            <a:pPr>
              <a:buNone/>
            </a:pPr>
            <a:r>
              <a:rPr lang="en-US" dirty="0" smtClean="0"/>
              <a:t>                                      </a:t>
            </a:r>
          </a:p>
          <a:p>
            <a:pPr>
              <a:buNone/>
            </a:pPr>
            <a:endParaRPr lang="en-US" dirty="0" smtClean="0"/>
          </a:p>
          <a:p>
            <a:pPr>
              <a:buNone/>
            </a:pPr>
            <a:r>
              <a:rPr lang="en-US" sz="3000" dirty="0" err="1">
                <a:solidFill>
                  <a:schemeClr val="bg1">
                    <a:lumMod val="95000"/>
                    <a:lumOff val="5000"/>
                  </a:schemeClr>
                </a:solidFill>
              </a:rPr>
              <a:t>Telah</a:t>
            </a:r>
            <a:r>
              <a:rPr lang="en-US" sz="3000" dirty="0">
                <a:solidFill>
                  <a:schemeClr val="bg1">
                    <a:lumMod val="95000"/>
                    <a:lumOff val="5000"/>
                  </a:schemeClr>
                </a:solidFill>
              </a:rPr>
              <a:t> </a:t>
            </a:r>
            <a:r>
              <a:rPr lang="en-US" sz="3000" dirty="0" err="1">
                <a:solidFill>
                  <a:schemeClr val="bg1">
                    <a:lumMod val="95000"/>
                    <a:lumOff val="5000"/>
                  </a:schemeClr>
                </a:solidFill>
              </a:rPr>
              <a:t>ditetapkan</a:t>
            </a:r>
            <a:r>
              <a:rPr lang="en-US" sz="3000" dirty="0">
                <a:solidFill>
                  <a:schemeClr val="bg1">
                    <a:lumMod val="95000"/>
                    <a:lumOff val="5000"/>
                  </a:schemeClr>
                </a:solidFill>
              </a:rPr>
              <a:t> </a:t>
            </a:r>
            <a:r>
              <a:rPr lang="en-US" sz="3000" dirty="0" err="1">
                <a:solidFill>
                  <a:schemeClr val="bg1">
                    <a:lumMod val="95000"/>
                    <a:lumOff val="5000"/>
                  </a:schemeClr>
                </a:solidFill>
              </a:rPr>
              <a:t>perubahan</a:t>
            </a:r>
            <a:r>
              <a:rPr lang="en-US" sz="3000" dirty="0">
                <a:solidFill>
                  <a:schemeClr val="bg1">
                    <a:lumMod val="95000"/>
                    <a:lumOff val="5000"/>
                  </a:schemeClr>
                </a:solidFill>
              </a:rPr>
              <a:t> </a:t>
            </a:r>
            <a:r>
              <a:rPr lang="en-US" sz="3000" dirty="0" err="1">
                <a:solidFill>
                  <a:schemeClr val="bg1">
                    <a:lumMod val="95000"/>
                    <a:lumOff val="5000"/>
                  </a:schemeClr>
                </a:solidFill>
              </a:rPr>
              <a:t>nama</a:t>
            </a:r>
            <a:r>
              <a:rPr lang="en-US" sz="3000" dirty="0">
                <a:solidFill>
                  <a:schemeClr val="bg1">
                    <a:lumMod val="95000"/>
                    <a:lumOff val="5000"/>
                  </a:schemeClr>
                </a:solidFill>
              </a:rPr>
              <a:t> </a:t>
            </a:r>
            <a:r>
              <a:rPr lang="en-US" sz="3000" b="1" dirty="0" err="1">
                <a:solidFill>
                  <a:schemeClr val="bg1">
                    <a:lumMod val="95000"/>
                    <a:lumOff val="5000"/>
                  </a:schemeClr>
                </a:solidFill>
              </a:rPr>
              <a:t>Yayasan</a:t>
            </a:r>
            <a:endParaRPr lang="en-US" sz="3000" b="1" dirty="0">
              <a:solidFill>
                <a:schemeClr val="bg1">
                  <a:lumMod val="95000"/>
                  <a:lumOff val="5000"/>
                </a:schemeClr>
              </a:solidFill>
            </a:endParaRPr>
          </a:p>
          <a:p>
            <a:pPr>
              <a:buNone/>
            </a:pPr>
            <a:r>
              <a:rPr lang="en-US" sz="3000" b="1" dirty="0">
                <a:solidFill>
                  <a:schemeClr val="bg1">
                    <a:lumMod val="95000"/>
                    <a:lumOff val="5000"/>
                  </a:schemeClr>
                </a:solidFill>
              </a:rPr>
              <a:t>Pembina </a:t>
            </a:r>
            <a:r>
              <a:rPr lang="en-US" sz="3000" b="1" dirty="0" err="1">
                <a:solidFill>
                  <a:schemeClr val="bg1">
                    <a:lumMod val="95000"/>
                    <a:lumOff val="5000"/>
                  </a:schemeClr>
                </a:solidFill>
              </a:rPr>
              <a:t>Lembaga</a:t>
            </a:r>
            <a:r>
              <a:rPr lang="en-US" sz="3000" b="1" dirty="0">
                <a:solidFill>
                  <a:schemeClr val="bg1">
                    <a:lumMod val="95000"/>
                    <a:lumOff val="5000"/>
                  </a:schemeClr>
                </a:solidFill>
              </a:rPr>
              <a:t> </a:t>
            </a:r>
            <a:r>
              <a:rPr lang="en-US" sz="3000" b="1" dirty="0" err="1">
                <a:solidFill>
                  <a:schemeClr val="bg1">
                    <a:lumMod val="95000"/>
                    <a:lumOff val="5000"/>
                  </a:schemeClr>
                </a:solidFill>
              </a:rPr>
              <a:t>Pendidikan</a:t>
            </a:r>
            <a:r>
              <a:rPr lang="en-US" sz="3000" b="1" dirty="0">
                <a:solidFill>
                  <a:schemeClr val="bg1">
                    <a:lumMod val="95000"/>
                    <a:lumOff val="5000"/>
                  </a:schemeClr>
                </a:solidFill>
              </a:rPr>
              <a:t> </a:t>
            </a:r>
            <a:r>
              <a:rPr lang="en-US" sz="3000" b="1" dirty="0" err="1">
                <a:solidFill>
                  <a:schemeClr val="bg1">
                    <a:lumMod val="95000"/>
                    <a:lumOff val="5000"/>
                  </a:schemeClr>
                </a:solidFill>
              </a:rPr>
              <a:t>Persatuan</a:t>
            </a:r>
            <a:endParaRPr lang="en-US" sz="3000" b="1" dirty="0">
              <a:solidFill>
                <a:schemeClr val="bg1">
                  <a:lumMod val="95000"/>
                  <a:lumOff val="5000"/>
                </a:schemeClr>
              </a:solidFill>
            </a:endParaRPr>
          </a:p>
          <a:p>
            <a:pPr>
              <a:buNone/>
            </a:pPr>
            <a:r>
              <a:rPr lang="en-US" sz="3000" b="1" dirty="0">
                <a:solidFill>
                  <a:schemeClr val="bg1">
                    <a:lumMod val="95000"/>
                    <a:lumOff val="5000"/>
                  </a:schemeClr>
                </a:solidFill>
              </a:rPr>
              <a:t>Guru </a:t>
            </a:r>
            <a:r>
              <a:rPr lang="en-US" sz="3000" b="1" dirty="0" err="1">
                <a:solidFill>
                  <a:schemeClr val="bg1">
                    <a:lumMod val="95000"/>
                    <a:lumOff val="5000"/>
                  </a:schemeClr>
                </a:solidFill>
              </a:rPr>
              <a:t>Republik</a:t>
            </a:r>
            <a:r>
              <a:rPr lang="en-US" sz="3000" b="1" dirty="0">
                <a:solidFill>
                  <a:schemeClr val="bg1">
                    <a:lumMod val="95000"/>
                    <a:lumOff val="5000"/>
                  </a:schemeClr>
                </a:solidFill>
              </a:rPr>
              <a:t> Indonesia </a:t>
            </a:r>
            <a:r>
              <a:rPr lang="en-US" sz="3000" b="1" dirty="0" smtClean="0">
                <a:solidFill>
                  <a:schemeClr val="bg1">
                    <a:lumMod val="95000"/>
                    <a:lumOff val="5000"/>
                  </a:schemeClr>
                </a:solidFill>
              </a:rPr>
              <a:t>(YPLP PGRI)</a:t>
            </a:r>
            <a:endParaRPr lang="en-US" sz="3000" b="1" dirty="0">
              <a:solidFill>
                <a:schemeClr val="bg1">
                  <a:lumMod val="95000"/>
                  <a:lumOff val="5000"/>
                </a:schemeClr>
              </a:solidFill>
            </a:endParaRPr>
          </a:p>
          <a:p>
            <a:pPr>
              <a:buNone/>
            </a:pPr>
            <a:r>
              <a:rPr lang="en-US" sz="3000" dirty="0" err="1">
                <a:solidFill>
                  <a:schemeClr val="bg1">
                    <a:lumMod val="95000"/>
                    <a:lumOff val="5000"/>
                  </a:schemeClr>
                </a:solidFill>
              </a:rPr>
              <a:t>Menjadi</a:t>
            </a:r>
            <a:r>
              <a:rPr lang="en-US" sz="3000" dirty="0">
                <a:solidFill>
                  <a:schemeClr val="bg1">
                    <a:lumMod val="95000"/>
                    <a:lumOff val="5000"/>
                  </a:schemeClr>
                </a:solidFill>
              </a:rPr>
              <a:t> </a:t>
            </a:r>
            <a:r>
              <a:rPr lang="en-US" sz="3000" b="1" dirty="0" err="1">
                <a:solidFill>
                  <a:schemeClr val="bg1">
                    <a:lumMod val="95000"/>
                    <a:lumOff val="5000"/>
                  </a:schemeClr>
                </a:solidFill>
              </a:rPr>
              <a:t>Perkumpulan</a:t>
            </a:r>
            <a:r>
              <a:rPr lang="en-US" sz="3000" b="1" dirty="0">
                <a:solidFill>
                  <a:schemeClr val="bg1">
                    <a:lumMod val="95000"/>
                    <a:lumOff val="5000"/>
                  </a:schemeClr>
                </a:solidFill>
              </a:rPr>
              <a:t> Pembina </a:t>
            </a:r>
            <a:r>
              <a:rPr lang="en-US" sz="3000" b="1" dirty="0" err="1">
                <a:solidFill>
                  <a:schemeClr val="bg1">
                    <a:lumMod val="95000"/>
                    <a:lumOff val="5000"/>
                  </a:schemeClr>
                </a:solidFill>
              </a:rPr>
              <a:t>Lembaga</a:t>
            </a:r>
            <a:endParaRPr lang="en-US" sz="3000" b="1" dirty="0">
              <a:solidFill>
                <a:schemeClr val="bg1">
                  <a:lumMod val="95000"/>
                  <a:lumOff val="5000"/>
                </a:schemeClr>
              </a:solidFill>
            </a:endParaRPr>
          </a:p>
          <a:p>
            <a:pPr>
              <a:buNone/>
            </a:pPr>
            <a:r>
              <a:rPr lang="en-US" sz="3000" b="1" dirty="0" err="1">
                <a:solidFill>
                  <a:schemeClr val="bg1">
                    <a:lumMod val="95000"/>
                    <a:lumOff val="5000"/>
                  </a:schemeClr>
                </a:solidFill>
              </a:rPr>
              <a:t>Pendidikan</a:t>
            </a:r>
            <a:r>
              <a:rPr lang="en-US" sz="3000" b="1" dirty="0">
                <a:solidFill>
                  <a:schemeClr val="bg1">
                    <a:lumMod val="95000"/>
                    <a:lumOff val="5000"/>
                  </a:schemeClr>
                </a:solidFill>
              </a:rPr>
              <a:t> </a:t>
            </a:r>
            <a:r>
              <a:rPr lang="en-US" sz="3000" b="1" dirty="0" err="1">
                <a:solidFill>
                  <a:schemeClr val="bg1">
                    <a:lumMod val="95000"/>
                    <a:lumOff val="5000"/>
                  </a:schemeClr>
                </a:solidFill>
              </a:rPr>
              <a:t>Persatuan</a:t>
            </a:r>
            <a:r>
              <a:rPr lang="en-US" sz="3000" b="1" dirty="0">
                <a:solidFill>
                  <a:schemeClr val="bg1">
                    <a:lumMod val="95000"/>
                    <a:lumOff val="5000"/>
                  </a:schemeClr>
                </a:solidFill>
              </a:rPr>
              <a:t> Guru </a:t>
            </a:r>
            <a:r>
              <a:rPr lang="en-US" sz="3000" b="1" dirty="0" err="1">
                <a:solidFill>
                  <a:schemeClr val="bg1">
                    <a:lumMod val="95000"/>
                    <a:lumOff val="5000"/>
                  </a:schemeClr>
                </a:solidFill>
              </a:rPr>
              <a:t>Republik</a:t>
            </a:r>
            <a:endParaRPr lang="en-US" sz="3000" b="1" dirty="0">
              <a:solidFill>
                <a:schemeClr val="bg1">
                  <a:lumMod val="95000"/>
                  <a:lumOff val="5000"/>
                </a:schemeClr>
              </a:solidFill>
            </a:endParaRPr>
          </a:p>
          <a:p>
            <a:pPr>
              <a:buNone/>
            </a:pPr>
            <a:r>
              <a:rPr lang="en-US" sz="3000" b="1" dirty="0">
                <a:solidFill>
                  <a:schemeClr val="bg1">
                    <a:lumMod val="95000"/>
                    <a:lumOff val="5000"/>
                  </a:schemeClr>
                </a:solidFill>
              </a:rPr>
              <a:t>Indonesia (PPLP PGRI</a:t>
            </a:r>
            <a:r>
              <a:rPr lang="en-US" b="1" dirty="0" smtClean="0">
                <a:solidFill>
                  <a:schemeClr val="bg1">
                    <a:lumMod val="95000"/>
                    <a:lumOff val="5000"/>
                  </a:schemeClr>
                </a:solidFill>
              </a:rPr>
              <a:t>)</a:t>
            </a:r>
            <a:endParaRPr lang="en-US" b="1" dirty="0">
              <a:solidFill>
                <a:schemeClr val="bg1">
                  <a:lumMod val="95000"/>
                  <a:lumOff val="5000"/>
                </a:schemeClr>
              </a:solidFill>
            </a:endParaRPr>
          </a:p>
        </p:txBody>
      </p:sp>
      <p:sp>
        <p:nvSpPr>
          <p:cNvPr id="2" name="Title 1"/>
          <p:cNvSpPr>
            <a:spLocks noGrp="1"/>
          </p:cNvSpPr>
          <p:nvPr>
            <p:ph type="title"/>
          </p:nvPr>
        </p:nvSpPr>
        <p:spPr>
          <a:ln>
            <a:noFill/>
          </a:ln>
          <a:effectLst>
            <a:glow rad="228600">
              <a:schemeClr val="accent6">
                <a:satMod val="175000"/>
                <a:alpha val="40000"/>
              </a:schemeClr>
            </a:glow>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txBody>
          <a:bodyPr>
            <a:prstTxWarp prst="textDoubleWave1">
              <a:avLst/>
            </a:prstTxWarp>
            <a:normAutofit fontScale="90000"/>
            <a:scene3d>
              <a:camera prst="orthographicFront"/>
              <a:lightRig rig="soft" dir="t">
                <a:rot lat="0" lon="0" rev="16800000"/>
              </a:lightRig>
            </a:scene3d>
            <a:sp3d contourW="12700">
              <a:bevelT w="25400" h="25400"/>
              <a:contourClr>
                <a:schemeClr val="accent6">
                  <a:shade val="73000"/>
                </a:schemeClr>
              </a:contourClr>
            </a:sp3d>
          </a:bodyPr>
          <a:lstStyle/>
          <a:p>
            <a:r>
              <a:rPr lang="en-US" dirty="0" smtClean="0">
                <a:ln w="11430"/>
                <a:blipFill>
                  <a:blip r:embed="rId2"/>
                  <a:tile tx="0" ty="0" sx="100000" sy="100000" flip="none" algn="tl"/>
                </a:blipFill>
                <a:effectLst>
                  <a:glow rad="101600">
                    <a:schemeClr val="accent2">
                      <a:satMod val="175000"/>
                      <a:alpha val="40000"/>
                    </a:schemeClr>
                  </a:glow>
                  <a:outerShdw blurRad="80000" dist="40000" dir="5040000" algn="tl">
                    <a:srgbClr val="000000">
                      <a:alpha val="30000"/>
                    </a:srgbClr>
                  </a:outerShdw>
                  <a:reflection blurRad="6350" stA="50000" endA="300" endPos="50000" dist="60007" dir="5400000" sy="-100000" algn="bl" rotWithShape="0"/>
                </a:effectLst>
                <a:latin typeface="Lucida Handwriting" pitchFamily="66" charset="0"/>
              </a:rPr>
              <a:t>PERUBAHAN NAMA YPLP PGRI MENJADI PPLP PGRI</a:t>
            </a:r>
            <a:br>
              <a:rPr lang="en-US" dirty="0" smtClean="0">
                <a:ln w="11430"/>
                <a:blipFill>
                  <a:blip r:embed="rId2"/>
                  <a:tile tx="0" ty="0" sx="100000" sy="100000" flip="none" algn="tl"/>
                </a:blipFill>
                <a:effectLst>
                  <a:glow rad="101600">
                    <a:schemeClr val="accent2">
                      <a:satMod val="175000"/>
                      <a:alpha val="40000"/>
                    </a:schemeClr>
                  </a:glow>
                  <a:outerShdw blurRad="80000" dist="40000" dir="5040000" algn="tl">
                    <a:srgbClr val="000000">
                      <a:alpha val="30000"/>
                    </a:srgbClr>
                  </a:outerShdw>
                  <a:reflection blurRad="6350" stA="50000" endA="300" endPos="50000" dist="60007" dir="5400000" sy="-100000" algn="bl" rotWithShape="0"/>
                </a:effectLst>
                <a:latin typeface="Lucida Handwriting" pitchFamily="66" charset="0"/>
              </a:rPr>
            </a:br>
            <a:endParaRPr lang="en-US" dirty="0">
              <a:ln w="11430"/>
              <a:blipFill>
                <a:blip r:embed="rId2"/>
                <a:tile tx="0" ty="0" sx="100000" sy="100000" flip="none" algn="tl"/>
              </a:blipFill>
              <a:effectLst>
                <a:glow rad="101600">
                  <a:schemeClr val="accent2">
                    <a:satMod val="175000"/>
                    <a:alpha val="40000"/>
                  </a:schemeClr>
                </a:glow>
                <a:outerShdw blurRad="80000" dist="40000" dir="5040000" algn="tl">
                  <a:srgbClr val="000000">
                    <a:alpha val="30000"/>
                  </a:srgbClr>
                </a:outerShdw>
                <a:reflection blurRad="6350" stA="50000" endA="300" endPos="50000" dist="60007" dir="5400000" sy="-100000" algn="bl" rotWithShape="0"/>
              </a:effectLst>
              <a:latin typeface="Lucida Handwriting" pitchFamily="66" charset="0"/>
            </a:endParaRPr>
          </a:p>
        </p:txBody>
      </p:sp>
      <p:sp>
        <p:nvSpPr>
          <p:cNvPr id="5" name="Rounded Rectangle 4"/>
          <p:cNvSpPr/>
          <p:nvPr/>
        </p:nvSpPr>
        <p:spPr>
          <a:xfrm>
            <a:off x="457200" y="1600200"/>
            <a:ext cx="8915400" cy="685800"/>
          </a:xfrm>
          <a:prstGeom prst="round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sz="2400" dirty="0">
                <a:solidFill>
                  <a:srgbClr val="7030A0"/>
                </a:solidFill>
              </a:rPr>
              <a:t>KEPUTUSAN MUKERNAS KHUSUS YPLP PGRI</a:t>
            </a:r>
          </a:p>
          <a:p>
            <a:pPr algn="ctr"/>
            <a:r>
              <a:rPr lang="en-US" sz="2400" dirty="0">
                <a:solidFill>
                  <a:srgbClr val="7030A0"/>
                </a:solidFill>
              </a:rPr>
              <a:t>12 – 13 JULI 2002</a:t>
            </a:r>
          </a:p>
        </p:txBody>
      </p:sp>
      <p:sp>
        <p:nvSpPr>
          <p:cNvPr id="6" name="Right Arrow 5">
            <a:hlinkClick r:id="rId3" action="ppaction://hlinksldjump"/>
          </p:cNvPr>
          <p:cNvSpPr/>
          <p:nvPr/>
        </p:nvSpPr>
        <p:spPr>
          <a:xfrm>
            <a:off x="8420101" y="6248400"/>
            <a:ext cx="1403350" cy="533400"/>
          </a:xfrm>
          <a:prstGeom prst="rightArrow">
            <a:avLst/>
          </a:prstGeom>
          <a:ln>
            <a:solidFill>
              <a:srgbClr val="99FF66"/>
            </a:solidFill>
          </a:ln>
          <a:effectLst>
            <a:glow rad="228600">
              <a:schemeClr val="accent6">
                <a:satMod val="175000"/>
                <a:alpha val="40000"/>
              </a:schemeClr>
            </a:glo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sz="2400" b="1" dirty="0">
                <a:solidFill>
                  <a:schemeClr val="accent6">
                    <a:lumMod val="50000"/>
                  </a:schemeClr>
                </a:solidFill>
                <a:latin typeface="Kristen ITC" pitchFamily="66" charset="0"/>
              </a:rPr>
              <a:t>Next</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style.rotation</p:attrName>
                                        </p:attrNameLst>
                                      </p:cBhvr>
                                      <p:tavLst>
                                        <p:tav tm="0">
                                          <p:val>
                                            <p:fltVal val="720"/>
                                          </p:val>
                                        </p:tav>
                                        <p:tav tm="100000">
                                          <p:val>
                                            <p:fltVal val="0"/>
                                          </p:val>
                                        </p:tav>
                                      </p:tavLst>
                                    </p:anim>
                                    <p:anim calcmode="lin" valueType="num">
                                      <p:cBhvr>
                                        <p:cTn id="16" dur="2000" fill="hold"/>
                                        <p:tgtEl>
                                          <p:spTgt spid="5"/>
                                        </p:tgtEl>
                                        <p:attrNameLst>
                                          <p:attrName>ppt_h</p:attrName>
                                        </p:attrNameLst>
                                      </p:cBhvr>
                                      <p:tavLst>
                                        <p:tav tm="0">
                                          <p:val>
                                            <p:fltVal val="0"/>
                                          </p:val>
                                        </p:tav>
                                        <p:tav tm="100000">
                                          <p:val>
                                            <p:strVal val="#ppt_h"/>
                                          </p:val>
                                        </p:tav>
                                      </p:tavLst>
                                    </p:anim>
                                    <p:anim calcmode="lin" valueType="num">
                                      <p:cBhvr>
                                        <p:cTn id="17"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34"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from="(-#ppt_w/2)" to="(#ppt_x)" calcmode="lin" valueType="num">
                                      <p:cBhvr>
                                        <p:cTn id="22" dur="600" fill="hold">
                                          <p:stCondLst>
                                            <p:cond delay="0"/>
                                          </p:stCondLst>
                                        </p:cTn>
                                        <p:tgtEl>
                                          <p:spTgt spid="3">
                                            <p:txEl>
                                              <p:pRg st="0" end="0"/>
                                            </p:txEl>
                                          </p:spTgt>
                                        </p:tgtEl>
                                        <p:attrNameLst>
                                          <p:attrName>ppt_x</p:attrName>
                                        </p:attrNameLst>
                                      </p:cBhvr>
                                    </p:anim>
                                    <p:anim from="0" to="-1.0" calcmode="lin" valueType="num">
                                      <p:cBhvr>
                                        <p:cTn id="23" dur="200" decel="50000" autoRev="1" fill="hold">
                                          <p:stCondLst>
                                            <p:cond delay="600"/>
                                          </p:stCondLst>
                                        </p:cTn>
                                        <p:tgtEl>
                                          <p:spTgt spid="3">
                                            <p:txEl>
                                              <p:pRg st="0" end="0"/>
                                            </p:txEl>
                                          </p:spTgt>
                                        </p:tgtEl>
                                        <p:attrNameLst>
                                          <p:attrName>xshear</p:attrName>
                                        </p:attrNameLst>
                                      </p:cBhvr>
                                    </p:anim>
                                    <p:animScale>
                                      <p:cBhvr>
                                        <p:cTn id="24" dur="200" decel="100000" autoRev="1" fill="hold">
                                          <p:stCondLst>
                                            <p:cond delay="600"/>
                                          </p:stCondLst>
                                        </p:cTn>
                                        <p:tgtEl>
                                          <p:spTgt spid="3">
                                            <p:txEl>
                                              <p:pRg st="0" end="0"/>
                                            </p:txEl>
                                          </p:spTgt>
                                        </p:tgtEl>
                                      </p:cBhvr>
                                      <p:from x="100000" y="100000"/>
                                      <p:to x="80000" y="100000"/>
                                    </p:animScale>
                                    <p:anim by="(#ppt_h/3+#ppt_w*0.1)" calcmode="lin" valueType="num">
                                      <p:cBhvr additive="sum">
                                        <p:cTn id="25"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26" fill="hold">
                      <p:stCondLst>
                        <p:cond delay="indefinite"/>
                      </p:stCondLst>
                      <p:childTnLst>
                        <p:par>
                          <p:cTn id="27" fill="hold">
                            <p:stCondLst>
                              <p:cond delay="0"/>
                            </p:stCondLst>
                            <p:childTnLst>
                              <p:par>
                                <p:cTn id="28" presetID="34"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from="(-#ppt_w/2)" to="(#ppt_x)" calcmode="lin" valueType="num">
                                      <p:cBhvr>
                                        <p:cTn id="30" dur="600" fill="hold">
                                          <p:stCondLst>
                                            <p:cond delay="0"/>
                                          </p:stCondLst>
                                        </p:cTn>
                                        <p:tgtEl>
                                          <p:spTgt spid="3">
                                            <p:txEl>
                                              <p:pRg st="2" end="2"/>
                                            </p:txEl>
                                          </p:spTgt>
                                        </p:tgtEl>
                                        <p:attrNameLst>
                                          <p:attrName>ppt_x</p:attrName>
                                        </p:attrNameLst>
                                      </p:cBhvr>
                                    </p:anim>
                                    <p:anim from="0" to="-1.0" calcmode="lin" valueType="num">
                                      <p:cBhvr>
                                        <p:cTn id="31" dur="200" decel="50000" autoRev="1" fill="hold">
                                          <p:stCondLst>
                                            <p:cond delay="600"/>
                                          </p:stCondLst>
                                        </p:cTn>
                                        <p:tgtEl>
                                          <p:spTgt spid="3">
                                            <p:txEl>
                                              <p:pRg st="2" end="2"/>
                                            </p:txEl>
                                          </p:spTgt>
                                        </p:tgtEl>
                                        <p:attrNameLst>
                                          <p:attrName>xshear</p:attrName>
                                        </p:attrNameLst>
                                      </p:cBhvr>
                                    </p:anim>
                                    <p:animScale>
                                      <p:cBhvr>
                                        <p:cTn id="32" dur="200" decel="100000" autoRev="1" fill="hold">
                                          <p:stCondLst>
                                            <p:cond delay="600"/>
                                          </p:stCondLst>
                                        </p:cTn>
                                        <p:tgtEl>
                                          <p:spTgt spid="3">
                                            <p:txEl>
                                              <p:pRg st="2" end="2"/>
                                            </p:txEl>
                                          </p:spTgt>
                                        </p:tgtEl>
                                      </p:cBhvr>
                                      <p:from x="100000" y="100000"/>
                                      <p:to x="80000" y="100000"/>
                                    </p:animScale>
                                    <p:anim by="(#ppt_h/3+#ppt_w*0.1)" calcmode="lin" valueType="num">
                                      <p:cBhvr additive="sum">
                                        <p:cTn id="33"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34" fill="hold">
                      <p:stCondLst>
                        <p:cond delay="indefinite"/>
                      </p:stCondLst>
                      <p:childTnLst>
                        <p:par>
                          <p:cTn id="35" fill="hold">
                            <p:stCondLst>
                              <p:cond delay="0"/>
                            </p:stCondLst>
                            <p:childTnLst>
                              <p:par>
                                <p:cTn id="36" presetID="34"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from="(-#ppt_w/2)" to="(#ppt_x)" calcmode="lin" valueType="num">
                                      <p:cBhvr>
                                        <p:cTn id="38" dur="600" fill="hold">
                                          <p:stCondLst>
                                            <p:cond delay="0"/>
                                          </p:stCondLst>
                                        </p:cTn>
                                        <p:tgtEl>
                                          <p:spTgt spid="3">
                                            <p:txEl>
                                              <p:pRg st="3" end="3"/>
                                            </p:txEl>
                                          </p:spTgt>
                                        </p:tgtEl>
                                        <p:attrNameLst>
                                          <p:attrName>ppt_x</p:attrName>
                                        </p:attrNameLst>
                                      </p:cBhvr>
                                    </p:anim>
                                    <p:anim from="0" to="-1.0" calcmode="lin" valueType="num">
                                      <p:cBhvr>
                                        <p:cTn id="39" dur="200" decel="50000" autoRev="1" fill="hold">
                                          <p:stCondLst>
                                            <p:cond delay="600"/>
                                          </p:stCondLst>
                                        </p:cTn>
                                        <p:tgtEl>
                                          <p:spTgt spid="3">
                                            <p:txEl>
                                              <p:pRg st="3" end="3"/>
                                            </p:txEl>
                                          </p:spTgt>
                                        </p:tgtEl>
                                        <p:attrNameLst>
                                          <p:attrName>xshear</p:attrName>
                                        </p:attrNameLst>
                                      </p:cBhvr>
                                    </p:anim>
                                    <p:animScale>
                                      <p:cBhvr>
                                        <p:cTn id="40" dur="200" decel="100000" autoRev="1" fill="hold">
                                          <p:stCondLst>
                                            <p:cond delay="600"/>
                                          </p:stCondLst>
                                        </p:cTn>
                                        <p:tgtEl>
                                          <p:spTgt spid="3">
                                            <p:txEl>
                                              <p:pRg st="3" end="3"/>
                                            </p:txEl>
                                          </p:spTgt>
                                        </p:tgtEl>
                                      </p:cBhvr>
                                      <p:from x="100000" y="100000"/>
                                      <p:to x="80000" y="100000"/>
                                    </p:animScale>
                                    <p:anim by="(#ppt_h/3+#ppt_w*0.1)" calcmode="lin" valueType="num">
                                      <p:cBhvr additive="sum">
                                        <p:cTn id="41"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42" fill="hold">
                      <p:stCondLst>
                        <p:cond delay="indefinite"/>
                      </p:stCondLst>
                      <p:childTnLst>
                        <p:par>
                          <p:cTn id="43" fill="hold">
                            <p:stCondLst>
                              <p:cond delay="0"/>
                            </p:stCondLst>
                            <p:childTnLst>
                              <p:par>
                                <p:cTn id="44" presetID="34" presetClass="entr" presetSubtype="0" fill="hold" grpId="0"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 from="(-#ppt_w/2)" to="(#ppt_x)" calcmode="lin" valueType="num">
                                      <p:cBhvr>
                                        <p:cTn id="46" dur="600" fill="hold">
                                          <p:stCondLst>
                                            <p:cond delay="0"/>
                                          </p:stCondLst>
                                        </p:cTn>
                                        <p:tgtEl>
                                          <p:spTgt spid="3">
                                            <p:txEl>
                                              <p:pRg st="4" end="4"/>
                                            </p:txEl>
                                          </p:spTgt>
                                        </p:tgtEl>
                                        <p:attrNameLst>
                                          <p:attrName>ppt_x</p:attrName>
                                        </p:attrNameLst>
                                      </p:cBhvr>
                                    </p:anim>
                                    <p:anim from="0" to="-1.0" calcmode="lin" valueType="num">
                                      <p:cBhvr>
                                        <p:cTn id="47" dur="200" decel="50000" autoRev="1" fill="hold">
                                          <p:stCondLst>
                                            <p:cond delay="600"/>
                                          </p:stCondLst>
                                        </p:cTn>
                                        <p:tgtEl>
                                          <p:spTgt spid="3">
                                            <p:txEl>
                                              <p:pRg st="4" end="4"/>
                                            </p:txEl>
                                          </p:spTgt>
                                        </p:tgtEl>
                                        <p:attrNameLst>
                                          <p:attrName>xshear</p:attrName>
                                        </p:attrNameLst>
                                      </p:cBhvr>
                                    </p:anim>
                                    <p:animScale>
                                      <p:cBhvr>
                                        <p:cTn id="48" dur="200" decel="100000" autoRev="1" fill="hold">
                                          <p:stCondLst>
                                            <p:cond delay="600"/>
                                          </p:stCondLst>
                                        </p:cTn>
                                        <p:tgtEl>
                                          <p:spTgt spid="3">
                                            <p:txEl>
                                              <p:pRg st="4" end="4"/>
                                            </p:txEl>
                                          </p:spTgt>
                                        </p:tgtEl>
                                      </p:cBhvr>
                                      <p:from x="100000" y="100000"/>
                                      <p:to x="80000" y="100000"/>
                                    </p:animScale>
                                    <p:anim by="(#ppt_h/3+#ppt_w*0.1)" calcmode="lin" valueType="num">
                                      <p:cBhvr additive="sum">
                                        <p:cTn id="49" dur="200" decel="100000" autoRev="1" fill="hold">
                                          <p:stCondLst>
                                            <p:cond delay="600"/>
                                          </p:stCondLst>
                                        </p:cTn>
                                        <p:tgtEl>
                                          <p:spTgt spid="3">
                                            <p:txEl>
                                              <p:pRg st="4" end="4"/>
                                            </p:txEl>
                                          </p:spTgt>
                                        </p:tgtEl>
                                        <p:attrNameLst>
                                          <p:attrName>ppt_x</p:attrName>
                                        </p:attrNameLst>
                                      </p:cBhvr>
                                    </p:anim>
                                  </p:childTnLst>
                                </p:cTn>
                              </p:par>
                            </p:childTnLst>
                          </p:cTn>
                        </p:par>
                      </p:childTnLst>
                    </p:cTn>
                  </p:par>
                  <p:par>
                    <p:cTn id="50" fill="hold">
                      <p:stCondLst>
                        <p:cond delay="indefinite"/>
                      </p:stCondLst>
                      <p:childTnLst>
                        <p:par>
                          <p:cTn id="51" fill="hold">
                            <p:stCondLst>
                              <p:cond delay="0"/>
                            </p:stCondLst>
                            <p:childTnLst>
                              <p:par>
                                <p:cTn id="52" presetID="34" presetClass="entr" presetSubtype="0" fill="hold" grpId="0"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 from="(-#ppt_w/2)" to="(#ppt_x)" calcmode="lin" valueType="num">
                                      <p:cBhvr>
                                        <p:cTn id="54" dur="600" fill="hold">
                                          <p:stCondLst>
                                            <p:cond delay="0"/>
                                          </p:stCondLst>
                                        </p:cTn>
                                        <p:tgtEl>
                                          <p:spTgt spid="3">
                                            <p:txEl>
                                              <p:pRg st="5" end="5"/>
                                            </p:txEl>
                                          </p:spTgt>
                                        </p:tgtEl>
                                        <p:attrNameLst>
                                          <p:attrName>ppt_x</p:attrName>
                                        </p:attrNameLst>
                                      </p:cBhvr>
                                    </p:anim>
                                    <p:anim from="0" to="-1.0" calcmode="lin" valueType="num">
                                      <p:cBhvr>
                                        <p:cTn id="55" dur="200" decel="50000" autoRev="1" fill="hold">
                                          <p:stCondLst>
                                            <p:cond delay="600"/>
                                          </p:stCondLst>
                                        </p:cTn>
                                        <p:tgtEl>
                                          <p:spTgt spid="3">
                                            <p:txEl>
                                              <p:pRg st="5" end="5"/>
                                            </p:txEl>
                                          </p:spTgt>
                                        </p:tgtEl>
                                        <p:attrNameLst>
                                          <p:attrName>xshear</p:attrName>
                                        </p:attrNameLst>
                                      </p:cBhvr>
                                    </p:anim>
                                    <p:animScale>
                                      <p:cBhvr>
                                        <p:cTn id="56" dur="200" decel="100000" autoRev="1" fill="hold">
                                          <p:stCondLst>
                                            <p:cond delay="600"/>
                                          </p:stCondLst>
                                        </p:cTn>
                                        <p:tgtEl>
                                          <p:spTgt spid="3">
                                            <p:txEl>
                                              <p:pRg st="5" end="5"/>
                                            </p:txEl>
                                          </p:spTgt>
                                        </p:tgtEl>
                                      </p:cBhvr>
                                      <p:from x="100000" y="100000"/>
                                      <p:to x="80000" y="100000"/>
                                    </p:animScale>
                                    <p:anim by="(#ppt_h/3+#ppt_w*0.1)" calcmode="lin" valueType="num">
                                      <p:cBhvr additive="sum">
                                        <p:cTn id="57" dur="200" decel="100000" autoRev="1" fill="hold">
                                          <p:stCondLst>
                                            <p:cond delay="600"/>
                                          </p:stCondLst>
                                        </p:cTn>
                                        <p:tgtEl>
                                          <p:spTgt spid="3">
                                            <p:txEl>
                                              <p:pRg st="5" end="5"/>
                                            </p:txEl>
                                          </p:spTgt>
                                        </p:tgtEl>
                                        <p:attrNameLst>
                                          <p:attrName>ppt_x</p:attrName>
                                        </p:attrNameLst>
                                      </p:cBhvr>
                                    </p:anim>
                                  </p:childTnLst>
                                </p:cTn>
                              </p:par>
                            </p:childTnLst>
                          </p:cTn>
                        </p:par>
                      </p:childTnLst>
                    </p:cTn>
                  </p:par>
                  <p:par>
                    <p:cTn id="58" fill="hold">
                      <p:stCondLst>
                        <p:cond delay="indefinite"/>
                      </p:stCondLst>
                      <p:childTnLst>
                        <p:par>
                          <p:cTn id="59" fill="hold">
                            <p:stCondLst>
                              <p:cond delay="0"/>
                            </p:stCondLst>
                            <p:childTnLst>
                              <p:par>
                                <p:cTn id="60" presetID="34" presetClass="entr" presetSubtype="0" fill="hold" grpId="0" nodeType="click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 from="(-#ppt_w/2)" to="(#ppt_x)" calcmode="lin" valueType="num">
                                      <p:cBhvr>
                                        <p:cTn id="62" dur="600" fill="hold">
                                          <p:stCondLst>
                                            <p:cond delay="0"/>
                                          </p:stCondLst>
                                        </p:cTn>
                                        <p:tgtEl>
                                          <p:spTgt spid="3">
                                            <p:txEl>
                                              <p:pRg st="6" end="6"/>
                                            </p:txEl>
                                          </p:spTgt>
                                        </p:tgtEl>
                                        <p:attrNameLst>
                                          <p:attrName>ppt_x</p:attrName>
                                        </p:attrNameLst>
                                      </p:cBhvr>
                                    </p:anim>
                                    <p:anim from="0" to="-1.0" calcmode="lin" valueType="num">
                                      <p:cBhvr>
                                        <p:cTn id="63" dur="200" decel="50000" autoRev="1" fill="hold">
                                          <p:stCondLst>
                                            <p:cond delay="600"/>
                                          </p:stCondLst>
                                        </p:cTn>
                                        <p:tgtEl>
                                          <p:spTgt spid="3">
                                            <p:txEl>
                                              <p:pRg st="6" end="6"/>
                                            </p:txEl>
                                          </p:spTgt>
                                        </p:tgtEl>
                                        <p:attrNameLst>
                                          <p:attrName>xshear</p:attrName>
                                        </p:attrNameLst>
                                      </p:cBhvr>
                                    </p:anim>
                                    <p:animScale>
                                      <p:cBhvr>
                                        <p:cTn id="64" dur="200" decel="100000" autoRev="1" fill="hold">
                                          <p:stCondLst>
                                            <p:cond delay="600"/>
                                          </p:stCondLst>
                                        </p:cTn>
                                        <p:tgtEl>
                                          <p:spTgt spid="3">
                                            <p:txEl>
                                              <p:pRg st="6" end="6"/>
                                            </p:txEl>
                                          </p:spTgt>
                                        </p:tgtEl>
                                      </p:cBhvr>
                                      <p:from x="100000" y="100000"/>
                                      <p:to x="80000" y="100000"/>
                                    </p:animScale>
                                    <p:anim by="(#ppt_h/3+#ppt_w*0.1)" calcmode="lin" valueType="num">
                                      <p:cBhvr additive="sum">
                                        <p:cTn id="65" dur="200" decel="100000" autoRev="1" fill="hold">
                                          <p:stCondLst>
                                            <p:cond delay="600"/>
                                          </p:stCondLst>
                                        </p:cTn>
                                        <p:tgtEl>
                                          <p:spTgt spid="3">
                                            <p:txEl>
                                              <p:pRg st="6" end="6"/>
                                            </p:txEl>
                                          </p:spTgt>
                                        </p:tgtEl>
                                        <p:attrNameLst>
                                          <p:attrName>ppt_x</p:attrName>
                                        </p:attrNameLst>
                                      </p:cBhvr>
                                    </p:anim>
                                  </p:childTnLst>
                                </p:cTn>
                              </p:par>
                            </p:childTnLst>
                          </p:cTn>
                        </p:par>
                      </p:childTnLst>
                    </p:cTn>
                  </p:par>
                  <p:par>
                    <p:cTn id="66" fill="hold">
                      <p:stCondLst>
                        <p:cond delay="indefinite"/>
                      </p:stCondLst>
                      <p:childTnLst>
                        <p:par>
                          <p:cTn id="67" fill="hold">
                            <p:stCondLst>
                              <p:cond delay="0"/>
                            </p:stCondLst>
                            <p:childTnLst>
                              <p:par>
                                <p:cTn id="68" presetID="34" presetClass="entr" presetSubtype="0" fill="hold" grpId="0" nodeType="click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 from="(-#ppt_w/2)" to="(#ppt_x)" calcmode="lin" valueType="num">
                                      <p:cBhvr>
                                        <p:cTn id="70" dur="600" fill="hold">
                                          <p:stCondLst>
                                            <p:cond delay="0"/>
                                          </p:stCondLst>
                                        </p:cTn>
                                        <p:tgtEl>
                                          <p:spTgt spid="3">
                                            <p:txEl>
                                              <p:pRg st="7" end="7"/>
                                            </p:txEl>
                                          </p:spTgt>
                                        </p:tgtEl>
                                        <p:attrNameLst>
                                          <p:attrName>ppt_x</p:attrName>
                                        </p:attrNameLst>
                                      </p:cBhvr>
                                    </p:anim>
                                    <p:anim from="0" to="-1.0" calcmode="lin" valueType="num">
                                      <p:cBhvr>
                                        <p:cTn id="71" dur="200" decel="50000" autoRev="1" fill="hold">
                                          <p:stCondLst>
                                            <p:cond delay="600"/>
                                          </p:stCondLst>
                                        </p:cTn>
                                        <p:tgtEl>
                                          <p:spTgt spid="3">
                                            <p:txEl>
                                              <p:pRg st="7" end="7"/>
                                            </p:txEl>
                                          </p:spTgt>
                                        </p:tgtEl>
                                        <p:attrNameLst>
                                          <p:attrName>xshear</p:attrName>
                                        </p:attrNameLst>
                                      </p:cBhvr>
                                    </p:anim>
                                    <p:animScale>
                                      <p:cBhvr>
                                        <p:cTn id="72" dur="200" decel="100000" autoRev="1" fill="hold">
                                          <p:stCondLst>
                                            <p:cond delay="600"/>
                                          </p:stCondLst>
                                        </p:cTn>
                                        <p:tgtEl>
                                          <p:spTgt spid="3">
                                            <p:txEl>
                                              <p:pRg st="7" end="7"/>
                                            </p:txEl>
                                          </p:spTgt>
                                        </p:tgtEl>
                                      </p:cBhvr>
                                      <p:from x="100000" y="100000"/>
                                      <p:to x="80000" y="100000"/>
                                    </p:animScale>
                                    <p:anim by="(#ppt_h/3+#ppt_w*0.1)" calcmode="lin" valueType="num">
                                      <p:cBhvr additive="sum">
                                        <p:cTn id="73" dur="200" decel="100000" autoRev="1" fill="hold">
                                          <p:stCondLst>
                                            <p:cond delay="600"/>
                                          </p:stCondLst>
                                        </p:cTn>
                                        <p:tgtEl>
                                          <p:spTgt spid="3">
                                            <p:txEl>
                                              <p:pRg st="7" end="7"/>
                                            </p:txEl>
                                          </p:spTgt>
                                        </p:tgtEl>
                                        <p:attrNameLst>
                                          <p:attrName>ppt_x</p:attrName>
                                        </p:attrNameLst>
                                      </p:cBhvr>
                                    </p:anim>
                                  </p:childTnLst>
                                </p:cTn>
                              </p:par>
                            </p:childTnLst>
                          </p:cTn>
                        </p:par>
                      </p:childTnLst>
                    </p:cTn>
                  </p:par>
                  <p:par>
                    <p:cTn id="74" fill="hold">
                      <p:stCondLst>
                        <p:cond delay="indefinite"/>
                      </p:stCondLst>
                      <p:childTnLst>
                        <p:par>
                          <p:cTn id="75" fill="hold">
                            <p:stCondLst>
                              <p:cond delay="0"/>
                            </p:stCondLst>
                            <p:childTnLst>
                              <p:par>
                                <p:cTn id="76" presetID="45" presetClass="entr" presetSubtype="0" fill="hold" grpId="0" nodeType="clickEffect">
                                  <p:stCondLst>
                                    <p:cond delay="0"/>
                                  </p:stCondLst>
                                  <p:iterate type="lt">
                                    <p:tmPct val="10000"/>
                                  </p:iterate>
                                  <p:childTnLst>
                                    <p:set>
                                      <p:cBhvr>
                                        <p:cTn id="77" dur="1" fill="hold">
                                          <p:stCondLst>
                                            <p:cond delay="0"/>
                                          </p:stCondLst>
                                        </p:cTn>
                                        <p:tgtEl>
                                          <p:spTgt spid="6"/>
                                        </p:tgtEl>
                                        <p:attrNameLst>
                                          <p:attrName>style.visibility</p:attrName>
                                        </p:attrNameLst>
                                      </p:cBhvr>
                                      <p:to>
                                        <p:strVal val="visible"/>
                                      </p:to>
                                    </p:set>
                                    <p:animEffect transition="in" filter="fade">
                                      <p:cBhvr>
                                        <p:cTn id="78" dur="2000"/>
                                        <p:tgtEl>
                                          <p:spTgt spid="6"/>
                                        </p:tgtEl>
                                      </p:cBhvr>
                                    </p:animEffect>
                                    <p:anim calcmode="lin" valueType="num">
                                      <p:cBhvr>
                                        <p:cTn id="79" dur="2000" fill="hold"/>
                                        <p:tgtEl>
                                          <p:spTgt spid="6"/>
                                        </p:tgtEl>
                                        <p:attrNameLst>
                                          <p:attrName>ppt_w</p:attrName>
                                        </p:attrNameLst>
                                      </p:cBhvr>
                                      <p:tavLst>
                                        <p:tav tm="0" fmla="#ppt_w*sin(2.5*pi*$)">
                                          <p:val>
                                            <p:fltVal val="0"/>
                                          </p:val>
                                        </p:tav>
                                        <p:tav tm="100000">
                                          <p:val>
                                            <p:fltVal val="1"/>
                                          </p:val>
                                        </p:tav>
                                      </p:tavLst>
                                    </p:anim>
                                    <p:anim calcmode="lin" valueType="num">
                                      <p:cBhvr>
                                        <p:cTn id="80"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p:nvPr/>
        </p:nvSpPr>
        <p:spPr>
          <a:xfrm>
            <a:off x="1" y="0"/>
            <a:ext cx="9121775" cy="6858000"/>
          </a:xfrm>
          <a:prstGeom prst="rect">
            <a:avLst/>
          </a:prstGeom>
          <a:blipFill>
            <a:blip r:embed="rId2" cstate="print">
              <a:extLst>
                <a:ext uri="{BEBA8EAE-BF5A-486C-A8C5-ECC9F3942E4B}">
                  <a14:imgProps xmlns:a14="http://schemas.microsoft.com/office/drawing/2010/main">
                    <a14:imgLayer r:embed="rId3">
                      <a14:imgEffect>
                        <a14:brightnessContrast contrast="-40000"/>
                      </a14:imgEffect>
                    </a14:imgLayer>
                  </a14:imgProps>
                </a:ext>
              </a:extLst>
            </a:blip>
            <a:tile tx="0" ty="0" sx="100000" sy="100000" flip="none" algn="tl"/>
          </a:blipFill>
          <a:ln>
            <a:noFill/>
          </a:ln>
          <a:scene3d>
            <a:camera prst="orthographicFront"/>
            <a:lightRig rig="threePt" dir="t"/>
          </a:scene3d>
          <a:sp3d extrusionH="76200">
            <a:extrusionClr>
              <a:srgbClr val="99FF66"/>
            </a:extrusionClr>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id-ID"/>
          </a:p>
        </p:txBody>
      </p:sp>
      <p:sp>
        <p:nvSpPr>
          <p:cNvPr id="3" name="Content Placeholder 2"/>
          <p:cNvSpPr>
            <a:spLocks noGrp="1"/>
          </p:cNvSpPr>
          <p:nvPr>
            <p:ph idx="1"/>
          </p:nvPr>
        </p:nvSpPr>
        <p:spPr>
          <a:xfrm>
            <a:off x="495300" y="1600200"/>
            <a:ext cx="8648247" cy="4709160"/>
          </a:xfrm>
        </p:spPr>
        <p:txBody>
          <a:bodyPr>
            <a:normAutofit fontScale="92500"/>
          </a:bodyPr>
          <a:lstStyle/>
          <a:p>
            <a:pPr>
              <a:buNone/>
            </a:pPr>
            <a:endParaRPr lang="en-US" dirty="0" smtClean="0">
              <a:solidFill>
                <a:srgbClr val="0070C0"/>
              </a:solidFill>
            </a:endParaRPr>
          </a:p>
          <a:p>
            <a:pPr marL="137139" indent="0">
              <a:lnSpc>
                <a:spcPct val="150000"/>
              </a:lnSpc>
              <a:buNone/>
            </a:pPr>
            <a:r>
              <a:rPr lang="en-US" b="1" dirty="0" err="1" smtClean="0">
                <a:solidFill>
                  <a:srgbClr val="0070C0"/>
                </a:solidFill>
                <a:latin typeface="Comic Sans MS" pitchFamily="66" charset="0"/>
              </a:rPr>
              <a:t>Tentang</a:t>
            </a:r>
            <a:r>
              <a:rPr lang="en-US" b="1" dirty="0" smtClean="0">
                <a:solidFill>
                  <a:srgbClr val="0070C0"/>
                </a:solidFill>
                <a:latin typeface="Comic Sans MS" pitchFamily="66" charset="0"/>
              </a:rPr>
              <a:t> </a:t>
            </a:r>
            <a:r>
              <a:rPr lang="en-US" b="1" dirty="0" err="1" smtClean="0">
                <a:solidFill>
                  <a:srgbClr val="0070C0"/>
                </a:solidFill>
                <a:latin typeface="Comic Sans MS" pitchFamily="66" charset="0"/>
              </a:rPr>
              <a:t>penggantian</a:t>
            </a:r>
            <a:r>
              <a:rPr lang="en-US" b="1" dirty="0" smtClean="0">
                <a:solidFill>
                  <a:srgbClr val="0070C0"/>
                </a:solidFill>
                <a:latin typeface="Comic Sans MS" pitchFamily="66" charset="0"/>
              </a:rPr>
              <a:t> </a:t>
            </a:r>
            <a:r>
              <a:rPr lang="en-US" b="1" dirty="0" err="1" smtClean="0">
                <a:solidFill>
                  <a:srgbClr val="0070C0"/>
                </a:solidFill>
                <a:latin typeface="Comic Sans MS" pitchFamily="66" charset="0"/>
              </a:rPr>
              <a:t>Nama</a:t>
            </a:r>
            <a:r>
              <a:rPr lang="en-US" b="1" dirty="0" smtClean="0">
                <a:solidFill>
                  <a:srgbClr val="0070C0"/>
                </a:solidFill>
                <a:latin typeface="Comic Sans MS" pitchFamily="66" charset="0"/>
              </a:rPr>
              <a:t> </a:t>
            </a:r>
            <a:r>
              <a:rPr lang="en-US" b="1" dirty="0" err="1" smtClean="0">
                <a:solidFill>
                  <a:srgbClr val="0070C0"/>
                </a:solidFill>
                <a:latin typeface="Comic Sans MS" pitchFamily="66" charset="0"/>
              </a:rPr>
              <a:t>Yayasan</a:t>
            </a:r>
            <a:r>
              <a:rPr lang="en-US" b="1" dirty="0" smtClean="0">
                <a:solidFill>
                  <a:srgbClr val="0070C0"/>
                </a:solidFill>
                <a:latin typeface="Comic Sans MS" pitchFamily="66" charset="0"/>
              </a:rPr>
              <a:t> P</a:t>
            </a:r>
            <a:r>
              <a:rPr lang="id-ID" b="1" dirty="0" smtClean="0">
                <a:solidFill>
                  <a:srgbClr val="0070C0"/>
                </a:solidFill>
                <a:latin typeface="Comic Sans MS" pitchFamily="66" charset="0"/>
              </a:rPr>
              <a:t>e</a:t>
            </a:r>
            <a:r>
              <a:rPr lang="en-US" b="1" dirty="0" err="1" smtClean="0">
                <a:solidFill>
                  <a:srgbClr val="0070C0"/>
                </a:solidFill>
                <a:latin typeface="Comic Sans MS" pitchFamily="66" charset="0"/>
              </a:rPr>
              <a:t>mbina</a:t>
            </a:r>
            <a:r>
              <a:rPr lang="en-US" b="1" dirty="0" smtClean="0">
                <a:solidFill>
                  <a:srgbClr val="0070C0"/>
                </a:solidFill>
                <a:latin typeface="Comic Sans MS" pitchFamily="66" charset="0"/>
              </a:rPr>
              <a:t> </a:t>
            </a:r>
            <a:r>
              <a:rPr lang="en-US" b="1" dirty="0" err="1" smtClean="0">
                <a:solidFill>
                  <a:srgbClr val="0070C0"/>
                </a:solidFill>
                <a:latin typeface="Comic Sans MS" pitchFamily="66" charset="0"/>
              </a:rPr>
              <a:t>Lembaga</a:t>
            </a:r>
            <a:r>
              <a:rPr lang="en-US" b="1" dirty="0" smtClean="0">
                <a:solidFill>
                  <a:srgbClr val="0070C0"/>
                </a:solidFill>
                <a:latin typeface="Comic Sans MS" pitchFamily="66" charset="0"/>
              </a:rPr>
              <a:t> </a:t>
            </a:r>
            <a:r>
              <a:rPr lang="en-US" b="1" dirty="0" err="1" smtClean="0">
                <a:solidFill>
                  <a:srgbClr val="0070C0"/>
                </a:solidFill>
                <a:latin typeface="Comic Sans MS" pitchFamily="66" charset="0"/>
              </a:rPr>
              <a:t>Pendidikan</a:t>
            </a:r>
            <a:r>
              <a:rPr lang="en-US" b="1" dirty="0" smtClean="0">
                <a:solidFill>
                  <a:srgbClr val="0070C0"/>
                </a:solidFill>
                <a:latin typeface="Comic Sans MS" pitchFamily="66" charset="0"/>
              </a:rPr>
              <a:t> PGRI </a:t>
            </a:r>
            <a:r>
              <a:rPr lang="en-US" b="1" dirty="0" err="1" smtClean="0">
                <a:solidFill>
                  <a:srgbClr val="0070C0"/>
                </a:solidFill>
                <a:latin typeface="Comic Sans MS" pitchFamily="66" charset="0"/>
              </a:rPr>
              <a:t>menjadi</a:t>
            </a:r>
            <a:r>
              <a:rPr lang="en-US" b="1" dirty="0" smtClean="0">
                <a:solidFill>
                  <a:srgbClr val="0070C0"/>
                </a:solidFill>
                <a:latin typeface="Comic Sans MS" pitchFamily="66" charset="0"/>
              </a:rPr>
              <a:t> </a:t>
            </a:r>
            <a:r>
              <a:rPr lang="en-US" b="1" dirty="0" err="1" smtClean="0">
                <a:solidFill>
                  <a:srgbClr val="0070C0"/>
                </a:solidFill>
                <a:latin typeface="Comic Sans MS" pitchFamily="66" charset="0"/>
              </a:rPr>
              <a:t>Perkumpulan</a:t>
            </a:r>
            <a:r>
              <a:rPr lang="en-US" b="1" dirty="0" smtClean="0">
                <a:solidFill>
                  <a:srgbClr val="0070C0"/>
                </a:solidFill>
                <a:latin typeface="Comic Sans MS" pitchFamily="66" charset="0"/>
              </a:rPr>
              <a:t> Pembina </a:t>
            </a:r>
            <a:r>
              <a:rPr lang="en-US" b="1" dirty="0" err="1" smtClean="0">
                <a:solidFill>
                  <a:srgbClr val="0070C0"/>
                </a:solidFill>
                <a:latin typeface="Comic Sans MS" pitchFamily="66" charset="0"/>
              </a:rPr>
              <a:t>Lembaga</a:t>
            </a:r>
            <a:r>
              <a:rPr lang="en-US" b="1" dirty="0" smtClean="0">
                <a:solidFill>
                  <a:srgbClr val="0070C0"/>
                </a:solidFill>
                <a:latin typeface="Comic Sans MS" pitchFamily="66" charset="0"/>
              </a:rPr>
              <a:t> </a:t>
            </a:r>
            <a:r>
              <a:rPr lang="en-US" b="1" dirty="0" err="1" smtClean="0">
                <a:solidFill>
                  <a:srgbClr val="0070C0"/>
                </a:solidFill>
                <a:latin typeface="Comic Sans MS" pitchFamily="66" charset="0"/>
              </a:rPr>
              <a:t>Pendidikan</a:t>
            </a:r>
            <a:r>
              <a:rPr lang="en-US" b="1" dirty="0" smtClean="0">
                <a:solidFill>
                  <a:srgbClr val="0070C0"/>
                </a:solidFill>
                <a:latin typeface="Comic Sans MS" pitchFamily="66" charset="0"/>
              </a:rPr>
              <a:t> PGRI </a:t>
            </a:r>
          </a:p>
          <a:p>
            <a:pPr marL="137139" indent="0">
              <a:lnSpc>
                <a:spcPct val="150000"/>
              </a:lnSpc>
              <a:buNone/>
            </a:pPr>
            <a:r>
              <a:rPr lang="en-US" b="1" dirty="0" smtClean="0">
                <a:solidFill>
                  <a:srgbClr val="0070C0"/>
                </a:solidFill>
                <a:latin typeface="Comic Sans MS" pitchFamily="66" charset="0"/>
              </a:rPr>
              <a:t>Dan </a:t>
            </a:r>
            <a:r>
              <a:rPr lang="en-US" b="1" dirty="0" err="1" smtClean="0">
                <a:solidFill>
                  <a:srgbClr val="0070C0"/>
                </a:solidFill>
                <a:latin typeface="Comic Sans MS" pitchFamily="66" charset="0"/>
              </a:rPr>
              <a:t>perubahan</a:t>
            </a:r>
            <a:r>
              <a:rPr lang="en-US" b="1" dirty="0" smtClean="0">
                <a:solidFill>
                  <a:srgbClr val="0070C0"/>
                </a:solidFill>
                <a:latin typeface="Comic Sans MS" pitchFamily="66" charset="0"/>
              </a:rPr>
              <a:t> </a:t>
            </a:r>
            <a:r>
              <a:rPr lang="en-US" b="1" dirty="0" err="1" smtClean="0">
                <a:solidFill>
                  <a:srgbClr val="0070C0"/>
                </a:solidFill>
                <a:latin typeface="Comic Sans MS" pitchFamily="66" charset="0"/>
              </a:rPr>
              <a:t>Akte</a:t>
            </a:r>
            <a:r>
              <a:rPr lang="en-US" b="1" dirty="0" smtClean="0">
                <a:solidFill>
                  <a:srgbClr val="0070C0"/>
                </a:solidFill>
                <a:latin typeface="Comic Sans MS" pitchFamily="66" charset="0"/>
              </a:rPr>
              <a:t> </a:t>
            </a:r>
            <a:r>
              <a:rPr lang="en-US" b="1" dirty="0" err="1" smtClean="0">
                <a:solidFill>
                  <a:srgbClr val="0070C0"/>
                </a:solidFill>
                <a:latin typeface="Comic Sans MS" pitchFamily="66" charset="0"/>
              </a:rPr>
              <a:t>Notaris</a:t>
            </a:r>
            <a:r>
              <a:rPr lang="en-US" b="1" dirty="0" smtClean="0">
                <a:solidFill>
                  <a:srgbClr val="0070C0"/>
                </a:solidFill>
                <a:latin typeface="Comic Sans MS" pitchFamily="66" charset="0"/>
              </a:rPr>
              <a:t> </a:t>
            </a:r>
            <a:r>
              <a:rPr lang="en-US" b="1" dirty="0" err="1" smtClean="0">
                <a:solidFill>
                  <a:srgbClr val="0070C0"/>
                </a:solidFill>
                <a:latin typeface="Comic Sans MS" pitchFamily="66" charset="0"/>
              </a:rPr>
              <a:t>yaitu</a:t>
            </a:r>
            <a:r>
              <a:rPr lang="en-US" b="1" dirty="0" smtClean="0">
                <a:solidFill>
                  <a:srgbClr val="0070C0"/>
                </a:solidFill>
                <a:latin typeface="Comic Sans MS" pitchFamily="66" charset="0"/>
              </a:rPr>
              <a:t> AD/ART YPLP PGRI </a:t>
            </a:r>
            <a:r>
              <a:rPr lang="en-US" b="1" dirty="0" err="1" smtClean="0">
                <a:solidFill>
                  <a:srgbClr val="0070C0"/>
                </a:solidFill>
                <a:latin typeface="Comic Sans MS" pitchFamily="66" charset="0"/>
              </a:rPr>
              <a:t>menjadi</a:t>
            </a:r>
            <a:r>
              <a:rPr lang="en-US" b="1" dirty="0" smtClean="0">
                <a:solidFill>
                  <a:srgbClr val="0070C0"/>
                </a:solidFill>
                <a:latin typeface="Comic Sans MS" pitchFamily="66" charset="0"/>
              </a:rPr>
              <a:t> AD/ART PPLP PGRI </a:t>
            </a:r>
            <a:r>
              <a:rPr lang="en-US" b="1" dirty="0" err="1" smtClean="0">
                <a:solidFill>
                  <a:srgbClr val="0070C0"/>
                </a:solidFill>
                <a:latin typeface="Comic Sans MS" pitchFamily="66" charset="0"/>
              </a:rPr>
              <a:t>juncto</a:t>
            </a:r>
            <a:r>
              <a:rPr lang="en-US" b="1" dirty="0" smtClean="0">
                <a:solidFill>
                  <a:srgbClr val="0070C0"/>
                </a:solidFill>
                <a:latin typeface="Comic Sans MS" pitchFamily="66" charset="0"/>
              </a:rPr>
              <a:t> </a:t>
            </a:r>
            <a:r>
              <a:rPr lang="en-US" b="1" dirty="0" err="1" smtClean="0">
                <a:solidFill>
                  <a:srgbClr val="0070C0"/>
                </a:solidFill>
                <a:latin typeface="Comic Sans MS" pitchFamily="66" charset="0"/>
              </a:rPr>
              <a:t>Akte</a:t>
            </a:r>
            <a:r>
              <a:rPr lang="en-US" b="1" dirty="0" smtClean="0">
                <a:solidFill>
                  <a:srgbClr val="0070C0"/>
                </a:solidFill>
                <a:latin typeface="Comic Sans MS" pitchFamily="66" charset="0"/>
              </a:rPr>
              <a:t> </a:t>
            </a:r>
            <a:r>
              <a:rPr lang="en-US" b="1" dirty="0" err="1" smtClean="0">
                <a:solidFill>
                  <a:srgbClr val="0070C0"/>
                </a:solidFill>
                <a:latin typeface="Comic Sans MS" pitchFamily="66" charset="0"/>
              </a:rPr>
              <a:t>Notaris</a:t>
            </a:r>
            <a:r>
              <a:rPr lang="en-US" b="1" dirty="0" smtClean="0">
                <a:solidFill>
                  <a:srgbClr val="0070C0"/>
                </a:solidFill>
                <a:latin typeface="Comic Sans MS" pitchFamily="66" charset="0"/>
              </a:rPr>
              <a:t> Lily SH No. 1, </a:t>
            </a:r>
            <a:r>
              <a:rPr lang="en-US" b="1" dirty="0" err="1" smtClean="0">
                <a:solidFill>
                  <a:srgbClr val="0070C0"/>
                </a:solidFill>
                <a:latin typeface="Comic Sans MS" pitchFamily="66" charset="0"/>
              </a:rPr>
              <a:t>tanggal</a:t>
            </a:r>
            <a:r>
              <a:rPr lang="en-US" b="1" dirty="0" smtClean="0">
                <a:solidFill>
                  <a:srgbClr val="0070C0"/>
                </a:solidFill>
                <a:latin typeface="Comic Sans MS" pitchFamily="66" charset="0"/>
              </a:rPr>
              <a:t> 1 </a:t>
            </a:r>
            <a:r>
              <a:rPr lang="en-US" b="1" dirty="0" err="1" smtClean="0">
                <a:solidFill>
                  <a:srgbClr val="0070C0"/>
                </a:solidFill>
                <a:latin typeface="Comic Sans MS" pitchFamily="66" charset="0"/>
              </a:rPr>
              <a:t>Agustus</a:t>
            </a:r>
            <a:r>
              <a:rPr lang="en-US" b="1" dirty="0" smtClean="0">
                <a:solidFill>
                  <a:srgbClr val="0070C0"/>
                </a:solidFill>
                <a:latin typeface="Comic Sans MS" pitchFamily="66" charset="0"/>
              </a:rPr>
              <a:t> 2002</a:t>
            </a:r>
            <a:endParaRPr lang="en-US" b="1" dirty="0">
              <a:solidFill>
                <a:srgbClr val="0070C0"/>
              </a:solidFill>
              <a:latin typeface="Comic Sans MS" pitchFamily="66" charset="0"/>
            </a:endParaRPr>
          </a:p>
        </p:txBody>
      </p:sp>
      <p:sp>
        <p:nvSpPr>
          <p:cNvPr id="4" name="Rounded Rectangle 3"/>
          <p:cNvSpPr/>
          <p:nvPr/>
        </p:nvSpPr>
        <p:spPr>
          <a:xfrm>
            <a:off x="103188" y="99291"/>
            <a:ext cx="8915400" cy="2057400"/>
          </a:xfrm>
          <a:prstGeom prst="roundRect">
            <a:avLst/>
          </a:prstGeom>
        </p:spPr>
        <p:style>
          <a:lnRef idx="0">
            <a:schemeClr val="accent3"/>
          </a:lnRef>
          <a:fillRef idx="3">
            <a:schemeClr val="accent3"/>
          </a:fillRef>
          <a:effectRef idx="3">
            <a:schemeClr val="accent3"/>
          </a:effectRef>
          <a:fontRef idx="minor">
            <a:schemeClr val="lt1"/>
          </a:fontRef>
        </p:style>
        <p:txBody>
          <a:bodyPr lIns="91426" tIns="45713" rIns="91426" bIns="45713" rtlCol="0" anchor="ctr"/>
          <a:lstStyle/>
          <a:p>
            <a:pPr algn="ct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KEPUTUSAN MUKERNAS KHUSUS INI TELAH DIKUKUHKAN DENGAN DITERBITKANNYA SK PENGURUS BESAR PGRI No.2135/SK/PB/XVI 11 2002 TANGGAL 18 JULI 2002</a:t>
            </a:r>
          </a:p>
        </p:txBody>
      </p:sp>
      <p:sp>
        <p:nvSpPr>
          <p:cNvPr id="5" name="Right Arrow 4">
            <a:hlinkClick r:id="rId4" action="ppaction://hlinksldjump"/>
          </p:cNvPr>
          <p:cNvSpPr/>
          <p:nvPr/>
        </p:nvSpPr>
        <p:spPr>
          <a:xfrm>
            <a:off x="8441872" y="6248400"/>
            <a:ext cx="1403350" cy="533400"/>
          </a:xfrm>
          <a:prstGeom prst="rightArrow">
            <a:avLst/>
          </a:prstGeom>
          <a:solidFill>
            <a:schemeClr val="accent3">
              <a:lumMod val="60000"/>
              <a:lumOff val="40000"/>
            </a:schemeClr>
          </a:solidFill>
          <a:ln>
            <a:solidFill>
              <a:srgbClr val="15C5DD"/>
            </a:solidFill>
          </a:ln>
          <a:effectLst>
            <a:glow rad="228600">
              <a:schemeClr val="accent5">
                <a:satMod val="175000"/>
                <a:alpha val="40000"/>
              </a:schemeClr>
            </a:glow>
            <a:reflection blurRad="6350" stA="52000" endA="300" endPos="35000" dir="5400000" sy="-100000" algn="bl" rotWithShape="0"/>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sz="2400" b="1" dirty="0">
                <a:ln w="19050">
                  <a:solidFill>
                    <a:schemeClr val="tx2">
                      <a:tint val="1000"/>
                    </a:schemeClr>
                  </a:solidFill>
                  <a:prstDash val="solid"/>
                </a:ln>
                <a:solidFill>
                  <a:srgbClr val="7030A0"/>
                </a:solidFill>
                <a:effectLst>
                  <a:outerShdw blurRad="50000" dist="50800" dir="7500000" algn="tl">
                    <a:srgbClr val="000000">
                      <a:shade val="5000"/>
                      <a:alpha val="35000"/>
                    </a:srgbClr>
                  </a:outerShdw>
                </a:effectLst>
                <a:latin typeface="Kristen ITC" pitchFamily="66" charset="0"/>
              </a:rPr>
              <a:t>Next</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4"/>
                                        </p:tgtEl>
                                        <p:attrNameLst>
                                          <p:attrName>ppt_y</p:attrName>
                                        </p:attrNameLst>
                                      </p:cBhvr>
                                      <p:tavLst>
                                        <p:tav tm="0">
                                          <p:val>
                                            <p:strVal val="#ppt_y"/>
                                          </p:val>
                                        </p:tav>
                                        <p:tav tm="100000">
                                          <p:val>
                                            <p:strVal val="#ppt_y"/>
                                          </p:val>
                                        </p:tav>
                                      </p:tavLst>
                                    </p:anim>
                                    <p:anim calcmode="lin" valueType="num">
                                      <p:cBhvr>
                                        <p:cTn id="9" dur="2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35"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3000"/>
                                        <p:tgtEl>
                                          <p:spTgt spid="3">
                                            <p:txEl>
                                              <p:pRg st="1" end="1"/>
                                            </p:txEl>
                                          </p:spTgt>
                                        </p:tgtEl>
                                      </p:cBhvr>
                                    </p:animEffect>
                                    <p:anim calcmode="lin" valueType="num">
                                      <p:cBhvr>
                                        <p:cTn id="17" dur="3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18" dur="3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9" dur="3000" fill="hold"/>
                                        <p:tgtEl>
                                          <p:spTgt spid="3">
                                            <p:txEl>
                                              <p:pRg st="1" end="1"/>
                                            </p:txEl>
                                          </p:spTgt>
                                        </p:tgtEl>
                                        <p:attrNameLst>
                                          <p:attrName>ppt_w</p:attrName>
                                        </p:attrNameLst>
                                      </p:cBhvr>
                                      <p:tavLst>
                                        <p:tav tm="0">
                                          <p:val>
                                            <p:fltVal val="0"/>
                                          </p:val>
                                        </p:tav>
                                        <p:tav tm="100000">
                                          <p:val>
                                            <p:strVal val="#ppt_w"/>
                                          </p:val>
                                        </p:tav>
                                      </p:tavLst>
                                    </p:anim>
                                  </p:childTnLst>
                                </p:cTn>
                              </p:par>
                              <p:par>
                                <p:cTn id="20" presetID="35"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3000"/>
                                        <p:tgtEl>
                                          <p:spTgt spid="3">
                                            <p:txEl>
                                              <p:pRg st="2" end="2"/>
                                            </p:txEl>
                                          </p:spTgt>
                                        </p:tgtEl>
                                      </p:cBhvr>
                                    </p:animEffect>
                                    <p:anim calcmode="lin" valueType="num">
                                      <p:cBhvr>
                                        <p:cTn id="23" dur="3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24" dur="3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3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iterate type="lt">
                                    <p:tmPct val="10000"/>
                                  </p:iterate>
                                  <p:childTnLst>
                                    <p:set>
                                      <p:cBhvr>
                                        <p:cTn id="29" dur="1" fill="hold">
                                          <p:stCondLst>
                                            <p:cond delay="0"/>
                                          </p:stCondLst>
                                        </p:cTn>
                                        <p:tgtEl>
                                          <p:spTgt spid="5"/>
                                        </p:tgtEl>
                                        <p:attrNameLst>
                                          <p:attrName>style.visibility</p:attrName>
                                        </p:attrNameLst>
                                      </p:cBhvr>
                                      <p:to>
                                        <p:strVal val="visible"/>
                                      </p:to>
                                    </p:set>
                                    <p:animEffect transition="in" filter="fade">
                                      <p:cBhvr>
                                        <p:cTn id="30" dur="2000"/>
                                        <p:tgtEl>
                                          <p:spTgt spid="5"/>
                                        </p:tgtEl>
                                      </p:cBhvr>
                                    </p:animEffect>
                                    <p:anim calcmode="lin" valueType="num">
                                      <p:cBhvr>
                                        <p:cTn id="31" dur="2000" fill="hold"/>
                                        <p:tgtEl>
                                          <p:spTgt spid="5"/>
                                        </p:tgtEl>
                                        <p:attrNameLst>
                                          <p:attrName>ppt_w</p:attrName>
                                        </p:attrNameLst>
                                      </p:cBhvr>
                                      <p:tavLst>
                                        <p:tav tm="0" fmla="#ppt_w*sin(2.5*pi*$)">
                                          <p:val>
                                            <p:fltVal val="0"/>
                                          </p:val>
                                        </p:tav>
                                        <p:tav tm="100000">
                                          <p:val>
                                            <p:fltVal val="1"/>
                                          </p:val>
                                        </p:tav>
                                      </p:tavLst>
                                    </p:anim>
                                    <p:anim calcmode="lin" valueType="num">
                                      <p:cBhvr>
                                        <p:cTn id="32"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906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id-ID"/>
          </a:p>
        </p:txBody>
      </p:sp>
      <p:sp>
        <p:nvSpPr>
          <p:cNvPr id="3" name="Content Placeholder 2"/>
          <p:cNvSpPr>
            <a:spLocks noGrp="1"/>
          </p:cNvSpPr>
          <p:nvPr>
            <p:ph idx="1"/>
          </p:nvPr>
        </p:nvSpPr>
        <p:spPr>
          <a:xfrm>
            <a:off x="742950" y="1600200"/>
            <a:ext cx="8915400" cy="4953000"/>
          </a:xfrm>
        </p:spPr>
        <p:txBody>
          <a:bodyPr>
            <a:normAutofit fontScale="62500" lnSpcReduction="20000"/>
          </a:bodyPr>
          <a:lstStyle/>
          <a:p>
            <a:r>
              <a:rPr lang="en-US" sz="1600" i="1" dirty="0"/>
              <a:t>                                                                                                            </a:t>
            </a:r>
            <a:r>
              <a:rPr lang="en-US" sz="2200" i="1" dirty="0">
                <a:solidFill>
                  <a:schemeClr val="bg1"/>
                </a:solidFill>
              </a:rPr>
              <a:t>27 </a:t>
            </a:r>
            <a:r>
              <a:rPr lang="en-US" sz="2200" i="1" dirty="0" err="1">
                <a:solidFill>
                  <a:schemeClr val="bg1"/>
                </a:solidFill>
              </a:rPr>
              <a:t>Oktober</a:t>
            </a:r>
            <a:r>
              <a:rPr lang="en-US" sz="2200" i="1" dirty="0">
                <a:solidFill>
                  <a:schemeClr val="bg1"/>
                </a:solidFill>
              </a:rPr>
              <a:t> 2001 </a:t>
            </a:r>
            <a:r>
              <a:rPr lang="en-US" sz="2200" i="1" dirty="0" err="1">
                <a:solidFill>
                  <a:schemeClr val="bg1"/>
                </a:solidFill>
              </a:rPr>
              <a:t>salah</a:t>
            </a:r>
            <a:r>
              <a:rPr lang="en-US" sz="2200" i="1" dirty="0">
                <a:solidFill>
                  <a:schemeClr val="bg1"/>
                </a:solidFill>
              </a:rPr>
              <a:t> </a:t>
            </a:r>
            <a:r>
              <a:rPr lang="en-US" sz="2200" i="1" dirty="0" err="1">
                <a:solidFill>
                  <a:schemeClr val="bg1"/>
                </a:solidFill>
              </a:rPr>
              <a:t>seorang</a:t>
            </a:r>
            <a:r>
              <a:rPr lang="en-US" sz="2200" i="1" dirty="0">
                <a:solidFill>
                  <a:schemeClr val="bg1"/>
                </a:solidFill>
              </a:rPr>
              <a:t> </a:t>
            </a:r>
            <a:r>
              <a:rPr lang="en-US" sz="2200" i="1" dirty="0" err="1">
                <a:solidFill>
                  <a:schemeClr val="bg1"/>
                </a:solidFill>
              </a:rPr>
              <a:t>anggota</a:t>
            </a:r>
            <a:r>
              <a:rPr lang="en-US" sz="2200" i="1" dirty="0">
                <a:solidFill>
                  <a:schemeClr val="bg1"/>
                </a:solidFill>
              </a:rPr>
              <a:t>    </a:t>
            </a:r>
          </a:p>
          <a:p>
            <a:r>
              <a:rPr lang="en-US" sz="2200" i="1" dirty="0">
                <a:solidFill>
                  <a:schemeClr val="bg1"/>
                </a:solidFill>
              </a:rPr>
              <a:t>                                                                                </a:t>
            </a:r>
            <a:r>
              <a:rPr lang="en-US" sz="2200" i="1" dirty="0" err="1">
                <a:solidFill>
                  <a:schemeClr val="bg1"/>
                </a:solidFill>
              </a:rPr>
              <a:t>Pengurus</a:t>
            </a:r>
            <a:r>
              <a:rPr lang="en-US" sz="2200" i="1" dirty="0">
                <a:solidFill>
                  <a:schemeClr val="bg1"/>
                </a:solidFill>
              </a:rPr>
              <a:t> </a:t>
            </a:r>
            <a:r>
              <a:rPr lang="en-US" sz="2200" i="1" dirty="0" err="1">
                <a:solidFill>
                  <a:schemeClr val="bg1"/>
                </a:solidFill>
              </a:rPr>
              <a:t>yaitu</a:t>
            </a:r>
            <a:r>
              <a:rPr lang="en-US" sz="2200" i="1" dirty="0">
                <a:solidFill>
                  <a:schemeClr val="bg1"/>
                </a:solidFill>
              </a:rPr>
              <a:t> DR. H.M. </a:t>
            </a:r>
            <a:r>
              <a:rPr lang="en-US" sz="2200" i="1" dirty="0" err="1">
                <a:solidFill>
                  <a:schemeClr val="bg1"/>
                </a:solidFill>
              </a:rPr>
              <a:t>Sardja</a:t>
            </a:r>
            <a:r>
              <a:rPr lang="en-US" sz="2200" i="1" dirty="0">
                <a:solidFill>
                  <a:schemeClr val="bg1"/>
                </a:solidFill>
              </a:rPr>
              <a:t> </a:t>
            </a:r>
          </a:p>
          <a:p>
            <a:pPr>
              <a:buNone/>
            </a:pPr>
            <a:r>
              <a:rPr lang="en-US" sz="2200" i="1" dirty="0">
                <a:solidFill>
                  <a:schemeClr val="bg1"/>
                </a:solidFill>
              </a:rPr>
              <a:t>                                                                                        </a:t>
            </a:r>
            <a:r>
              <a:rPr lang="en-US" sz="2200" i="1" dirty="0" err="1">
                <a:solidFill>
                  <a:schemeClr val="bg1"/>
                </a:solidFill>
              </a:rPr>
              <a:t>Wakil</a:t>
            </a:r>
            <a:r>
              <a:rPr lang="en-US" sz="2200" i="1" dirty="0">
                <a:solidFill>
                  <a:schemeClr val="bg1"/>
                </a:solidFill>
              </a:rPr>
              <a:t> </a:t>
            </a:r>
            <a:r>
              <a:rPr lang="en-US" sz="2200" i="1" dirty="0" err="1">
                <a:solidFill>
                  <a:schemeClr val="bg1"/>
                </a:solidFill>
              </a:rPr>
              <a:t>Ketua</a:t>
            </a:r>
            <a:r>
              <a:rPr lang="en-US" sz="2200" i="1" dirty="0">
                <a:solidFill>
                  <a:schemeClr val="bg1"/>
                </a:solidFill>
              </a:rPr>
              <a:t> PPLP PGRI </a:t>
            </a:r>
            <a:r>
              <a:rPr lang="en-US" sz="2200" i="1" dirty="0" err="1">
                <a:solidFill>
                  <a:schemeClr val="bg1"/>
                </a:solidFill>
              </a:rPr>
              <a:t>Pusat</a:t>
            </a:r>
            <a:r>
              <a:rPr lang="en-US" sz="2200" i="1" dirty="0">
                <a:solidFill>
                  <a:schemeClr val="bg1"/>
                </a:solidFill>
              </a:rPr>
              <a:t>           </a:t>
            </a:r>
          </a:p>
          <a:p>
            <a:pPr>
              <a:buNone/>
            </a:pPr>
            <a:r>
              <a:rPr lang="en-US" sz="2200" i="1" dirty="0">
                <a:solidFill>
                  <a:schemeClr val="bg1"/>
                </a:solidFill>
              </a:rPr>
              <a:t>                                                                                        </a:t>
            </a:r>
            <a:r>
              <a:rPr lang="en-US" sz="2200" i="1" dirty="0" err="1">
                <a:solidFill>
                  <a:schemeClr val="bg1"/>
                </a:solidFill>
              </a:rPr>
              <a:t>Bidang</a:t>
            </a:r>
            <a:r>
              <a:rPr lang="en-US" sz="2200" i="1" dirty="0">
                <a:solidFill>
                  <a:schemeClr val="bg1"/>
                </a:solidFill>
              </a:rPr>
              <a:t> </a:t>
            </a:r>
            <a:r>
              <a:rPr lang="en-US" sz="2200" i="1" dirty="0" err="1">
                <a:solidFill>
                  <a:schemeClr val="bg1"/>
                </a:solidFill>
              </a:rPr>
              <a:t>Pendidikan</a:t>
            </a:r>
            <a:r>
              <a:rPr lang="en-US" sz="2200" i="1" dirty="0">
                <a:solidFill>
                  <a:schemeClr val="bg1"/>
                </a:solidFill>
              </a:rPr>
              <a:t> </a:t>
            </a:r>
            <a:r>
              <a:rPr lang="en-US" sz="2200" i="1" dirty="0" err="1">
                <a:solidFill>
                  <a:schemeClr val="bg1"/>
                </a:solidFill>
              </a:rPr>
              <a:t>Tinggi</a:t>
            </a:r>
            <a:r>
              <a:rPr lang="en-US" sz="2200" i="1" dirty="0">
                <a:solidFill>
                  <a:schemeClr val="bg1"/>
                </a:solidFill>
              </a:rPr>
              <a:t>. ( </a:t>
            </a:r>
            <a:r>
              <a:rPr lang="en-US" sz="2200" i="1" dirty="0" err="1">
                <a:solidFill>
                  <a:schemeClr val="bg1"/>
                </a:solidFill>
              </a:rPr>
              <a:t>Almarhum</a:t>
            </a:r>
            <a:r>
              <a:rPr lang="en-US" sz="2200" i="1" dirty="0">
                <a:solidFill>
                  <a:schemeClr val="bg1"/>
                </a:solidFill>
              </a:rPr>
              <a:t> )</a:t>
            </a:r>
          </a:p>
          <a:p>
            <a:pPr>
              <a:buNone/>
            </a:pPr>
            <a:r>
              <a:rPr lang="en-US" sz="2200" i="1" dirty="0">
                <a:solidFill>
                  <a:schemeClr val="bg1"/>
                </a:solidFill>
              </a:rPr>
              <a:t>                                                         </a:t>
            </a:r>
          </a:p>
          <a:p>
            <a:pPr>
              <a:buNone/>
            </a:pPr>
            <a:r>
              <a:rPr lang="en-US" dirty="0" smtClean="0">
                <a:solidFill>
                  <a:schemeClr val="bg1"/>
                </a:solidFill>
              </a:rPr>
              <a:t>           </a:t>
            </a:r>
          </a:p>
          <a:p>
            <a:pPr>
              <a:buNone/>
            </a:pPr>
            <a:r>
              <a:rPr lang="en-US" dirty="0" smtClean="0">
                <a:solidFill>
                  <a:schemeClr val="bg1"/>
                </a:solidFill>
              </a:rPr>
              <a:t>		      </a:t>
            </a:r>
            <a:r>
              <a:rPr lang="en-US" b="1" i="1" u="sng" dirty="0" smtClean="0">
                <a:solidFill>
                  <a:schemeClr val="bg1"/>
                </a:solidFill>
              </a:rPr>
              <a:t>PPLP PGRI </a:t>
            </a:r>
            <a:r>
              <a:rPr lang="en-US" b="1" i="1" u="sng" dirty="0" err="1" smtClean="0">
                <a:solidFill>
                  <a:schemeClr val="bg1"/>
                </a:solidFill>
              </a:rPr>
              <a:t>Pusat</a:t>
            </a:r>
            <a:r>
              <a:rPr lang="en-US" b="1" i="1" u="sng" dirty="0" smtClean="0">
                <a:solidFill>
                  <a:schemeClr val="bg1"/>
                </a:solidFill>
              </a:rPr>
              <a:t> yang </a:t>
            </a:r>
            <a:r>
              <a:rPr lang="en-US" b="1" i="1" u="sng" dirty="0" err="1" smtClean="0">
                <a:solidFill>
                  <a:schemeClr val="bg1"/>
                </a:solidFill>
              </a:rPr>
              <a:t>sekarang</a:t>
            </a:r>
            <a:r>
              <a:rPr lang="en-US" b="1" i="1" u="sng" dirty="0" smtClean="0">
                <a:solidFill>
                  <a:schemeClr val="bg1"/>
                </a:solidFill>
              </a:rPr>
              <a:t> :</a:t>
            </a:r>
          </a:p>
          <a:p>
            <a:pPr>
              <a:buNone/>
            </a:pPr>
            <a:endParaRPr lang="en-US" i="1" u="sng" dirty="0" smtClean="0">
              <a:solidFill>
                <a:schemeClr val="bg1"/>
              </a:solidFill>
            </a:endParaRPr>
          </a:p>
          <a:p>
            <a:pPr>
              <a:buNone/>
            </a:pPr>
            <a:r>
              <a:rPr lang="en-US" sz="2400" dirty="0">
                <a:solidFill>
                  <a:schemeClr val="bg1"/>
                </a:solidFill>
              </a:rPr>
              <a:t> </a:t>
            </a:r>
            <a:r>
              <a:rPr lang="en-US" sz="2600" dirty="0">
                <a:solidFill>
                  <a:schemeClr val="bg1"/>
                </a:solidFill>
              </a:rPr>
              <a:t>Pembina				: Prof. DR. H. </a:t>
            </a:r>
            <a:r>
              <a:rPr lang="en-US" sz="2600" dirty="0" err="1">
                <a:solidFill>
                  <a:schemeClr val="bg1"/>
                </a:solidFill>
              </a:rPr>
              <a:t>Mohamad</a:t>
            </a:r>
            <a:r>
              <a:rPr lang="en-US" sz="2600" dirty="0">
                <a:solidFill>
                  <a:schemeClr val="bg1"/>
                </a:solidFill>
              </a:rPr>
              <a:t> </a:t>
            </a:r>
            <a:r>
              <a:rPr lang="en-US" sz="2600" dirty="0" err="1">
                <a:solidFill>
                  <a:schemeClr val="bg1"/>
                </a:solidFill>
              </a:rPr>
              <a:t>surya</a:t>
            </a:r>
            <a:endParaRPr lang="en-US" sz="2600" dirty="0">
              <a:solidFill>
                <a:schemeClr val="bg1"/>
              </a:solidFill>
            </a:endParaRPr>
          </a:p>
          <a:p>
            <a:pPr>
              <a:buNone/>
            </a:pPr>
            <a:r>
              <a:rPr lang="en-US" sz="2600" dirty="0">
                <a:solidFill>
                  <a:schemeClr val="bg1"/>
                </a:solidFill>
              </a:rPr>
              <a:t> </a:t>
            </a:r>
            <a:r>
              <a:rPr lang="en-US" sz="2600" dirty="0" err="1">
                <a:solidFill>
                  <a:schemeClr val="bg1"/>
                </a:solidFill>
              </a:rPr>
              <a:t>Penasihat</a:t>
            </a:r>
            <a:r>
              <a:rPr lang="en-US" sz="2600" dirty="0">
                <a:solidFill>
                  <a:schemeClr val="bg1"/>
                </a:solidFill>
              </a:rPr>
              <a:t>				: Drs. M. </a:t>
            </a:r>
            <a:r>
              <a:rPr lang="en-US" sz="2600" dirty="0" err="1">
                <a:solidFill>
                  <a:schemeClr val="bg1"/>
                </a:solidFill>
              </a:rPr>
              <a:t>Sulaiman</a:t>
            </a:r>
            <a:r>
              <a:rPr lang="en-US" sz="2600" dirty="0">
                <a:solidFill>
                  <a:schemeClr val="bg1"/>
                </a:solidFill>
              </a:rPr>
              <a:t> SB </a:t>
            </a:r>
            <a:r>
              <a:rPr lang="en-US" sz="2600" dirty="0" err="1">
                <a:solidFill>
                  <a:schemeClr val="bg1"/>
                </a:solidFill>
              </a:rPr>
              <a:t>Ismaya</a:t>
            </a:r>
            <a:r>
              <a:rPr lang="en-US" sz="2600" dirty="0">
                <a:solidFill>
                  <a:schemeClr val="bg1"/>
                </a:solidFill>
              </a:rPr>
              <a:t> </a:t>
            </a:r>
          </a:p>
          <a:p>
            <a:pPr>
              <a:buNone/>
            </a:pPr>
            <a:r>
              <a:rPr lang="en-US" sz="2600" u="sng" dirty="0">
                <a:solidFill>
                  <a:schemeClr val="bg1"/>
                </a:solidFill>
              </a:rPr>
              <a:t> </a:t>
            </a:r>
            <a:r>
              <a:rPr lang="en-US" sz="2600" u="sng" dirty="0" err="1">
                <a:solidFill>
                  <a:schemeClr val="bg1"/>
                </a:solidFill>
              </a:rPr>
              <a:t>Pengurus</a:t>
            </a:r>
            <a:r>
              <a:rPr lang="en-US" sz="2600" u="sng" dirty="0">
                <a:solidFill>
                  <a:schemeClr val="bg1"/>
                </a:solidFill>
              </a:rPr>
              <a:t> </a:t>
            </a:r>
            <a:r>
              <a:rPr lang="en-US" sz="2600" u="sng" dirty="0" err="1">
                <a:solidFill>
                  <a:schemeClr val="bg1"/>
                </a:solidFill>
              </a:rPr>
              <a:t>Harian</a:t>
            </a:r>
            <a:r>
              <a:rPr lang="en-US" sz="2600" u="sng" dirty="0">
                <a:solidFill>
                  <a:schemeClr val="bg1"/>
                </a:solidFill>
              </a:rPr>
              <a:t> :</a:t>
            </a:r>
            <a:r>
              <a:rPr lang="en-US" sz="2600" dirty="0">
                <a:solidFill>
                  <a:schemeClr val="bg1"/>
                </a:solidFill>
              </a:rPr>
              <a:t>	</a:t>
            </a:r>
          </a:p>
          <a:p>
            <a:pPr>
              <a:buNone/>
            </a:pPr>
            <a:endParaRPr lang="en-US" sz="2600" dirty="0">
              <a:solidFill>
                <a:schemeClr val="bg1"/>
              </a:solidFill>
            </a:endParaRPr>
          </a:p>
          <a:p>
            <a:pPr marL="594268" indent="-457129">
              <a:buNone/>
            </a:pPr>
            <a:r>
              <a:rPr lang="en-US" sz="2600" dirty="0">
                <a:solidFill>
                  <a:schemeClr val="bg1"/>
                </a:solidFill>
              </a:rPr>
              <a:t>a.	</a:t>
            </a:r>
            <a:r>
              <a:rPr lang="en-US" sz="2600" dirty="0" err="1">
                <a:solidFill>
                  <a:schemeClr val="bg1"/>
                </a:solidFill>
              </a:rPr>
              <a:t>Ketua</a:t>
            </a:r>
            <a:r>
              <a:rPr lang="en-US" sz="2600" dirty="0">
                <a:solidFill>
                  <a:schemeClr val="bg1"/>
                </a:solidFill>
              </a:rPr>
              <a:t>			: Drs. W.D.F. </a:t>
            </a:r>
            <a:r>
              <a:rPr lang="en-US" sz="2600" dirty="0" err="1">
                <a:solidFill>
                  <a:schemeClr val="bg1"/>
                </a:solidFill>
              </a:rPr>
              <a:t>Rindorindo</a:t>
            </a:r>
            <a:endParaRPr lang="en-US" sz="2600" dirty="0">
              <a:solidFill>
                <a:schemeClr val="bg1"/>
              </a:solidFill>
            </a:endParaRPr>
          </a:p>
          <a:p>
            <a:pPr marL="594268" indent="-457129">
              <a:buNone/>
            </a:pPr>
            <a:r>
              <a:rPr lang="en-US" sz="2600" dirty="0">
                <a:solidFill>
                  <a:schemeClr val="bg1"/>
                </a:solidFill>
              </a:rPr>
              <a:t>b.	</a:t>
            </a:r>
            <a:r>
              <a:rPr lang="en-US" sz="2600" dirty="0" err="1">
                <a:solidFill>
                  <a:schemeClr val="bg1"/>
                </a:solidFill>
              </a:rPr>
              <a:t>Wakbid</a:t>
            </a:r>
            <a:r>
              <a:rPr lang="en-US" sz="2600" dirty="0">
                <a:solidFill>
                  <a:schemeClr val="bg1"/>
                </a:solidFill>
              </a:rPr>
              <a:t> </a:t>
            </a:r>
            <a:r>
              <a:rPr lang="en-US" sz="2600" dirty="0" err="1">
                <a:solidFill>
                  <a:schemeClr val="bg1"/>
                </a:solidFill>
              </a:rPr>
              <a:t>Dikdasmen</a:t>
            </a:r>
            <a:r>
              <a:rPr lang="en-US" sz="2600" dirty="0">
                <a:solidFill>
                  <a:schemeClr val="bg1"/>
                </a:solidFill>
              </a:rPr>
              <a:t>		: Drs. M. </a:t>
            </a:r>
            <a:r>
              <a:rPr lang="en-US" sz="2600" dirty="0" err="1">
                <a:solidFill>
                  <a:schemeClr val="bg1"/>
                </a:solidFill>
              </a:rPr>
              <a:t>Rusli</a:t>
            </a:r>
            <a:r>
              <a:rPr lang="en-US" sz="2600" dirty="0">
                <a:solidFill>
                  <a:schemeClr val="bg1"/>
                </a:solidFill>
              </a:rPr>
              <a:t> </a:t>
            </a:r>
            <a:r>
              <a:rPr lang="en-US" sz="2600" dirty="0" err="1">
                <a:solidFill>
                  <a:schemeClr val="bg1"/>
                </a:solidFill>
              </a:rPr>
              <a:t>Yunus</a:t>
            </a:r>
            <a:endParaRPr lang="en-US" sz="2600" dirty="0">
              <a:solidFill>
                <a:schemeClr val="bg1"/>
              </a:solidFill>
            </a:endParaRPr>
          </a:p>
          <a:p>
            <a:pPr marL="594268" indent="-457129">
              <a:buNone/>
            </a:pPr>
            <a:r>
              <a:rPr lang="en-US" sz="2600" dirty="0">
                <a:solidFill>
                  <a:schemeClr val="bg1"/>
                </a:solidFill>
              </a:rPr>
              <a:t>c.	</a:t>
            </a:r>
            <a:r>
              <a:rPr lang="en-US" sz="2600" dirty="0" err="1">
                <a:solidFill>
                  <a:schemeClr val="bg1"/>
                </a:solidFill>
              </a:rPr>
              <a:t>Wakbid</a:t>
            </a:r>
            <a:r>
              <a:rPr lang="en-US" sz="2600" dirty="0">
                <a:solidFill>
                  <a:schemeClr val="bg1"/>
                </a:solidFill>
              </a:rPr>
              <a:t> </a:t>
            </a:r>
            <a:r>
              <a:rPr lang="en-US" sz="2600" dirty="0" err="1">
                <a:solidFill>
                  <a:schemeClr val="bg1"/>
                </a:solidFill>
              </a:rPr>
              <a:t>Dikti</a:t>
            </a:r>
            <a:r>
              <a:rPr lang="en-US" sz="2600" dirty="0">
                <a:solidFill>
                  <a:schemeClr val="bg1"/>
                </a:solidFill>
              </a:rPr>
              <a:t>			: </a:t>
            </a:r>
            <a:r>
              <a:rPr lang="en-US" sz="2600" dirty="0" err="1">
                <a:solidFill>
                  <a:schemeClr val="bg1"/>
                </a:solidFill>
              </a:rPr>
              <a:t>Belum</a:t>
            </a:r>
            <a:r>
              <a:rPr lang="en-US" sz="2600" dirty="0">
                <a:solidFill>
                  <a:schemeClr val="bg1"/>
                </a:solidFill>
              </a:rPr>
              <a:t> </a:t>
            </a:r>
            <a:r>
              <a:rPr lang="en-US" sz="2600" dirty="0" err="1">
                <a:solidFill>
                  <a:schemeClr val="bg1"/>
                </a:solidFill>
              </a:rPr>
              <a:t>ada</a:t>
            </a:r>
            <a:r>
              <a:rPr lang="en-US" sz="2600" dirty="0">
                <a:solidFill>
                  <a:schemeClr val="bg1"/>
                </a:solidFill>
              </a:rPr>
              <a:t> </a:t>
            </a:r>
            <a:r>
              <a:rPr lang="en-US" sz="2600" dirty="0" err="1">
                <a:solidFill>
                  <a:schemeClr val="bg1"/>
                </a:solidFill>
              </a:rPr>
              <a:t>penggantinya</a:t>
            </a:r>
            <a:endParaRPr lang="en-US" sz="2600" dirty="0">
              <a:solidFill>
                <a:schemeClr val="bg1"/>
              </a:solidFill>
            </a:endParaRPr>
          </a:p>
          <a:p>
            <a:pPr marL="594268" indent="-457129">
              <a:buNone/>
            </a:pPr>
            <a:r>
              <a:rPr lang="en-US" sz="2600" dirty="0">
                <a:solidFill>
                  <a:schemeClr val="bg1"/>
                </a:solidFill>
              </a:rPr>
              <a:t>d.	</a:t>
            </a:r>
            <a:r>
              <a:rPr lang="en-US" sz="2600" dirty="0" err="1">
                <a:solidFill>
                  <a:schemeClr val="bg1"/>
                </a:solidFill>
              </a:rPr>
              <a:t>Sekretaris</a:t>
            </a:r>
            <a:r>
              <a:rPr lang="en-US" sz="2600" dirty="0">
                <a:solidFill>
                  <a:schemeClr val="bg1"/>
                </a:solidFill>
              </a:rPr>
              <a:t>			: Drs. H.M. </a:t>
            </a:r>
            <a:r>
              <a:rPr lang="en-US" sz="2600" dirty="0" err="1">
                <a:solidFill>
                  <a:schemeClr val="bg1"/>
                </a:solidFill>
              </a:rPr>
              <a:t>Yunus</a:t>
            </a:r>
            <a:r>
              <a:rPr lang="en-US" sz="2600" dirty="0">
                <a:solidFill>
                  <a:schemeClr val="bg1"/>
                </a:solidFill>
              </a:rPr>
              <a:t> Akbar</a:t>
            </a:r>
          </a:p>
          <a:p>
            <a:pPr marL="594268" indent="-457129">
              <a:buNone/>
            </a:pPr>
            <a:r>
              <a:rPr lang="en-US" sz="2600" dirty="0">
                <a:solidFill>
                  <a:schemeClr val="bg1"/>
                </a:solidFill>
              </a:rPr>
              <a:t>e.	</a:t>
            </a:r>
            <a:r>
              <a:rPr lang="en-US" sz="2600" dirty="0" err="1">
                <a:solidFill>
                  <a:schemeClr val="bg1"/>
                </a:solidFill>
              </a:rPr>
              <a:t>Wakil</a:t>
            </a:r>
            <a:r>
              <a:rPr lang="en-US" sz="2600" dirty="0">
                <a:solidFill>
                  <a:schemeClr val="bg1"/>
                </a:solidFill>
              </a:rPr>
              <a:t> </a:t>
            </a:r>
            <a:r>
              <a:rPr lang="en-US" sz="2600" dirty="0" err="1">
                <a:solidFill>
                  <a:schemeClr val="bg1"/>
                </a:solidFill>
              </a:rPr>
              <a:t>Sekretaris</a:t>
            </a:r>
            <a:r>
              <a:rPr lang="en-US" sz="2600" dirty="0">
                <a:solidFill>
                  <a:schemeClr val="bg1"/>
                </a:solidFill>
              </a:rPr>
              <a:t>		: H. </a:t>
            </a:r>
            <a:r>
              <a:rPr lang="en-US" sz="2600" dirty="0" err="1">
                <a:solidFill>
                  <a:schemeClr val="bg1"/>
                </a:solidFill>
              </a:rPr>
              <a:t>Udjat</a:t>
            </a:r>
            <a:r>
              <a:rPr lang="en-US" sz="2600" dirty="0">
                <a:solidFill>
                  <a:schemeClr val="bg1"/>
                </a:solidFill>
              </a:rPr>
              <a:t>  S. </a:t>
            </a:r>
            <a:r>
              <a:rPr lang="en-US" sz="2600" dirty="0" err="1">
                <a:solidFill>
                  <a:schemeClr val="bg1"/>
                </a:solidFill>
              </a:rPr>
              <a:t>Suwarno</a:t>
            </a:r>
            <a:endParaRPr lang="en-US" sz="2600" dirty="0">
              <a:solidFill>
                <a:schemeClr val="bg1"/>
              </a:solidFill>
            </a:endParaRPr>
          </a:p>
          <a:p>
            <a:pPr marL="594268" indent="-457129">
              <a:buNone/>
            </a:pPr>
            <a:r>
              <a:rPr lang="en-US" sz="2600" dirty="0">
                <a:solidFill>
                  <a:schemeClr val="bg1"/>
                </a:solidFill>
              </a:rPr>
              <a:t>f.	</a:t>
            </a:r>
            <a:r>
              <a:rPr lang="en-US" sz="2600" dirty="0" err="1">
                <a:solidFill>
                  <a:schemeClr val="bg1"/>
                </a:solidFill>
              </a:rPr>
              <a:t>Anggota</a:t>
            </a:r>
            <a:r>
              <a:rPr lang="en-US" sz="2600" dirty="0">
                <a:solidFill>
                  <a:schemeClr val="bg1"/>
                </a:solidFill>
              </a:rPr>
              <a:t>			: Drs. H. </a:t>
            </a:r>
            <a:r>
              <a:rPr lang="en-US" sz="2600" dirty="0" err="1">
                <a:solidFill>
                  <a:schemeClr val="bg1"/>
                </a:solidFill>
              </a:rPr>
              <a:t>Soebroto</a:t>
            </a:r>
            <a:endParaRPr lang="en-US" sz="2600" dirty="0">
              <a:solidFill>
                <a:schemeClr val="bg1"/>
              </a:solidFill>
            </a:endParaRPr>
          </a:p>
          <a:p>
            <a:pPr marL="594268" indent="-457129">
              <a:buNone/>
            </a:pPr>
            <a:r>
              <a:rPr lang="en-US" sz="2600" dirty="0">
                <a:solidFill>
                  <a:schemeClr val="bg1"/>
                </a:solidFill>
              </a:rPr>
              <a:t>					  </a:t>
            </a:r>
            <a:r>
              <a:rPr lang="en-US" sz="2600" dirty="0" err="1">
                <a:solidFill>
                  <a:schemeClr val="bg1"/>
                </a:solidFill>
              </a:rPr>
              <a:t>Dra</a:t>
            </a:r>
            <a:r>
              <a:rPr lang="en-US" sz="2600" dirty="0">
                <a:solidFill>
                  <a:schemeClr val="bg1"/>
                </a:solidFill>
              </a:rPr>
              <a:t>. </a:t>
            </a:r>
            <a:r>
              <a:rPr lang="en-US" sz="2600" dirty="0" err="1">
                <a:solidFill>
                  <a:schemeClr val="bg1"/>
                </a:solidFill>
              </a:rPr>
              <a:t>Harfini</a:t>
            </a:r>
            <a:r>
              <a:rPr lang="en-US" sz="2600" dirty="0">
                <a:solidFill>
                  <a:schemeClr val="bg1"/>
                </a:solidFill>
              </a:rPr>
              <a:t> </a:t>
            </a:r>
            <a:r>
              <a:rPr lang="en-US" sz="2600" dirty="0" err="1">
                <a:solidFill>
                  <a:schemeClr val="bg1"/>
                </a:solidFill>
              </a:rPr>
              <a:t>Suhardi</a:t>
            </a:r>
            <a:endParaRPr lang="en-US" sz="2600" dirty="0">
              <a:solidFill>
                <a:schemeClr val="bg1"/>
              </a:solidFill>
            </a:endParaRPr>
          </a:p>
          <a:p>
            <a:pPr marL="594268" indent="-457129">
              <a:buNone/>
            </a:pPr>
            <a:r>
              <a:rPr lang="en-US" sz="2600" dirty="0">
                <a:solidFill>
                  <a:schemeClr val="bg1"/>
                </a:solidFill>
              </a:rPr>
              <a:t>					  Drs. </a:t>
            </a:r>
            <a:r>
              <a:rPr lang="en-US" sz="2600" dirty="0" err="1">
                <a:solidFill>
                  <a:schemeClr val="bg1"/>
                </a:solidFill>
              </a:rPr>
              <a:t>Umaedi</a:t>
            </a:r>
            <a:r>
              <a:rPr lang="en-US" sz="2600" dirty="0">
                <a:solidFill>
                  <a:schemeClr val="bg1"/>
                </a:solidFill>
              </a:rPr>
              <a:t>, </a:t>
            </a:r>
            <a:r>
              <a:rPr lang="en-US" sz="2600" dirty="0" err="1">
                <a:solidFill>
                  <a:schemeClr val="bg1"/>
                </a:solidFill>
              </a:rPr>
              <a:t>M.Ed</a:t>
            </a:r>
            <a:r>
              <a:rPr lang="en-US" sz="2600" dirty="0">
                <a:solidFill>
                  <a:schemeClr val="bg1"/>
                </a:solidFill>
              </a:rPr>
              <a:t>       </a:t>
            </a:r>
          </a:p>
          <a:p>
            <a:pPr>
              <a:buNone/>
            </a:pPr>
            <a:endParaRPr lang="en-US" dirty="0" smtClean="0"/>
          </a:p>
          <a:p>
            <a:endParaRPr lang="en-US" dirty="0"/>
          </a:p>
        </p:txBody>
      </p:sp>
      <p:sp>
        <p:nvSpPr>
          <p:cNvPr id="2" name="Title 1"/>
          <p:cNvSpPr>
            <a:spLocks noGrp="1"/>
          </p:cNvSpPr>
          <p:nvPr>
            <p:ph type="title"/>
          </p:nvPr>
        </p:nvSpPr>
        <p:spPr>
          <a:xfrm>
            <a:off x="495300" y="152400"/>
            <a:ext cx="8915400" cy="1143000"/>
          </a:xfrm>
        </p:spPr>
        <p:txBody>
          <a:bodyPr>
            <a:scene3d>
              <a:camera prst="obliqueTopRight"/>
              <a:lightRig rig="soft" dir="t">
                <a:rot lat="0" lon="0" rev="16800000"/>
              </a:lightRig>
            </a:scene3d>
            <a:sp3d extrusionH="57150" prstMaterial="softEdge">
              <a:bevelT w="69850" h="69850" prst="divot"/>
            </a:sp3d>
          </a:bodyPr>
          <a:lstStyle/>
          <a:p>
            <a:r>
              <a:rPr lang="en-US" dirty="0" smtClean="0">
                <a:solidFill>
                  <a:srgbClr val="FFFF00"/>
                </a:solidFill>
                <a:effectLst>
                  <a:glow rad="228600">
                    <a:schemeClr val="accent4">
                      <a:satMod val="175000"/>
                      <a:alpha val="40000"/>
                    </a:schemeClr>
                  </a:glow>
                  <a:outerShdw blurRad="60007" dir="1500000" sy="-30000" kx="800400" algn="bl" rotWithShape="0">
                    <a:prstClr val="black">
                      <a:alpha val="20000"/>
                    </a:prstClr>
                  </a:outerShdw>
                </a:effectLst>
              </a:rPr>
              <a:t>KEADAAN PPLP PGRI PUSAT</a:t>
            </a:r>
            <a:endParaRPr lang="en-US" dirty="0">
              <a:solidFill>
                <a:srgbClr val="FFFF00"/>
              </a:solidFill>
              <a:effectLst>
                <a:glow rad="228600">
                  <a:schemeClr val="accent4">
                    <a:satMod val="175000"/>
                    <a:alpha val="40000"/>
                  </a:schemeClr>
                </a:glow>
                <a:outerShdw blurRad="60007" dir="1500000" sy="-30000" kx="800400" algn="bl" rotWithShape="0">
                  <a:prstClr val="black">
                    <a:alpha val="20000"/>
                  </a:prstClr>
                </a:outerShdw>
              </a:effectLst>
            </a:endParaRPr>
          </a:p>
        </p:txBody>
      </p:sp>
      <p:grpSp>
        <p:nvGrpSpPr>
          <p:cNvPr id="7" name="Group 7"/>
          <p:cNvGrpSpPr/>
          <p:nvPr/>
        </p:nvGrpSpPr>
        <p:grpSpPr>
          <a:xfrm>
            <a:off x="82550" y="1371601"/>
            <a:ext cx="3302000" cy="2057400"/>
            <a:chOff x="76200" y="1371600"/>
            <a:chExt cx="3048000" cy="2057400"/>
          </a:xfrm>
          <a:effectLst>
            <a:glow rad="228600">
              <a:schemeClr val="accent6">
                <a:satMod val="175000"/>
                <a:alpha val="40000"/>
              </a:schemeClr>
            </a:glow>
          </a:effectLst>
          <a:scene3d>
            <a:camera prst="orthographicFront">
              <a:rot lat="0" lon="0" rev="0"/>
            </a:camera>
            <a:lightRig rig="balanced" dir="t">
              <a:rot lat="0" lon="0" rev="8700000"/>
            </a:lightRig>
          </a:scene3d>
        </p:grpSpPr>
        <p:sp>
          <p:nvSpPr>
            <p:cNvPr id="4" name="Oval 3"/>
            <p:cNvSpPr/>
            <p:nvPr/>
          </p:nvSpPr>
          <p:spPr>
            <a:xfrm>
              <a:off x="76200" y="1371600"/>
              <a:ext cx="3048000" cy="914400"/>
            </a:xfrm>
            <a:prstGeom prst="ellipse">
              <a:avLst/>
            </a:prstGeom>
            <a:ln>
              <a:noFill/>
            </a:ln>
            <a:effectLst>
              <a:outerShdw blurRad="44450" dist="27940" dir="5400000" algn="ctr">
                <a:srgbClr val="000000">
                  <a:alpha val="32000"/>
                </a:srgbClr>
              </a:outerShdw>
            </a:effectLst>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b="1" dirty="0">
                  <a:solidFill>
                    <a:srgbClr val="C00000"/>
                  </a:solidFill>
                </a:rPr>
                <a:t>1. </a:t>
              </a:r>
              <a:r>
                <a:rPr lang="en-US" sz="2000" b="1" dirty="0" err="1">
                  <a:solidFill>
                    <a:srgbClr val="C00000"/>
                  </a:solidFill>
                </a:rPr>
                <a:t>Kepengurusan</a:t>
              </a:r>
              <a:endParaRPr lang="en-US" sz="2000" b="1" dirty="0">
                <a:solidFill>
                  <a:srgbClr val="C00000"/>
                </a:solidFill>
              </a:endParaRPr>
            </a:p>
          </p:txBody>
        </p:sp>
        <p:sp>
          <p:nvSpPr>
            <p:cNvPr id="5" name="Bent-Up Arrow 4"/>
            <p:cNvSpPr/>
            <p:nvPr/>
          </p:nvSpPr>
          <p:spPr>
            <a:xfrm rot="5400000">
              <a:off x="1013460" y="2491740"/>
              <a:ext cx="1143000" cy="731520"/>
            </a:xfrm>
            <a:prstGeom prst="bentUpArrow">
              <a:avLst/>
            </a:prstGeom>
            <a:ln>
              <a:noFill/>
            </a:ln>
            <a:effectLst>
              <a:outerShdw blurRad="44450" dist="27940" dir="5400000" algn="ctr">
                <a:srgbClr val="000000">
                  <a:alpha val="32000"/>
                </a:srgbClr>
              </a:outerShdw>
            </a:effectLst>
            <a:sp3d>
              <a:bevelT w="190500" h="381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6" name="Right Arrow 5">
            <a:hlinkClick r:id="rId3" action="ppaction://hlinksldjump"/>
          </p:cNvPr>
          <p:cNvSpPr/>
          <p:nvPr/>
        </p:nvSpPr>
        <p:spPr>
          <a:xfrm>
            <a:off x="8420101" y="6248400"/>
            <a:ext cx="1403350" cy="533400"/>
          </a:xfrm>
          <a:prstGeom prst="rightArrow">
            <a:avLst/>
          </a:prstGeom>
        </p:spPr>
        <p:style>
          <a:lnRef idx="3">
            <a:schemeClr val="lt1"/>
          </a:lnRef>
          <a:fillRef idx="1">
            <a:schemeClr val="accent2"/>
          </a:fillRef>
          <a:effectRef idx="1">
            <a:schemeClr val="accent2"/>
          </a:effectRef>
          <a:fontRef idx="minor">
            <a:schemeClr val="lt1"/>
          </a:fontRef>
        </p:style>
        <p:txBody>
          <a:bodyPr lIns="91426" tIns="45713" rIns="91426" bIns="45713" rtlCol="0" anchor="ctr"/>
          <a:lstStyle/>
          <a:p>
            <a:pPr algn="ctr"/>
            <a:r>
              <a:rPr lang="en-US" sz="2400" b="1" dirty="0">
                <a:solidFill>
                  <a:schemeClr val="bg1"/>
                </a:solidFill>
                <a:latin typeface="Kristen ITC" pitchFamily="66" charset="0"/>
              </a:rPr>
              <a:t>Next</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style.rotation</p:attrName>
                                        </p:attrNameLst>
                                      </p:cBhvr>
                                      <p:tavLst>
                                        <p:tav tm="0">
                                          <p:val>
                                            <p:fltVal val="360"/>
                                          </p:val>
                                        </p:tav>
                                        <p:tav tm="100000">
                                          <p:val>
                                            <p:fltVal val="0"/>
                                          </p:val>
                                        </p:tav>
                                      </p:tavLst>
                                    </p:anim>
                                    <p:animEffect transition="in" filter="fade">
                                      <p:cBhvr>
                                        <p:cTn id="10" dur="2000"/>
                                        <p:tgtEl>
                                          <p:spTgt spid="7"/>
                                        </p:tgtEl>
                                      </p:cBhvr>
                                    </p:animEffect>
                                  </p:childTnLst>
                                </p:cTn>
                              </p:par>
                            </p:childTnLst>
                          </p:cTn>
                        </p:par>
                        <p:par>
                          <p:cTn id="11" fill="hold">
                            <p:stCondLst>
                              <p:cond delay="2000"/>
                            </p:stCondLst>
                            <p:childTnLst>
                              <p:par>
                                <p:cTn id="12" presetID="2" presetClass="entr" presetSubtype="4"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2500"/>
                            </p:stCondLst>
                            <p:childTnLst>
                              <p:par>
                                <p:cTn id="17" presetID="2" presetClass="entr" presetSubtype="4"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3000"/>
                            </p:stCondLst>
                            <p:childTnLst>
                              <p:par>
                                <p:cTn id="22" presetID="2" presetClass="entr" presetSubtype="4"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500"/>
                            </p:stCondLst>
                            <p:childTnLst>
                              <p:par>
                                <p:cTn id="27" presetID="2" presetClass="entr" presetSubtype="4"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1" fill="hold">
                            <p:stCondLst>
                              <p:cond delay="4000"/>
                            </p:stCondLst>
                            <p:childTnLst>
                              <p:par>
                                <p:cTn id="32" presetID="2" presetClass="entr" presetSubtype="4" fill="hold" grpId="0"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additive="base">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2" presetClass="entr" presetSubtype="4" fill="hold" grpId="0" nodeType="after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additive="base">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2" presetClass="entr" presetSubtype="4" fill="hold" grpId="0" nodeType="after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51" fill="hold">
                            <p:stCondLst>
                              <p:cond delay="6000"/>
                            </p:stCondLst>
                            <p:childTnLst>
                              <p:par>
                                <p:cTn id="52" presetID="2" presetClass="entr" presetSubtype="4" fill="hold" grpId="0" nodeType="after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 calcmode="lin" valueType="num">
                                      <p:cBhvr additive="base">
                                        <p:cTn id="54"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56" fill="hold">
                            <p:stCondLst>
                              <p:cond delay="6500"/>
                            </p:stCondLst>
                            <p:childTnLst>
                              <p:par>
                                <p:cTn id="57" presetID="2" presetClass="entr" presetSubtype="4" fill="hold" grpId="0" nodeType="after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 calcmode="lin" valueType="num">
                                      <p:cBhvr additive="base">
                                        <p:cTn id="5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7000"/>
                            </p:stCondLst>
                            <p:childTnLst>
                              <p:par>
                                <p:cTn id="62" presetID="2" presetClass="entr" presetSubtype="4" fill="hold" grpId="0" nodeType="afterEffect">
                                  <p:stCondLst>
                                    <p:cond delay="0"/>
                                  </p:stCondLst>
                                  <p:childTnLst>
                                    <p:set>
                                      <p:cBhvr>
                                        <p:cTn id="63" dur="1" fill="hold">
                                          <p:stCondLst>
                                            <p:cond delay="0"/>
                                          </p:stCondLst>
                                        </p:cTn>
                                        <p:tgtEl>
                                          <p:spTgt spid="3">
                                            <p:txEl>
                                              <p:pRg st="12" end="12"/>
                                            </p:txEl>
                                          </p:spTgt>
                                        </p:tgtEl>
                                        <p:attrNameLst>
                                          <p:attrName>style.visibility</p:attrName>
                                        </p:attrNameLst>
                                      </p:cBhvr>
                                      <p:to>
                                        <p:strVal val="visible"/>
                                      </p:to>
                                    </p:set>
                                    <p:anim calcmode="lin" valueType="num">
                                      <p:cBhvr additive="base">
                                        <p:cTn id="64"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par>
                          <p:cTn id="66" fill="hold">
                            <p:stCondLst>
                              <p:cond delay="7500"/>
                            </p:stCondLst>
                            <p:childTnLst>
                              <p:par>
                                <p:cTn id="67" presetID="2" presetClass="entr" presetSubtype="4" fill="hold" grpId="0" nodeType="afterEffect">
                                  <p:stCondLst>
                                    <p:cond delay="0"/>
                                  </p:stCondLst>
                                  <p:childTnLst>
                                    <p:set>
                                      <p:cBhvr>
                                        <p:cTn id="68" dur="1" fill="hold">
                                          <p:stCondLst>
                                            <p:cond delay="0"/>
                                          </p:stCondLst>
                                        </p:cTn>
                                        <p:tgtEl>
                                          <p:spTgt spid="3">
                                            <p:txEl>
                                              <p:pRg st="13" end="13"/>
                                            </p:txEl>
                                          </p:spTgt>
                                        </p:tgtEl>
                                        <p:attrNameLst>
                                          <p:attrName>style.visibility</p:attrName>
                                        </p:attrNameLst>
                                      </p:cBhvr>
                                      <p:to>
                                        <p:strVal val="visible"/>
                                      </p:to>
                                    </p:set>
                                    <p:anim calcmode="lin" valueType="num">
                                      <p:cBhvr additive="base">
                                        <p:cTn id="6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par>
                          <p:cTn id="71" fill="hold">
                            <p:stCondLst>
                              <p:cond delay="8000"/>
                            </p:stCondLst>
                            <p:childTnLst>
                              <p:par>
                                <p:cTn id="72" presetID="2" presetClass="entr" presetSubtype="4" fill="hold" grpId="0" nodeType="afterEffect">
                                  <p:stCondLst>
                                    <p:cond delay="0"/>
                                  </p:stCondLst>
                                  <p:childTnLst>
                                    <p:set>
                                      <p:cBhvr>
                                        <p:cTn id="73" dur="1" fill="hold">
                                          <p:stCondLst>
                                            <p:cond delay="0"/>
                                          </p:stCondLst>
                                        </p:cTn>
                                        <p:tgtEl>
                                          <p:spTgt spid="3">
                                            <p:txEl>
                                              <p:pRg st="14" end="14"/>
                                            </p:txEl>
                                          </p:spTgt>
                                        </p:tgtEl>
                                        <p:attrNameLst>
                                          <p:attrName>style.visibility</p:attrName>
                                        </p:attrNameLst>
                                      </p:cBhvr>
                                      <p:to>
                                        <p:strVal val="visible"/>
                                      </p:to>
                                    </p:set>
                                    <p:anim calcmode="lin" valueType="num">
                                      <p:cBhvr additive="base">
                                        <p:cTn id="74"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par>
                          <p:cTn id="76" fill="hold">
                            <p:stCondLst>
                              <p:cond delay="8500"/>
                            </p:stCondLst>
                            <p:childTnLst>
                              <p:par>
                                <p:cTn id="77" presetID="2" presetClass="entr" presetSubtype="4" fill="hold" grpId="0" nodeType="afterEffect">
                                  <p:stCondLst>
                                    <p:cond delay="0"/>
                                  </p:stCondLst>
                                  <p:childTnLst>
                                    <p:set>
                                      <p:cBhvr>
                                        <p:cTn id="78" dur="1" fill="hold">
                                          <p:stCondLst>
                                            <p:cond delay="0"/>
                                          </p:stCondLst>
                                        </p:cTn>
                                        <p:tgtEl>
                                          <p:spTgt spid="3">
                                            <p:txEl>
                                              <p:pRg st="15" end="15"/>
                                            </p:txEl>
                                          </p:spTgt>
                                        </p:tgtEl>
                                        <p:attrNameLst>
                                          <p:attrName>style.visibility</p:attrName>
                                        </p:attrNameLst>
                                      </p:cBhvr>
                                      <p:to>
                                        <p:strVal val="visible"/>
                                      </p:to>
                                    </p:set>
                                    <p:anim calcmode="lin" valueType="num">
                                      <p:cBhvr additive="base">
                                        <p:cTn id="79"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par>
                          <p:cTn id="81" fill="hold">
                            <p:stCondLst>
                              <p:cond delay="9000"/>
                            </p:stCondLst>
                            <p:childTnLst>
                              <p:par>
                                <p:cTn id="82" presetID="2" presetClass="entr" presetSubtype="4" fill="hold" grpId="0" nodeType="afterEffect">
                                  <p:stCondLst>
                                    <p:cond delay="0"/>
                                  </p:stCondLst>
                                  <p:childTnLst>
                                    <p:set>
                                      <p:cBhvr>
                                        <p:cTn id="83" dur="1" fill="hold">
                                          <p:stCondLst>
                                            <p:cond delay="0"/>
                                          </p:stCondLst>
                                        </p:cTn>
                                        <p:tgtEl>
                                          <p:spTgt spid="3">
                                            <p:txEl>
                                              <p:pRg st="16" end="16"/>
                                            </p:txEl>
                                          </p:spTgt>
                                        </p:tgtEl>
                                        <p:attrNameLst>
                                          <p:attrName>style.visibility</p:attrName>
                                        </p:attrNameLst>
                                      </p:cBhvr>
                                      <p:to>
                                        <p:strVal val="visible"/>
                                      </p:to>
                                    </p:set>
                                    <p:anim calcmode="lin" valueType="num">
                                      <p:cBhvr additive="base">
                                        <p:cTn id="84"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par>
                          <p:cTn id="86" fill="hold">
                            <p:stCondLst>
                              <p:cond delay="9500"/>
                            </p:stCondLst>
                            <p:childTnLst>
                              <p:par>
                                <p:cTn id="87" presetID="2" presetClass="entr" presetSubtype="4" fill="hold" grpId="0" nodeType="afterEffect">
                                  <p:stCondLst>
                                    <p:cond delay="0"/>
                                  </p:stCondLst>
                                  <p:childTnLst>
                                    <p:set>
                                      <p:cBhvr>
                                        <p:cTn id="88" dur="1" fill="hold">
                                          <p:stCondLst>
                                            <p:cond delay="0"/>
                                          </p:stCondLst>
                                        </p:cTn>
                                        <p:tgtEl>
                                          <p:spTgt spid="3">
                                            <p:txEl>
                                              <p:pRg st="17" end="17"/>
                                            </p:txEl>
                                          </p:spTgt>
                                        </p:tgtEl>
                                        <p:attrNameLst>
                                          <p:attrName>style.visibility</p:attrName>
                                        </p:attrNameLst>
                                      </p:cBhvr>
                                      <p:to>
                                        <p:strVal val="visible"/>
                                      </p:to>
                                    </p:set>
                                    <p:anim calcmode="lin" valueType="num">
                                      <p:cBhvr additive="base">
                                        <p:cTn id="89"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par>
                          <p:cTn id="91" fill="hold">
                            <p:stCondLst>
                              <p:cond delay="10000"/>
                            </p:stCondLst>
                            <p:childTnLst>
                              <p:par>
                                <p:cTn id="92" presetID="2" presetClass="entr" presetSubtype="4" fill="hold" grpId="0" nodeType="afterEffect">
                                  <p:stCondLst>
                                    <p:cond delay="0"/>
                                  </p:stCondLst>
                                  <p:childTnLst>
                                    <p:set>
                                      <p:cBhvr>
                                        <p:cTn id="93" dur="1" fill="hold">
                                          <p:stCondLst>
                                            <p:cond delay="0"/>
                                          </p:stCondLst>
                                        </p:cTn>
                                        <p:tgtEl>
                                          <p:spTgt spid="3">
                                            <p:txEl>
                                              <p:pRg st="18" end="18"/>
                                            </p:txEl>
                                          </p:spTgt>
                                        </p:tgtEl>
                                        <p:attrNameLst>
                                          <p:attrName>style.visibility</p:attrName>
                                        </p:attrNameLst>
                                      </p:cBhvr>
                                      <p:to>
                                        <p:strVal val="visible"/>
                                      </p:to>
                                    </p:set>
                                    <p:anim calcmode="lin" valueType="num">
                                      <p:cBhvr additive="base">
                                        <p:cTn id="94"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par>
                          <p:cTn id="96" fill="hold">
                            <p:stCondLst>
                              <p:cond delay="10500"/>
                            </p:stCondLst>
                            <p:childTnLst>
                              <p:par>
                                <p:cTn id="97" presetID="2" presetClass="entr" presetSubtype="4" fill="hold" grpId="0" nodeType="afterEffect">
                                  <p:stCondLst>
                                    <p:cond delay="0"/>
                                  </p:stCondLst>
                                  <p:childTnLst>
                                    <p:set>
                                      <p:cBhvr>
                                        <p:cTn id="98" dur="1" fill="hold">
                                          <p:stCondLst>
                                            <p:cond delay="0"/>
                                          </p:stCondLst>
                                        </p:cTn>
                                        <p:tgtEl>
                                          <p:spTgt spid="3">
                                            <p:txEl>
                                              <p:pRg st="19" end="19"/>
                                            </p:txEl>
                                          </p:spTgt>
                                        </p:tgtEl>
                                        <p:attrNameLst>
                                          <p:attrName>style.visibility</p:attrName>
                                        </p:attrNameLst>
                                      </p:cBhvr>
                                      <p:to>
                                        <p:strVal val="visible"/>
                                      </p:to>
                                    </p:set>
                                    <p:anim calcmode="lin" valueType="num">
                                      <p:cBhvr additive="base">
                                        <p:cTn id="99" dur="500" fill="hold"/>
                                        <p:tgtEl>
                                          <p:spTgt spid="3">
                                            <p:txEl>
                                              <p:pRg st="19" end="19"/>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3">
                                            <p:txEl>
                                              <p:pRg st="19" end="19"/>
                                            </p:txEl>
                                          </p:spTgt>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5" presetClass="entr" presetSubtype="0" fill="hold" grpId="0" nodeType="clickEffect">
                                  <p:stCondLst>
                                    <p:cond delay="0"/>
                                  </p:stCondLst>
                                  <p:iterate type="lt">
                                    <p:tmPct val="10000"/>
                                  </p:iterate>
                                  <p:childTnLst>
                                    <p:set>
                                      <p:cBhvr>
                                        <p:cTn id="104" dur="1" fill="hold">
                                          <p:stCondLst>
                                            <p:cond delay="0"/>
                                          </p:stCondLst>
                                        </p:cTn>
                                        <p:tgtEl>
                                          <p:spTgt spid="6"/>
                                        </p:tgtEl>
                                        <p:attrNameLst>
                                          <p:attrName>style.visibility</p:attrName>
                                        </p:attrNameLst>
                                      </p:cBhvr>
                                      <p:to>
                                        <p:strVal val="visible"/>
                                      </p:to>
                                    </p:set>
                                    <p:animEffect transition="in" filter="fade">
                                      <p:cBhvr>
                                        <p:cTn id="105" dur="2000"/>
                                        <p:tgtEl>
                                          <p:spTgt spid="6"/>
                                        </p:tgtEl>
                                      </p:cBhvr>
                                    </p:animEffect>
                                    <p:anim calcmode="lin" valueType="num">
                                      <p:cBhvr>
                                        <p:cTn id="106" dur="2000" fill="hold"/>
                                        <p:tgtEl>
                                          <p:spTgt spid="6"/>
                                        </p:tgtEl>
                                        <p:attrNameLst>
                                          <p:attrName>ppt_w</p:attrName>
                                        </p:attrNameLst>
                                      </p:cBhvr>
                                      <p:tavLst>
                                        <p:tav tm="0" fmla="#ppt_w*sin(2.5*pi*$)">
                                          <p:val>
                                            <p:fltVal val="0"/>
                                          </p:val>
                                        </p:tav>
                                        <p:tav tm="100000">
                                          <p:val>
                                            <p:fltVal val="1"/>
                                          </p:val>
                                        </p:tav>
                                      </p:tavLst>
                                    </p:anim>
                                    <p:anim calcmode="lin" valueType="num">
                                      <p:cBhvr>
                                        <p:cTn id="107"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5"/>
          <p:cNvSpPr/>
          <p:nvPr/>
        </p:nvSpPr>
        <p:spPr>
          <a:xfrm>
            <a:off x="0" y="0"/>
            <a:ext cx="9906000" cy="6858000"/>
          </a:xfrm>
          <a:prstGeom prst="rec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id-ID"/>
          </a:p>
        </p:txBody>
      </p:sp>
      <p:sp>
        <p:nvSpPr>
          <p:cNvPr id="3" name="Content Placeholder 2"/>
          <p:cNvSpPr>
            <a:spLocks noGrp="1"/>
          </p:cNvSpPr>
          <p:nvPr>
            <p:ph idx="1"/>
          </p:nvPr>
        </p:nvSpPr>
        <p:spPr>
          <a:xfrm>
            <a:off x="495300" y="1905001"/>
            <a:ext cx="8915400" cy="4876800"/>
          </a:xfrm>
        </p:spPr>
        <p:txBody>
          <a:bodyPr>
            <a:normAutofit/>
          </a:bodyPr>
          <a:lstStyle/>
          <a:p>
            <a:pPr>
              <a:buNone/>
            </a:pPr>
            <a:r>
              <a:rPr lang="en-US" sz="1800" b="1" u="sng" dirty="0"/>
              <a:t>SUSUNAN KONSULTAN</a:t>
            </a:r>
          </a:p>
          <a:p>
            <a:pPr marL="651409" indent="-514270">
              <a:buFont typeface="+mj-lt"/>
              <a:buAutoNum type="arabicPeriod"/>
            </a:pPr>
            <a:r>
              <a:rPr lang="en-US" sz="1800" b="1" dirty="0" err="1"/>
              <a:t>Prof.DR</a:t>
            </a:r>
            <a:r>
              <a:rPr lang="en-US" sz="1800" b="1" dirty="0"/>
              <a:t>. </a:t>
            </a:r>
            <a:r>
              <a:rPr lang="en-US" sz="1800" b="1" dirty="0" err="1"/>
              <a:t>Winarno</a:t>
            </a:r>
            <a:r>
              <a:rPr lang="en-US" sz="1800" b="1" dirty="0"/>
              <a:t> </a:t>
            </a:r>
            <a:r>
              <a:rPr lang="en-US" sz="1800" b="1" dirty="0" err="1"/>
              <a:t>Surakhmad</a:t>
            </a:r>
            <a:r>
              <a:rPr lang="en-US" sz="1800" b="1" dirty="0"/>
              <a:t>, M. Sc. Ed</a:t>
            </a:r>
          </a:p>
          <a:p>
            <a:pPr marL="651409" indent="-514270">
              <a:buFont typeface="+mj-lt"/>
              <a:buAutoNum type="arabicPeriod"/>
            </a:pPr>
            <a:r>
              <a:rPr lang="en-US" sz="1800" b="1" dirty="0" err="1"/>
              <a:t>Prof.DR</a:t>
            </a:r>
            <a:r>
              <a:rPr lang="en-US" sz="1800" b="1" dirty="0"/>
              <a:t>. HAR. </a:t>
            </a:r>
            <a:r>
              <a:rPr lang="en-US" sz="1800" b="1" dirty="0" err="1"/>
              <a:t>Tilaar</a:t>
            </a:r>
            <a:r>
              <a:rPr lang="en-US" sz="1800" b="1" dirty="0"/>
              <a:t>, </a:t>
            </a:r>
            <a:r>
              <a:rPr lang="en-US" sz="1800" b="1" dirty="0" err="1"/>
              <a:t>M.Sc.Ed</a:t>
            </a:r>
            <a:endParaRPr lang="en-US" sz="1800" b="1" dirty="0"/>
          </a:p>
          <a:p>
            <a:pPr marL="651409" indent="-514270">
              <a:buFont typeface="+mj-lt"/>
              <a:buAutoNum type="arabicPeriod"/>
            </a:pPr>
            <a:r>
              <a:rPr lang="en-US" sz="1800" b="1" dirty="0"/>
              <a:t>DR. </a:t>
            </a:r>
            <a:r>
              <a:rPr lang="en-US" sz="1800" b="1" dirty="0" err="1"/>
              <a:t>Suparman</a:t>
            </a:r>
            <a:r>
              <a:rPr lang="en-US" sz="1800" b="1" dirty="0"/>
              <a:t> Ibrahim </a:t>
            </a:r>
            <a:r>
              <a:rPr lang="en-US" sz="1800" b="1" dirty="0" err="1"/>
              <a:t>Abdulah</a:t>
            </a:r>
            <a:r>
              <a:rPr lang="en-US" sz="1800" b="1" dirty="0"/>
              <a:t>, </a:t>
            </a:r>
            <a:r>
              <a:rPr lang="en-US" sz="1800" b="1" dirty="0" err="1"/>
              <a:t>Msc</a:t>
            </a:r>
            <a:r>
              <a:rPr lang="en-US" sz="1800" b="1" dirty="0"/>
              <a:t>.</a:t>
            </a:r>
          </a:p>
          <a:p>
            <a:pPr marL="651409" indent="-514270">
              <a:buFont typeface="+mj-lt"/>
              <a:buAutoNum type="arabicPeriod"/>
            </a:pPr>
            <a:r>
              <a:rPr lang="en-US" sz="1800" b="1" dirty="0" err="1"/>
              <a:t>Prof.Dr</a:t>
            </a:r>
            <a:r>
              <a:rPr lang="en-US" sz="1800" b="1" dirty="0"/>
              <a:t>. </a:t>
            </a:r>
            <a:r>
              <a:rPr lang="en-US" sz="1800" b="1" dirty="0" err="1"/>
              <a:t>Marsetio</a:t>
            </a:r>
            <a:r>
              <a:rPr lang="en-US" sz="1800" b="1" dirty="0"/>
              <a:t> </a:t>
            </a:r>
            <a:r>
              <a:rPr lang="en-US" sz="1800" b="1" dirty="0" err="1"/>
              <a:t>Donoseputro</a:t>
            </a:r>
            <a:endParaRPr lang="en-US" sz="1800" b="1" dirty="0"/>
          </a:p>
          <a:p>
            <a:pPr marL="651409" indent="-514270">
              <a:buFont typeface="+mj-lt"/>
              <a:buAutoNum type="arabicPeriod"/>
            </a:pPr>
            <a:r>
              <a:rPr lang="en-US" sz="1800" b="1" dirty="0" err="1"/>
              <a:t>Prof.DR</a:t>
            </a:r>
            <a:r>
              <a:rPr lang="en-US" sz="1800" b="1" dirty="0"/>
              <a:t>. T. </a:t>
            </a:r>
            <a:r>
              <a:rPr lang="en-US" sz="1800" b="1" dirty="0" err="1"/>
              <a:t>Raka</a:t>
            </a:r>
            <a:r>
              <a:rPr lang="en-US" sz="1800" b="1" dirty="0"/>
              <a:t> Joni, MA</a:t>
            </a:r>
          </a:p>
          <a:p>
            <a:pPr marL="651409" indent="-514270">
              <a:buNone/>
            </a:pPr>
            <a:r>
              <a:rPr lang="en-US" sz="1800" b="1" dirty="0" err="1"/>
              <a:t>Koordinator</a:t>
            </a:r>
            <a:r>
              <a:rPr lang="en-US" sz="1800" b="1" dirty="0"/>
              <a:t>	: DR. </a:t>
            </a:r>
            <a:r>
              <a:rPr lang="en-US" sz="1800" b="1" dirty="0" err="1"/>
              <a:t>Iskandar</a:t>
            </a:r>
            <a:r>
              <a:rPr lang="en-US" sz="1800" b="1" dirty="0"/>
              <a:t> </a:t>
            </a:r>
            <a:r>
              <a:rPr lang="en-US" sz="1800" b="1" dirty="0" err="1"/>
              <a:t>Wiryokusurno</a:t>
            </a:r>
            <a:r>
              <a:rPr lang="en-US" sz="1800" b="1" dirty="0"/>
              <a:t>, M.Sc.</a:t>
            </a:r>
          </a:p>
          <a:p>
            <a:pPr marL="651409" indent="-514270">
              <a:buNone/>
            </a:pPr>
            <a:r>
              <a:rPr lang="en-US" sz="1800" b="1" dirty="0" err="1"/>
              <a:t>Anggota-anggota</a:t>
            </a:r>
            <a:endParaRPr lang="en-US" sz="1800" b="1" dirty="0"/>
          </a:p>
          <a:p>
            <a:pPr marL="651409" indent="-514270">
              <a:buFont typeface="+mj-lt"/>
              <a:buAutoNum type="arabicPeriod"/>
            </a:pPr>
            <a:r>
              <a:rPr lang="en-US" sz="1800" b="1" dirty="0"/>
              <a:t>Drs. </a:t>
            </a:r>
            <a:r>
              <a:rPr lang="en-US" sz="1800" b="1" dirty="0" err="1"/>
              <a:t>Djoko</a:t>
            </a:r>
            <a:r>
              <a:rPr lang="en-US" sz="1800" b="1" dirty="0"/>
              <a:t> </a:t>
            </a:r>
            <a:r>
              <a:rPr lang="en-US" sz="1800" b="1" dirty="0" err="1"/>
              <a:t>Adiwaluyo</a:t>
            </a:r>
            <a:r>
              <a:rPr lang="en-US" sz="1800" b="1" dirty="0"/>
              <a:t>, MM</a:t>
            </a:r>
          </a:p>
          <a:p>
            <a:pPr marL="651409" indent="-514270">
              <a:buFont typeface="+mj-lt"/>
              <a:buAutoNum type="arabicPeriod"/>
            </a:pPr>
            <a:r>
              <a:rPr lang="en-US" sz="1800" b="1" dirty="0"/>
              <a:t>Drs . </a:t>
            </a:r>
            <a:r>
              <a:rPr lang="en-US" sz="1800" b="1" dirty="0" err="1"/>
              <a:t>Buchori</a:t>
            </a:r>
            <a:r>
              <a:rPr lang="en-US" sz="1800" b="1" dirty="0"/>
              <a:t> MS, </a:t>
            </a:r>
            <a:r>
              <a:rPr lang="en-US" sz="1800" b="1" dirty="0" err="1"/>
              <a:t>M.Pd</a:t>
            </a:r>
            <a:endParaRPr lang="en-US" sz="1800" b="1" dirty="0"/>
          </a:p>
          <a:p>
            <a:pPr marL="651409" indent="-514270">
              <a:buFont typeface="+mj-lt"/>
              <a:buAutoNum type="arabicPeriod"/>
            </a:pPr>
            <a:r>
              <a:rPr lang="en-US" sz="1800" b="1" dirty="0" err="1"/>
              <a:t>Susiyanto</a:t>
            </a:r>
            <a:r>
              <a:rPr lang="en-US" sz="1800" b="1" dirty="0"/>
              <a:t> S.E.</a:t>
            </a:r>
          </a:p>
          <a:p>
            <a:pPr marL="651409" indent="-514270">
              <a:buFont typeface="+mj-lt"/>
              <a:buAutoNum type="arabicPeriod"/>
            </a:pPr>
            <a:r>
              <a:rPr lang="en-US" sz="1800" b="1" dirty="0"/>
              <a:t>Drs </a:t>
            </a:r>
            <a:r>
              <a:rPr lang="en-US" sz="1800" b="1" dirty="0" err="1"/>
              <a:t>Djoko</a:t>
            </a:r>
            <a:r>
              <a:rPr lang="en-US" sz="1800" b="1" dirty="0"/>
              <a:t> </a:t>
            </a:r>
            <a:r>
              <a:rPr lang="en-US" sz="1800" b="1" dirty="0" err="1"/>
              <a:t>Purnomo</a:t>
            </a:r>
            <a:r>
              <a:rPr lang="en-US" sz="1800" b="1" dirty="0"/>
              <a:t>, MM</a:t>
            </a:r>
          </a:p>
          <a:p>
            <a:pPr marL="651409" indent="-514270">
              <a:buFont typeface="+mj-lt"/>
              <a:buAutoNum type="arabicPeriod"/>
            </a:pPr>
            <a:r>
              <a:rPr lang="en-US" sz="1800" b="1" dirty="0"/>
              <a:t>Ir. H. </a:t>
            </a:r>
            <a:r>
              <a:rPr lang="en-US" sz="1800" b="1" dirty="0" err="1"/>
              <a:t>Barmawi</a:t>
            </a:r>
            <a:endParaRPr lang="en-US" sz="1800" b="1" dirty="0"/>
          </a:p>
          <a:p>
            <a:pPr marL="651409" indent="-514270">
              <a:buFont typeface="+mj-lt"/>
              <a:buAutoNum type="arabicPeriod"/>
            </a:pPr>
            <a:r>
              <a:rPr lang="en-US" sz="1800" b="1" dirty="0"/>
              <a:t>DR. </a:t>
            </a:r>
            <a:r>
              <a:rPr lang="en-US" sz="1800" b="1" dirty="0" err="1"/>
              <a:t>Akhmad</a:t>
            </a:r>
            <a:r>
              <a:rPr lang="en-US" sz="1800" b="1" dirty="0"/>
              <a:t> </a:t>
            </a:r>
            <a:r>
              <a:rPr lang="en-US" sz="1800" b="1" dirty="0" err="1"/>
              <a:t>Sofyan</a:t>
            </a:r>
            <a:r>
              <a:rPr lang="en-US" sz="1800" b="1" dirty="0"/>
              <a:t>, </a:t>
            </a:r>
            <a:r>
              <a:rPr lang="en-US" sz="1800" b="1" dirty="0" err="1"/>
              <a:t>M.Pd</a:t>
            </a:r>
            <a:r>
              <a:rPr lang="en-US" sz="1800" b="1" dirty="0"/>
              <a:t>.</a:t>
            </a:r>
          </a:p>
          <a:p>
            <a:endParaRPr lang="en-US" dirty="0"/>
          </a:p>
        </p:txBody>
      </p:sp>
      <p:sp>
        <p:nvSpPr>
          <p:cNvPr id="2" name="Title 1"/>
          <p:cNvSpPr>
            <a:spLocks noGrp="1"/>
          </p:cNvSpPr>
          <p:nvPr>
            <p:ph type="title"/>
          </p:nvPr>
        </p:nvSpPr>
        <p:spPr/>
        <p:txBody>
          <a:bodyPr>
            <a:noAutofit/>
          </a:bodyPr>
          <a:lstStyle/>
          <a:p>
            <a:r>
              <a:rPr lang="en-US" sz="1600" dirty="0"/>
              <a:t>		</a:t>
            </a:r>
            <a:r>
              <a:rPr lang="en-US" sz="1600" dirty="0">
                <a:solidFill>
                  <a:schemeClr val="tx1"/>
                </a:solidFill>
              </a:rPr>
              <a:t>                    </a:t>
            </a:r>
            <a:r>
              <a:rPr lang="en-US" sz="1600" dirty="0" err="1">
                <a:solidFill>
                  <a:schemeClr val="tx1"/>
                </a:solidFill>
                <a:latin typeface="+mn-lt"/>
              </a:rPr>
              <a:t>Pengurus</a:t>
            </a:r>
            <a:r>
              <a:rPr lang="en-US" sz="1600" dirty="0">
                <a:solidFill>
                  <a:schemeClr val="tx1"/>
                </a:solidFill>
                <a:latin typeface="+mn-lt"/>
              </a:rPr>
              <a:t> YPLP PGRI </a:t>
            </a:r>
            <a:r>
              <a:rPr lang="en-US" sz="1600" dirty="0" err="1">
                <a:solidFill>
                  <a:schemeClr val="tx1"/>
                </a:solidFill>
                <a:latin typeface="+mn-lt"/>
              </a:rPr>
              <a:t>Pusat</a:t>
            </a:r>
            <a:r>
              <a:rPr lang="en-US" sz="1600" dirty="0">
                <a:solidFill>
                  <a:schemeClr val="tx1"/>
                </a:solidFill>
                <a:latin typeface="+mn-lt"/>
              </a:rPr>
              <a:t> </a:t>
            </a:r>
            <a:r>
              <a:rPr lang="en-US" sz="1600" dirty="0" err="1">
                <a:solidFill>
                  <a:schemeClr val="tx1"/>
                </a:solidFill>
                <a:latin typeface="+mn-lt"/>
              </a:rPr>
              <a:t>dengan</a:t>
            </a:r>
            <a:r>
              <a:rPr lang="en-US" sz="1600" dirty="0">
                <a:solidFill>
                  <a:schemeClr val="tx1"/>
                </a:solidFill>
                <a:latin typeface="+mn-lt"/>
              </a:rPr>
              <a:t> SK </a:t>
            </a:r>
            <a:r>
              <a:rPr lang="en-US" sz="1600" dirty="0" err="1">
                <a:solidFill>
                  <a:schemeClr val="tx1"/>
                </a:solidFill>
                <a:latin typeface="+mn-lt"/>
              </a:rPr>
              <a:t>Tgl</a:t>
            </a:r>
            <a:r>
              <a:rPr lang="en-US" sz="1600" dirty="0">
                <a:solidFill>
                  <a:schemeClr val="tx1"/>
                </a:solidFill>
                <a:latin typeface="+mn-lt"/>
              </a:rPr>
              <a:t>  </a:t>
            </a:r>
            <a:br>
              <a:rPr lang="en-US" sz="1600" dirty="0">
                <a:solidFill>
                  <a:schemeClr val="tx1"/>
                </a:solidFill>
                <a:latin typeface="+mn-lt"/>
              </a:rPr>
            </a:br>
            <a:r>
              <a:rPr lang="en-US" sz="1600" dirty="0">
                <a:solidFill>
                  <a:schemeClr val="tx1"/>
                </a:solidFill>
                <a:latin typeface="+mn-lt"/>
              </a:rPr>
              <a:t>                                                   10 </a:t>
            </a:r>
            <a:r>
              <a:rPr lang="en-US" sz="1600" dirty="0" err="1">
                <a:solidFill>
                  <a:schemeClr val="tx1"/>
                </a:solidFill>
                <a:latin typeface="+mn-lt"/>
              </a:rPr>
              <a:t>Jannuari</a:t>
            </a:r>
            <a:r>
              <a:rPr lang="en-US" sz="1600" dirty="0">
                <a:solidFill>
                  <a:schemeClr val="tx1"/>
                </a:solidFill>
                <a:latin typeface="+mn-lt"/>
              </a:rPr>
              <a:t> 2001 No. 003A/SK/YPLP </a:t>
            </a:r>
            <a:br>
              <a:rPr lang="en-US" sz="1600" dirty="0">
                <a:solidFill>
                  <a:schemeClr val="tx1"/>
                </a:solidFill>
                <a:latin typeface="+mn-lt"/>
              </a:rPr>
            </a:br>
            <a:r>
              <a:rPr lang="en-US" sz="1600" dirty="0">
                <a:solidFill>
                  <a:schemeClr val="tx1"/>
                </a:solidFill>
                <a:latin typeface="+mn-lt"/>
              </a:rPr>
              <a:t>                                                PGRI/P/1/2001 </a:t>
            </a:r>
            <a:r>
              <a:rPr lang="en-US" sz="1600" dirty="0" err="1">
                <a:solidFill>
                  <a:schemeClr val="tx1"/>
                </a:solidFill>
                <a:latin typeface="+mn-lt"/>
              </a:rPr>
              <a:t>telah</a:t>
            </a:r>
            <a:r>
              <a:rPr lang="en-US" sz="1600" dirty="0">
                <a:solidFill>
                  <a:schemeClr val="tx1"/>
                </a:solidFill>
                <a:latin typeface="+mn-lt"/>
              </a:rPr>
              <a:t> </a:t>
            </a:r>
            <a:r>
              <a:rPr lang="en-US" sz="1600" dirty="0" err="1">
                <a:solidFill>
                  <a:schemeClr val="tx1"/>
                </a:solidFill>
                <a:latin typeface="+mn-lt"/>
              </a:rPr>
              <a:t>mengangkat</a:t>
            </a:r>
            <a:r>
              <a:rPr lang="en-US" sz="1600" dirty="0">
                <a:solidFill>
                  <a:schemeClr val="tx1"/>
                </a:solidFill>
                <a:latin typeface="+mn-lt"/>
              </a:rPr>
              <a:t>,</a:t>
            </a:r>
            <a:br>
              <a:rPr lang="en-US" sz="1600" dirty="0">
                <a:solidFill>
                  <a:schemeClr val="tx1"/>
                </a:solidFill>
                <a:latin typeface="+mn-lt"/>
              </a:rPr>
            </a:br>
            <a:r>
              <a:rPr lang="en-US" sz="1600" dirty="0">
                <a:solidFill>
                  <a:schemeClr val="tx1"/>
                </a:solidFill>
                <a:latin typeface="+mn-lt"/>
              </a:rPr>
              <a:t>                                                     </a:t>
            </a:r>
            <a:r>
              <a:rPr lang="en-US" sz="1600" dirty="0" err="1">
                <a:solidFill>
                  <a:schemeClr val="tx1"/>
                </a:solidFill>
                <a:latin typeface="+mn-lt"/>
              </a:rPr>
              <a:t>melengkapi</a:t>
            </a:r>
            <a:r>
              <a:rPr lang="en-US" sz="1600" dirty="0">
                <a:solidFill>
                  <a:schemeClr val="tx1"/>
                </a:solidFill>
                <a:latin typeface="+mn-lt"/>
              </a:rPr>
              <a:t> </a:t>
            </a:r>
            <a:r>
              <a:rPr lang="en-US" sz="1600" dirty="0" err="1">
                <a:solidFill>
                  <a:schemeClr val="tx1"/>
                </a:solidFill>
                <a:latin typeface="+mn-lt"/>
              </a:rPr>
              <a:t>personalia</a:t>
            </a:r>
            <a:r>
              <a:rPr lang="en-US" sz="1600" dirty="0">
                <a:solidFill>
                  <a:schemeClr val="tx1"/>
                </a:solidFill>
                <a:latin typeface="+mn-lt"/>
              </a:rPr>
              <a:t> </a:t>
            </a:r>
            <a:r>
              <a:rPr lang="en-US" sz="1600" dirty="0" err="1">
                <a:solidFill>
                  <a:schemeClr val="tx1"/>
                </a:solidFill>
                <a:latin typeface="+mn-lt"/>
              </a:rPr>
              <a:t>Gugus</a:t>
            </a:r>
            <a:r>
              <a:rPr lang="en-US" sz="1600" dirty="0">
                <a:solidFill>
                  <a:schemeClr val="tx1"/>
                </a:solidFill>
                <a:latin typeface="+mn-lt"/>
              </a:rPr>
              <a:t> </a:t>
            </a:r>
            <a:r>
              <a:rPr lang="en-US" sz="1600" dirty="0" err="1">
                <a:solidFill>
                  <a:schemeClr val="tx1"/>
                </a:solidFill>
                <a:latin typeface="+mn-lt"/>
              </a:rPr>
              <a:t>Pemikir</a:t>
            </a:r>
            <a:r>
              <a:rPr lang="en-US" sz="1600" dirty="0">
                <a:solidFill>
                  <a:schemeClr val="tx1"/>
                </a:solidFill>
                <a:latin typeface="+mn-lt"/>
              </a:rPr>
              <a:t> </a:t>
            </a:r>
            <a:br>
              <a:rPr lang="en-US" sz="1600" dirty="0">
                <a:solidFill>
                  <a:schemeClr val="tx1"/>
                </a:solidFill>
                <a:latin typeface="+mn-lt"/>
              </a:rPr>
            </a:br>
            <a:r>
              <a:rPr lang="en-US" sz="1600" dirty="0">
                <a:solidFill>
                  <a:schemeClr val="tx1"/>
                </a:solidFill>
                <a:latin typeface="+mn-lt"/>
              </a:rPr>
              <a:t>                                                                               YPLP PGRI </a:t>
            </a:r>
            <a:r>
              <a:rPr lang="en-US" sz="1600" dirty="0" err="1">
                <a:solidFill>
                  <a:schemeClr val="tx1"/>
                </a:solidFill>
                <a:latin typeface="+mn-lt"/>
              </a:rPr>
              <a:t>Pusat</a:t>
            </a:r>
            <a:r>
              <a:rPr lang="en-US" sz="1600" dirty="0">
                <a:solidFill>
                  <a:schemeClr val="tx1"/>
                </a:solidFill>
                <a:latin typeface="+mn-lt"/>
              </a:rPr>
              <a:t> </a:t>
            </a:r>
            <a:r>
              <a:rPr lang="en-US" sz="1600" dirty="0" err="1">
                <a:solidFill>
                  <a:schemeClr val="tx1"/>
                </a:solidFill>
                <a:latin typeface="+mn-lt"/>
              </a:rPr>
              <a:t>tenaga</a:t>
            </a:r>
            <a:r>
              <a:rPr lang="en-US" sz="1600" dirty="0">
                <a:solidFill>
                  <a:schemeClr val="tx1"/>
                </a:solidFill>
                <a:latin typeface="+mn-lt"/>
              </a:rPr>
              <a:t> </a:t>
            </a:r>
            <a:r>
              <a:rPr lang="en-US" sz="1600" dirty="0" err="1">
                <a:solidFill>
                  <a:schemeClr val="tx1"/>
                </a:solidFill>
                <a:latin typeface="+mn-lt"/>
              </a:rPr>
              <a:t>para</a:t>
            </a:r>
            <a:r>
              <a:rPr lang="en-US" sz="1600" dirty="0">
                <a:solidFill>
                  <a:schemeClr val="tx1"/>
                </a:solidFill>
                <a:latin typeface="+mn-lt"/>
              </a:rPr>
              <a:t> </a:t>
            </a:r>
            <a:r>
              <a:rPr lang="en-US" sz="1600" dirty="0" err="1">
                <a:solidFill>
                  <a:schemeClr val="tx1"/>
                </a:solidFill>
                <a:latin typeface="+mn-lt"/>
              </a:rPr>
              <a:t>pakar</a:t>
            </a:r>
            <a:r>
              <a:rPr lang="en-US" sz="1600" dirty="0">
                <a:solidFill>
                  <a:schemeClr val="tx1"/>
                </a:solidFill>
                <a:latin typeface="+mn-lt"/>
              </a:rPr>
              <a:t> </a:t>
            </a:r>
            <a:r>
              <a:rPr lang="en-US" sz="1600" dirty="0" err="1">
                <a:solidFill>
                  <a:schemeClr val="tx1"/>
                </a:solidFill>
                <a:latin typeface="+mn-lt"/>
              </a:rPr>
              <a:t>sebagai</a:t>
            </a:r>
            <a:r>
              <a:rPr lang="en-US" sz="1600" dirty="0">
                <a:solidFill>
                  <a:schemeClr val="tx1"/>
                </a:solidFill>
                <a:latin typeface="+mn-lt"/>
              </a:rPr>
              <a:t> </a:t>
            </a:r>
            <a:r>
              <a:rPr lang="en-US" sz="1600" dirty="0" err="1">
                <a:solidFill>
                  <a:schemeClr val="tx1"/>
                </a:solidFill>
                <a:latin typeface="+mn-lt"/>
              </a:rPr>
              <a:t>Konsultan</a:t>
            </a:r>
            <a:endParaRPr lang="en-US" sz="1600" dirty="0">
              <a:solidFill>
                <a:schemeClr val="tx1"/>
              </a:solidFill>
              <a:latin typeface="+mn-lt"/>
            </a:endParaRPr>
          </a:p>
        </p:txBody>
      </p:sp>
      <p:sp>
        <p:nvSpPr>
          <p:cNvPr id="4" name="Oval 3"/>
          <p:cNvSpPr/>
          <p:nvPr/>
        </p:nvSpPr>
        <p:spPr>
          <a:xfrm>
            <a:off x="247650" y="304801"/>
            <a:ext cx="3054350" cy="990600"/>
          </a:xfrm>
          <a:prstGeom prst="ellipse">
            <a:avLst/>
          </a:prstGeom>
          <a:ln>
            <a:no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3">
            <a:schemeClr val="lt2"/>
          </a:fillRef>
          <a:effectRef idx="0">
            <a:schemeClr val="accent1"/>
          </a:effectRef>
          <a:fontRef idx="minor">
            <a:schemeClr val="lt1"/>
          </a:fontRef>
        </p:style>
        <p:txBody>
          <a:bodyPr lIns="91426" tIns="45713" rIns="91426" bIns="45713" rtlCol="0" anchor="ctr"/>
          <a:lstStyle/>
          <a:p>
            <a:pPr algn="ctr"/>
            <a:r>
              <a:rPr lang="en-US" b="1" dirty="0" smtClean="0">
                <a:solidFill>
                  <a:srgbClr val="C00000"/>
                </a:solidFill>
              </a:rPr>
              <a:t>2. </a:t>
            </a:r>
            <a:r>
              <a:rPr lang="en-US" b="1" dirty="0" err="1" smtClean="0">
                <a:solidFill>
                  <a:srgbClr val="C00000"/>
                </a:solidFill>
              </a:rPr>
              <a:t>Gugus</a:t>
            </a:r>
            <a:r>
              <a:rPr lang="en-US" b="1" dirty="0" smtClean="0">
                <a:solidFill>
                  <a:srgbClr val="C00000"/>
                </a:solidFill>
              </a:rPr>
              <a:t> </a:t>
            </a:r>
            <a:r>
              <a:rPr lang="en-US" b="1" dirty="0" err="1" smtClean="0">
                <a:solidFill>
                  <a:srgbClr val="C00000"/>
                </a:solidFill>
              </a:rPr>
              <a:t>Pemikir</a:t>
            </a:r>
            <a:endParaRPr lang="en-US" b="1" dirty="0">
              <a:solidFill>
                <a:srgbClr val="C00000"/>
              </a:solidFill>
            </a:endParaRPr>
          </a:p>
        </p:txBody>
      </p:sp>
      <p:sp>
        <p:nvSpPr>
          <p:cNvPr id="5" name="Right Arrow 4"/>
          <p:cNvSpPr/>
          <p:nvPr/>
        </p:nvSpPr>
        <p:spPr>
          <a:xfrm>
            <a:off x="3549650" y="533400"/>
            <a:ext cx="742950" cy="685800"/>
          </a:xfrm>
          <a:prstGeom prst="rightArrow">
            <a:avLst/>
          </a:prstGeom>
          <a:effectLst>
            <a:glow rad="228600">
              <a:schemeClr val="accent5">
                <a:satMod val="175000"/>
                <a:alpha val="40000"/>
              </a:schemeClr>
            </a:glow>
            <a:outerShdw blurRad="130000" dist="101600" dir="2700000" algn="tl" rotWithShape="0">
              <a:srgbClr val="000000">
                <a:alpha val="35000"/>
              </a:srgbClr>
            </a:outerShdw>
          </a:effectLst>
        </p:spPr>
        <p:style>
          <a:lnRef idx="3">
            <a:schemeClr val="lt1"/>
          </a:lnRef>
          <a:fillRef idx="1">
            <a:schemeClr val="accent4"/>
          </a:fillRef>
          <a:effectRef idx="1">
            <a:schemeClr val="accent4"/>
          </a:effectRef>
          <a:fontRef idx="minor">
            <a:schemeClr val="lt1"/>
          </a:fontRef>
        </p:style>
        <p:txBody>
          <a:bodyPr lIns="91426" tIns="45713" rIns="91426" bIns="45713" rtlCol="0" anchor="ctr"/>
          <a:lstStyle/>
          <a:p>
            <a:pPr algn="ctr"/>
            <a:endParaRPr lang="en-US"/>
          </a:p>
        </p:txBody>
      </p:sp>
      <p:sp>
        <p:nvSpPr>
          <p:cNvPr id="11" name="Curved Left Arrow 10"/>
          <p:cNvSpPr/>
          <p:nvPr/>
        </p:nvSpPr>
        <p:spPr>
          <a:xfrm rot="621009">
            <a:off x="7092283" y="1677012"/>
            <a:ext cx="1568450" cy="2739633"/>
          </a:xfrm>
          <a:prstGeom prst="curvedLeftArrow">
            <a:avLst/>
          </a:prstGeom>
          <a:effectLst>
            <a:glow rad="228600">
              <a:schemeClr val="accent6">
                <a:satMod val="175000"/>
                <a:alpha val="40000"/>
              </a:schemeClr>
            </a:glow>
          </a:effectLst>
        </p:spPr>
        <p:style>
          <a:lnRef idx="2">
            <a:schemeClr val="accent3">
              <a:shade val="50000"/>
            </a:schemeClr>
          </a:lnRef>
          <a:fillRef idx="1">
            <a:schemeClr val="accent3"/>
          </a:fillRef>
          <a:effectRef idx="0">
            <a:schemeClr val="accent3"/>
          </a:effectRef>
          <a:fontRef idx="minor">
            <a:schemeClr val="lt1"/>
          </a:fontRef>
        </p:style>
        <p:txBody>
          <a:bodyPr lIns="91426" tIns="45713" rIns="91426" bIns="45713" rtlCol="0" anchor="ctr"/>
          <a:lstStyle/>
          <a:p>
            <a:pPr algn="ctr"/>
            <a:endParaRPr lang="en-US">
              <a:solidFill>
                <a:schemeClr val="tx1"/>
              </a:solidFill>
            </a:endParaRPr>
          </a:p>
        </p:txBody>
      </p:sp>
      <p:sp>
        <p:nvSpPr>
          <p:cNvPr id="7" name="Right Arrow 6">
            <a:hlinkClick r:id="rId2" action="ppaction://hlinksldjump"/>
          </p:cNvPr>
          <p:cNvSpPr/>
          <p:nvPr/>
        </p:nvSpPr>
        <p:spPr>
          <a:xfrm>
            <a:off x="8420101" y="6248400"/>
            <a:ext cx="1403350" cy="533400"/>
          </a:xfrm>
          <a:prstGeom prst="rightArrow">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sz="2400" b="1" dirty="0">
                <a:solidFill>
                  <a:schemeClr val="bg1"/>
                </a:solidFill>
                <a:latin typeface="Kristen ITC" pitchFamily="66" charset="0"/>
              </a:rPr>
              <a:t>Next</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1000" autoRev="1" fill="hold">
                                          <p:stCondLst>
                                            <p:cond delay="0"/>
                                          </p:stCondLst>
                                        </p:cTn>
                                        <p:tgtEl>
                                          <p:spTgt spid="4"/>
                                        </p:tgtEl>
                                        <p:attrNameLst>
                                          <p:attrName>ppt_w</p:attrName>
                                        </p:attrNameLst>
                                      </p:cBhvr>
                                    </p:anim>
                                    <p:anim by="(#ppt_w*0.50)" calcmode="lin" valueType="num">
                                      <p:cBhvr>
                                        <p:cTn id="8" dur="1000" decel="50000" autoRev="1" fill="hold">
                                          <p:stCondLst>
                                            <p:cond delay="0"/>
                                          </p:stCondLst>
                                        </p:cTn>
                                        <p:tgtEl>
                                          <p:spTgt spid="4"/>
                                        </p:tgtEl>
                                        <p:attrNameLst>
                                          <p:attrName>ppt_x</p:attrName>
                                        </p:attrNameLst>
                                      </p:cBhvr>
                                    </p:anim>
                                    <p:anim from="(-#ppt_h/2)" to="(#ppt_y)" calcmode="lin" valueType="num">
                                      <p:cBhvr>
                                        <p:cTn id="9" dur="2000" fill="hold">
                                          <p:stCondLst>
                                            <p:cond delay="0"/>
                                          </p:stCondLst>
                                        </p:cTn>
                                        <p:tgtEl>
                                          <p:spTgt spid="4"/>
                                        </p:tgtEl>
                                        <p:attrNameLst>
                                          <p:attrName>ppt_y</p:attrName>
                                        </p:attrNameLst>
                                      </p:cBhvr>
                                    </p:anim>
                                    <p:animRot by="21600000">
                                      <p:cBhvr>
                                        <p:cTn id="10" dur="2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from="(-#ppt_w/2)" to="(#ppt_x)" calcmode="lin" valueType="num">
                                      <p:cBhvr>
                                        <p:cTn id="15" dur="600" fill="hold">
                                          <p:stCondLst>
                                            <p:cond delay="0"/>
                                          </p:stCondLst>
                                        </p:cTn>
                                        <p:tgtEl>
                                          <p:spTgt spid="5"/>
                                        </p:tgtEl>
                                        <p:attrNameLst>
                                          <p:attrName>ppt_x</p:attrName>
                                        </p:attrNameLst>
                                      </p:cBhvr>
                                    </p:anim>
                                    <p:anim from="0" to="-1.0" calcmode="lin" valueType="num">
                                      <p:cBhvr>
                                        <p:cTn id="16" dur="200" decel="50000" autoRev="1" fill="hold">
                                          <p:stCondLst>
                                            <p:cond delay="600"/>
                                          </p:stCondLst>
                                        </p:cTn>
                                        <p:tgtEl>
                                          <p:spTgt spid="5"/>
                                        </p:tgtEl>
                                        <p:attrNameLst>
                                          <p:attrName>xshear</p:attrName>
                                        </p:attrNameLst>
                                      </p:cBhvr>
                                    </p:anim>
                                    <p:animScale>
                                      <p:cBhvr>
                                        <p:cTn id="17" dur="200" decel="100000" autoRev="1" fill="hold">
                                          <p:stCondLst>
                                            <p:cond delay="600"/>
                                          </p:stCondLst>
                                        </p:cTn>
                                        <p:tgtEl>
                                          <p:spTgt spid="5"/>
                                        </p:tgtEl>
                                      </p:cBhvr>
                                      <p:from x="100000" y="100000"/>
                                      <p:to x="80000" y="100000"/>
                                    </p:animScale>
                                    <p:anim by="(#ppt_h/3+#ppt_w*0.1)" calcmode="lin" valueType="num">
                                      <p:cBhvr additive="sum">
                                        <p:cTn id="18" dur="200" decel="100000" autoRev="1" fill="hold">
                                          <p:stCondLst>
                                            <p:cond delay="600"/>
                                          </p:stCondLst>
                                        </p:cTn>
                                        <p:tgtEl>
                                          <p:spTgt spid="5"/>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800" decel="100000"/>
                                        <p:tgtEl>
                                          <p:spTgt spid="2"/>
                                        </p:tgtEl>
                                      </p:cBhvr>
                                    </p:animEffect>
                                    <p:anim calcmode="lin" valueType="num">
                                      <p:cBhvr>
                                        <p:cTn id="24" dur="800" decel="100000" fill="hold"/>
                                        <p:tgtEl>
                                          <p:spTgt spid="2"/>
                                        </p:tgtEl>
                                        <p:attrNameLst>
                                          <p:attrName>style.rotation</p:attrName>
                                        </p:attrNameLst>
                                      </p:cBhvr>
                                      <p:tavLst>
                                        <p:tav tm="0">
                                          <p:val>
                                            <p:fltVal val="-90"/>
                                          </p:val>
                                        </p:tav>
                                        <p:tav tm="100000">
                                          <p:val>
                                            <p:fltVal val="0"/>
                                          </p:val>
                                        </p:tav>
                                      </p:tavLst>
                                    </p:anim>
                                    <p:anim calcmode="lin" valueType="num">
                                      <p:cBhvr>
                                        <p:cTn id="25" dur="800" decel="100000" fill="hold"/>
                                        <p:tgtEl>
                                          <p:spTgt spid="2"/>
                                        </p:tgtEl>
                                        <p:attrNameLst>
                                          <p:attrName>ppt_x</p:attrName>
                                        </p:attrNameLst>
                                      </p:cBhvr>
                                      <p:tavLst>
                                        <p:tav tm="0">
                                          <p:val>
                                            <p:strVal val="#ppt_x+0.4"/>
                                          </p:val>
                                        </p:tav>
                                        <p:tav tm="100000">
                                          <p:val>
                                            <p:strVal val="#ppt_x-0.05"/>
                                          </p:val>
                                        </p:tav>
                                      </p:tavLst>
                                    </p:anim>
                                    <p:anim calcmode="lin" valueType="num">
                                      <p:cBhvr>
                                        <p:cTn id="26" dur="800" decel="100000" fill="hold"/>
                                        <p:tgtEl>
                                          <p:spTgt spid="2"/>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5"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6" dur="1000" fill="hold"/>
                                        <p:tgtEl>
                                          <p:spTgt spid="11"/>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56" presetClass="entr" presetSubtype="0" fill="hold" nodeType="clickEffect">
                                  <p:stCondLst>
                                    <p:cond delay="0"/>
                                  </p:stCondLst>
                                  <p:iterate type="lt">
                                    <p:tmPct val="10000"/>
                                  </p:iterate>
                                  <p:childTnLst>
                                    <p:set>
                                      <p:cBhvr>
                                        <p:cTn id="44" dur="1" fill="hold">
                                          <p:stCondLst>
                                            <p:cond delay="0"/>
                                          </p:stCondLst>
                                        </p:cTn>
                                        <p:tgtEl>
                                          <p:spTgt spid="3">
                                            <p:txEl>
                                              <p:pRg st="0" end="0"/>
                                            </p:txEl>
                                          </p:spTgt>
                                        </p:tgtEl>
                                        <p:attrNameLst>
                                          <p:attrName>style.visibility</p:attrName>
                                        </p:attrNameLst>
                                      </p:cBhvr>
                                      <p:to>
                                        <p:strVal val="visible"/>
                                      </p:to>
                                    </p:set>
                                    <p:anim by="(-#ppt_w*2)" calcmode="lin" valueType="num">
                                      <p:cBhvr rctx="PPT">
                                        <p:cTn id="45" dur="500" autoRev="1" fill="hold">
                                          <p:stCondLst>
                                            <p:cond delay="0"/>
                                          </p:stCondLst>
                                        </p:cTn>
                                        <p:tgtEl>
                                          <p:spTgt spid="3">
                                            <p:txEl>
                                              <p:pRg st="0" end="0"/>
                                            </p:txEl>
                                          </p:spTgt>
                                        </p:tgtEl>
                                        <p:attrNameLst>
                                          <p:attrName>ppt_w</p:attrName>
                                        </p:attrNameLst>
                                      </p:cBhvr>
                                    </p:anim>
                                    <p:anim by="(#ppt_w*0.50)" calcmode="lin" valueType="num">
                                      <p:cBhvr>
                                        <p:cTn id="46" dur="500" decel="50000" autoRev="1" fill="hold">
                                          <p:stCondLst>
                                            <p:cond delay="0"/>
                                          </p:stCondLst>
                                        </p:cTn>
                                        <p:tgtEl>
                                          <p:spTgt spid="3">
                                            <p:txEl>
                                              <p:pRg st="0" end="0"/>
                                            </p:txEl>
                                          </p:spTgt>
                                        </p:tgtEl>
                                        <p:attrNameLst>
                                          <p:attrName>ppt_x</p:attrName>
                                        </p:attrNameLst>
                                      </p:cBhvr>
                                    </p:anim>
                                    <p:anim from="(-#ppt_h/2)" to="(#ppt_y)" calcmode="lin" valueType="num">
                                      <p:cBhvr>
                                        <p:cTn id="47" dur="1000" fill="hold">
                                          <p:stCondLst>
                                            <p:cond delay="0"/>
                                          </p:stCondLst>
                                        </p:cTn>
                                        <p:tgtEl>
                                          <p:spTgt spid="3">
                                            <p:txEl>
                                              <p:pRg st="0" end="0"/>
                                            </p:txEl>
                                          </p:spTgt>
                                        </p:tgtEl>
                                        <p:attrNameLst>
                                          <p:attrName>ppt_y</p:attrName>
                                        </p:attrNameLst>
                                      </p:cBhvr>
                                    </p:anim>
                                    <p:animRot by="21600000">
                                      <p:cBhvr>
                                        <p:cTn id="48" dur="1000" fill="hold">
                                          <p:stCondLst>
                                            <p:cond delay="0"/>
                                          </p:stCondLst>
                                        </p:cTn>
                                        <p:tgtEl>
                                          <p:spTgt spid="3">
                                            <p:txEl>
                                              <p:pRg st="0" end="0"/>
                                            </p:txEl>
                                          </p:spTgt>
                                        </p:tgtEl>
                                        <p:attrNameLst>
                                          <p:attrName>r</p:attrName>
                                        </p:attrNameLst>
                                      </p:cBhvr>
                                    </p:animRot>
                                  </p:childTnLst>
                                </p:cTn>
                              </p:par>
                              <p:par>
                                <p:cTn id="49" presetID="56" presetClass="entr" presetSubtype="0" fill="hold" nodeType="withEffect">
                                  <p:stCondLst>
                                    <p:cond delay="0"/>
                                  </p:stCondLst>
                                  <p:iterate type="lt">
                                    <p:tmPct val="10000"/>
                                  </p:iterate>
                                  <p:childTnLst>
                                    <p:set>
                                      <p:cBhvr>
                                        <p:cTn id="50" dur="1" fill="hold">
                                          <p:stCondLst>
                                            <p:cond delay="0"/>
                                          </p:stCondLst>
                                        </p:cTn>
                                        <p:tgtEl>
                                          <p:spTgt spid="3">
                                            <p:txEl>
                                              <p:pRg st="1" end="1"/>
                                            </p:txEl>
                                          </p:spTgt>
                                        </p:tgtEl>
                                        <p:attrNameLst>
                                          <p:attrName>style.visibility</p:attrName>
                                        </p:attrNameLst>
                                      </p:cBhvr>
                                      <p:to>
                                        <p:strVal val="visible"/>
                                      </p:to>
                                    </p:set>
                                    <p:anim by="(-#ppt_w*2)" calcmode="lin" valueType="num">
                                      <p:cBhvr rctx="PPT">
                                        <p:cTn id="51" dur="500" autoRev="1" fill="hold">
                                          <p:stCondLst>
                                            <p:cond delay="0"/>
                                          </p:stCondLst>
                                        </p:cTn>
                                        <p:tgtEl>
                                          <p:spTgt spid="3">
                                            <p:txEl>
                                              <p:pRg st="1" end="1"/>
                                            </p:txEl>
                                          </p:spTgt>
                                        </p:tgtEl>
                                        <p:attrNameLst>
                                          <p:attrName>ppt_w</p:attrName>
                                        </p:attrNameLst>
                                      </p:cBhvr>
                                    </p:anim>
                                    <p:anim by="(#ppt_w*0.50)" calcmode="lin" valueType="num">
                                      <p:cBhvr>
                                        <p:cTn id="52" dur="500" decel="50000" autoRev="1" fill="hold">
                                          <p:stCondLst>
                                            <p:cond delay="0"/>
                                          </p:stCondLst>
                                        </p:cTn>
                                        <p:tgtEl>
                                          <p:spTgt spid="3">
                                            <p:txEl>
                                              <p:pRg st="1" end="1"/>
                                            </p:txEl>
                                          </p:spTgt>
                                        </p:tgtEl>
                                        <p:attrNameLst>
                                          <p:attrName>ppt_x</p:attrName>
                                        </p:attrNameLst>
                                      </p:cBhvr>
                                    </p:anim>
                                    <p:anim from="(-#ppt_h/2)" to="(#ppt_y)" calcmode="lin" valueType="num">
                                      <p:cBhvr>
                                        <p:cTn id="53" dur="1000" fill="hold">
                                          <p:stCondLst>
                                            <p:cond delay="0"/>
                                          </p:stCondLst>
                                        </p:cTn>
                                        <p:tgtEl>
                                          <p:spTgt spid="3">
                                            <p:txEl>
                                              <p:pRg st="1" end="1"/>
                                            </p:txEl>
                                          </p:spTgt>
                                        </p:tgtEl>
                                        <p:attrNameLst>
                                          <p:attrName>ppt_y</p:attrName>
                                        </p:attrNameLst>
                                      </p:cBhvr>
                                    </p:anim>
                                    <p:animRot by="21600000">
                                      <p:cBhvr>
                                        <p:cTn id="54" dur="1000" fill="hold">
                                          <p:stCondLst>
                                            <p:cond delay="0"/>
                                          </p:stCondLst>
                                        </p:cTn>
                                        <p:tgtEl>
                                          <p:spTgt spid="3">
                                            <p:txEl>
                                              <p:pRg st="1" end="1"/>
                                            </p:txEl>
                                          </p:spTgt>
                                        </p:tgtEl>
                                        <p:attrNameLst>
                                          <p:attrName>r</p:attrName>
                                        </p:attrNameLst>
                                      </p:cBhvr>
                                    </p:animRot>
                                  </p:childTnLst>
                                </p:cTn>
                              </p:par>
                              <p:par>
                                <p:cTn id="55" presetID="56" presetClass="entr" presetSubtype="0" fill="hold" nodeType="withEffect">
                                  <p:stCondLst>
                                    <p:cond delay="0"/>
                                  </p:stCondLst>
                                  <p:iterate type="lt">
                                    <p:tmPct val="10000"/>
                                  </p:iterate>
                                  <p:childTnLst>
                                    <p:set>
                                      <p:cBhvr>
                                        <p:cTn id="56" dur="1" fill="hold">
                                          <p:stCondLst>
                                            <p:cond delay="0"/>
                                          </p:stCondLst>
                                        </p:cTn>
                                        <p:tgtEl>
                                          <p:spTgt spid="3">
                                            <p:txEl>
                                              <p:pRg st="2" end="2"/>
                                            </p:txEl>
                                          </p:spTgt>
                                        </p:tgtEl>
                                        <p:attrNameLst>
                                          <p:attrName>style.visibility</p:attrName>
                                        </p:attrNameLst>
                                      </p:cBhvr>
                                      <p:to>
                                        <p:strVal val="visible"/>
                                      </p:to>
                                    </p:set>
                                    <p:anim by="(-#ppt_w*2)" calcmode="lin" valueType="num">
                                      <p:cBhvr rctx="PPT">
                                        <p:cTn id="57" dur="500" autoRev="1" fill="hold">
                                          <p:stCondLst>
                                            <p:cond delay="0"/>
                                          </p:stCondLst>
                                        </p:cTn>
                                        <p:tgtEl>
                                          <p:spTgt spid="3">
                                            <p:txEl>
                                              <p:pRg st="2" end="2"/>
                                            </p:txEl>
                                          </p:spTgt>
                                        </p:tgtEl>
                                        <p:attrNameLst>
                                          <p:attrName>ppt_w</p:attrName>
                                        </p:attrNameLst>
                                      </p:cBhvr>
                                    </p:anim>
                                    <p:anim by="(#ppt_w*0.50)" calcmode="lin" valueType="num">
                                      <p:cBhvr>
                                        <p:cTn id="58" dur="500" decel="50000" autoRev="1" fill="hold">
                                          <p:stCondLst>
                                            <p:cond delay="0"/>
                                          </p:stCondLst>
                                        </p:cTn>
                                        <p:tgtEl>
                                          <p:spTgt spid="3">
                                            <p:txEl>
                                              <p:pRg st="2" end="2"/>
                                            </p:txEl>
                                          </p:spTgt>
                                        </p:tgtEl>
                                        <p:attrNameLst>
                                          <p:attrName>ppt_x</p:attrName>
                                        </p:attrNameLst>
                                      </p:cBhvr>
                                    </p:anim>
                                    <p:anim from="(-#ppt_h/2)" to="(#ppt_y)" calcmode="lin" valueType="num">
                                      <p:cBhvr>
                                        <p:cTn id="59" dur="1000" fill="hold">
                                          <p:stCondLst>
                                            <p:cond delay="0"/>
                                          </p:stCondLst>
                                        </p:cTn>
                                        <p:tgtEl>
                                          <p:spTgt spid="3">
                                            <p:txEl>
                                              <p:pRg st="2" end="2"/>
                                            </p:txEl>
                                          </p:spTgt>
                                        </p:tgtEl>
                                        <p:attrNameLst>
                                          <p:attrName>ppt_y</p:attrName>
                                        </p:attrNameLst>
                                      </p:cBhvr>
                                    </p:anim>
                                    <p:animRot by="21600000">
                                      <p:cBhvr>
                                        <p:cTn id="60" dur="1000" fill="hold">
                                          <p:stCondLst>
                                            <p:cond delay="0"/>
                                          </p:stCondLst>
                                        </p:cTn>
                                        <p:tgtEl>
                                          <p:spTgt spid="3">
                                            <p:txEl>
                                              <p:pRg st="2" end="2"/>
                                            </p:txEl>
                                          </p:spTgt>
                                        </p:tgtEl>
                                        <p:attrNameLst>
                                          <p:attrName>r</p:attrName>
                                        </p:attrNameLst>
                                      </p:cBhvr>
                                    </p:animRot>
                                  </p:childTnLst>
                                </p:cTn>
                              </p:par>
                              <p:par>
                                <p:cTn id="61" presetID="56" presetClass="entr" presetSubtype="0" fill="hold" nodeType="withEffect">
                                  <p:stCondLst>
                                    <p:cond delay="0"/>
                                  </p:stCondLst>
                                  <p:iterate type="lt">
                                    <p:tmPct val="10000"/>
                                  </p:iterate>
                                  <p:childTnLst>
                                    <p:set>
                                      <p:cBhvr>
                                        <p:cTn id="62" dur="1" fill="hold">
                                          <p:stCondLst>
                                            <p:cond delay="0"/>
                                          </p:stCondLst>
                                        </p:cTn>
                                        <p:tgtEl>
                                          <p:spTgt spid="3">
                                            <p:txEl>
                                              <p:pRg st="3" end="3"/>
                                            </p:txEl>
                                          </p:spTgt>
                                        </p:tgtEl>
                                        <p:attrNameLst>
                                          <p:attrName>style.visibility</p:attrName>
                                        </p:attrNameLst>
                                      </p:cBhvr>
                                      <p:to>
                                        <p:strVal val="visible"/>
                                      </p:to>
                                    </p:set>
                                    <p:anim by="(-#ppt_w*2)" calcmode="lin" valueType="num">
                                      <p:cBhvr rctx="PPT">
                                        <p:cTn id="63" dur="500" autoRev="1" fill="hold">
                                          <p:stCondLst>
                                            <p:cond delay="0"/>
                                          </p:stCondLst>
                                        </p:cTn>
                                        <p:tgtEl>
                                          <p:spTgt spid="3">
                                            <p:txEl>
                                              <p:pRg st="3" end="3"/>
                                            </p:txEl>
                                          </p:spTgt>
                                        </p:tgtEl>
                                        <p:attrNameLst>
                                          <p:attrName>ppt_w</p:attrName>
                                        </p:attrNameLst>
                                      </p:cBhvr>
                                    </p:anim>
                                    <p:anim by="(#ppt_w*0.50)" calcmode="lin" valueType="num">
                                      <p:cBhvr>
                                        <p:cTn id="64" dur="500" decel="50000" autoRev="1" fill="hold">
                                          <p:stCondLst>
                                            <p:cond delay="0"/>
                                          </p:stCondLst>
                                        </p:cTn>
                                        <p:tgtEl>
                                          <p:spTgt spid="3">
                                            <p:txEl>
                                              <p:pRg st="3" end="3"/>
                                            </p:txEl>
                                          </p:spTgt>
                                        </p:tgtEl>
                                        <p:attrNameLst>
                                          <p:attrName>ppt_x</p:attrName>
                                        </p:attrNameLst>
                                      </p:cBhvr>
                                    </p:anim>
                                    <p:anim from="(-#ppt_h/2)" to="(#ppt_y)" calcmode="lin" valueType="num">
                                      <p:cBhvr>
                                        <p:cTn id="65" dur="1000" fill="hold">
                                          <p:stCondLst>
                                            <p:cond delay="0"/>
                                          </p:stCondLst>
                                        </p:cTn>
                                        <p:tgtEl>
                                          <p:spTgt spid="3">
                                            <p:txEl>
                                              <p:pRg st="3" end="3"/>
                                            </p:txEl>
                                          </p:spTgt>
                                        </p:tgtEl>
                                        <p:attrNameLst>
                                          <p:attrName>ppt_y</p:attrName>
                                        </p:attrNameLst>
                                      </p:cBhvr>
                                    </p:anim>
                                    <p:animRot by="21600000">
                                      <p:cBhvr>
                                        <p:cTn id="66" dur="1000" fill="hold">
                                          <p:stCondLst>
                                            <p:cond delay="0"/>
                                          </p:stCondLst>
                                        </p:cTn>
                                        <p:tgtEl>
                                          <p:spTgt spid="3">
                                            <p:txEl>
                                              <p:pRg st="3" end="3"/>
                                            </p:txEl>
                                          </p:spTgt>
                                        </p:tgtEl>
                                        <p:attrNameLst>
                                          <p:attrName>r</p:attrName>
                                        </p:attrNameLst>
                                      </p:cBhvr>
                                    </p:animRot>
                                  </p:childTnLst>
                                </p:cTn>
                              </p:par>
                              <p:par>
                                <p:cTn id="67" presetID="56" presetClass="entr" presetSubtype="0" fill="hold" nodeType="withEffect">
                                  <p:stCondLst>
                                    <p:cond delay="0"/>
                                  </p:stCondLst>
                                  <p:iterate type="lt">
                                    <p:tmPct val="10000"/>
                                  </p:iterate>
                                  <p:childTnLst>
                                    <p:set>
                                      <p:cBhvr>
                                        <p:cTn id="68" dur="1" fill="hold">
                                          <p:stCondLst>
                                            <p:cond delay="0"/>
                                          </p:stCondLst>
                                        </p:cTn>
                                        <p:tgtEl>
                                          <p:spTgt spid="3">
                                            <p:txEl>
                                              <p:pRg st="4" end="4"/>
                                            </p:txEl>
                                          </p:spTgt>
                                        </p:tgtEl>
                                        <p:attrNameLst>
                                          <p:attrName>style.visibility</p:attrName>
                                        </p:attrNameLst>
                                      </p:cBhvr>
                                      <p:to>
                                        <p:strVal val="visible"/>
                                      </p:to>
                                    </p:set>
                                    <p:anim by="(-#ppt_w*2)" calcmode="lin" valueType="num">
                                      <p:cBhvr rctx="PPT">
                                        <p:cTn id="69" dur="500" autoRev="1" fill="hold">
                                          <p:stCondLst>
                                            <p:cond delay="0"/>
                                          </p:stCondLst>
                                        </p:cTn>
                                        <p:tgtEl>
                                          <p:spTgt spid="3">
                                            <p:txEl>
                                              <p:pRg st="4" end="4"/>
                                            </p:txEl>
                                          </p:spTgt>
                                        </p:tgtEl>
                                        <p:attrNameLst>
                                          <p:attrName>ppt_w</p:attrName>
                                        </p:attrNameLst>
                                      </p:cBhvr>
                                    </p:anim>
                                    <p:anim by="(#ppt_w*0.50)" calcmode="lin" valueType="num">
                                      <p:cBhvr>
                                        <p:cTn id="70" dur="500" decel="50000" autoRev="1" fill="hold">
                                          <p:stCondLst>
                                            <p:cond delay="0"/>
                                          </p:stCondLst>
                                        </p:cTn>
                                        <p:tgtEl>
                                          <p:spTgt spid="3">
                                            <p:txEl>
                                              <p:pRg st="4" end="4"/>
                                            </p:txEl>
                                          </p:spTgt>
                                        </p:tgtEl>
                                        <p:attrNameLst>
                                          <p:attrName>ppt_x</p:attrName>
                                        </p:attrNameLst>
                                      </p:cBhvr>
                                    </p:anim>
                                    <p:anim from="(-#ppt_h/2)" to="(#ppt_y)" calcmode="lin" valueType="num">
                                      <p:cBhvr>
                                        <p:cTn id="71" dur="1000" fill="hold">
                                          <p:stCondLst>
                                            <p:cond delay="0"/>
                                          </p:stCondLst>
                                        </p:cTn>
                                        <p:tgtEl>
                                          <p:spTgt spid="3">
                                            <p:txEl>
                                              <p:pRg st="4" end="4"/>
                                            </p:txEl>
                                          </p:spTgt>
                                        </p:tgtEl>
                                        <p:attrNameLst>
                                          <p:attrName>ppt_y</p:attrName>
                                        </p:attrNameLst>
                                      </p:cBhvr>
                                    </p:anim>
                                    <p:animRot by="21600000">
                                      <p:cBhvr>
                                        <p:cTn id="72" dur="1000" fill="hold">
                                          <p:stCondLst>
                                            <p:cond delay="0"/>
                                          </p:stCondLst>
                                        </p:cTn>
                                        <p:tgtEl>
                                          <p:spTgt spid="3">
                                            <p:txEl>
                                              <p:pRg st="4" end="4"/>
                                            </p:txEl>
                                          </p:spTgt>
                                        </p:tgtEl>
                                        <p:attrNameLst>
                                          <p:attrName>r</p:attrName>
                                        </p:attrNameLst>
                                      </p:cBhvr>
                                    </p:animRot>
                                  </p:childTnLst>
                                </p:cTn>
                              </p:par>
                              <p:par>
                                <p:cTn id="73" presetID="56" presetClass="entr" presetSubtype="0" fill="hold" nodeType="withEffect">
                                  <p:stCondLst>
                                    <p:cond delay="0"/>
                                  </p:stCondLst>
                                  <p:iterate type="lt">
                                    <p:tmPct val="10000"/>
                                  </p:iterate>
                                  <p:childTnLst>
                                    <p:set>
                                      <p:cBhvr>
                                        <p:cTn id="74" dur="1" fill="hold">
                                          <p:stCondLst>
                                            <p:cond delay="0"/>
                                          </p:stCondLst>
                                        </p:cTn>
                                        <p:tgtEl>
                                          <p:spTgt spid="3">
                                            <p:txEl>
                                              <p:pRg st="5" end="5"/>
                                            </p:txEl>
                                          </p:spTgt>
                                        </p:tgtEl>
                                        <p:attrNameLst>
                                          <p:attrName>style.visibility</p:attrName>
                                        </p:attrNameLst>
                                      </p:cBhvr>
                                      <p:to>
                                        <p:strVal val="visible"/>
                                      </p:to>
                                    </p:set>
                                    <p:anim by="(-#ppt_w*2)" calcmode="lin" valueType="num">
                                      <p:cBhvr rctx="PPT">
                                        <p:cTn id="75" dur="500" autoRev="1" fill="hold">
                                          <p:stCondLst>
                                            <p:cond delay="0"/>
                                          </p:stCondLst>
                                        </p:cTn>
                                        <p:tgtEl>
                                          <p:spTgt spid="3">
                                            <p:txEl>
                                              <p:pRg st="5" end="5"/>
                                            </p:txEl>
                                          </p:spTgt>
                                        </p:tgtEl>
                                        <p:attrNameLst>
                                          <p:attrName>ppt_w</p:attrName>
                                        </p:attrNameLst>
                                      </p:cBhvr>
                                    </p:anim>
                                    <p:anim by="(#ppt_w*0.50)" calcmode="lin" valueType="num">
                                      <p:cBhvr>
                                        <p:cTn id="76" dur="500" decel="50000" autoRev="1" fill="hold">
                                          <p:stCondLst>
                                            <p:cond delay="0"/>
                                          </p:stCondLst>
                                        </p:cTn>
                                        <p:tgtEl>
                                          <p:spTgt spid="3">
                                            <p:txEl>
                                              <p:pRg st="5" end="5"/>
                                            </p:txEl>
                                          </p:spTgt>
                                        </p:tgtEl>
                                        <p:attrNameLst>
                                          <p:attrName>ppt_x</p:attrName>
                                        </p:attrNameLst>
                                      </p:cBhvr>
                                    </p:anim>
                                    <p:anim from="(-#ppt_h/2)" to="(#ppt_y)" calcmode="lin" valueType="num">
                                      <p:cBhvr>
                                        <p:cTn id="77" dur="1000" fill="hold">
                                          <p:stCondLst>
                                            <p:cond delay="0"/>
                                          </p:stCondLst>
                                        </p:cTn>
                                        <p:tgtEl>
                                          <p:spTgt spid="3">
                                            <p:txEl>
                                              <p:pRg st="5" end="5"/>
                                            </p:txEl>
                                          </p:spTgt>
                                        </p:tgtEl>
                                        <p:attrNameLst>
                                          <p:attrName>ppt_y</p:attrName>
                                        </p:attrNameLst>
                                      </p:cBhvr>
                                    </p:anim>
                                    <p:animRot by="21600000">
                                      <p:cBhvr>
                                        <p:cTn id="78" dur="1000" fill="hold">
                                          <p:stCondLst>
                                            <p:cond delay="0"/>
                                          </p:stCondLst>
                                        </p:cTn>
                                        <p:tgtEl>
                                          <p:spTgt spid="3">
                                            <p:txEl>
                                              <p:pRg st="5" end="5"/>
                                            </p:txEl>
                                          </p:spTgt>
                                        </p:tgtEl>
                                        <p:attrNameLst>
                                          <p:attrName>r</p:attrName>
                                        </p:attrNameLst>
                                      </p:cBhvr>
                                    </p:animRot>
                                  </p:childTnLst>
                                </p:cTn>
                              </p:par>
                              <p:par>
                                <p:cTn id="79" presetID="56" presetClass="entr" presetSubtype="0" fill="hold" nodeType="withEffect">
                                  <p:stCondLst>
                                    <p:cond delay="0"/>
                                  </p:stCondLst>
                                  <p:iterate type="lt">
                                    <p:tmPct val="10000"/>
                                  </p:iterate>
                                  <p:childTnLst>
                                    <p:set>
                                      <p:cBhvr>
                                        <p:cTn id="80" dur="1" fill="hold">
                                          <p:stCondLst>
                                            <p:cond delay="0"/>
                                          </p:stCondLst>
                                        </p:cTn>
                                        <p:tgtEl>
                                          <p:spTgt spid="3">
                                            <p:txEl>
                                              <p:pRg st="6" end="6"/>
                                            </p:txEl>
                                          </p:spTgt>
                                        </p:tgtEl>
                                        <p:attrNameLst>
                                          <p:attrName>style.visibility</p:attrName>
                                        </p:attrNameLst>
                                      </p:cBhvr>
                                      <p:to>
                                        <p:strVal val="visible"/>
                                      </p:to>
                                    </p:set>
                                    <p:anim by="(-#ppt_w*2)" calcmode="lin" valueType="num">
                                      <p:cBhvr rctx="PPT">
                                        <p:cTn id="81" dur="500" autoRev="1" fill="hold">
                                          <p:stCondLst>
                                            <p:cond delay="0"/>
                                          </p:stCondLst>
                                        </p:cTn>
                                        <p:tgtEl>
                                          <p:spTgt spid="3">
                                            <p:txEl>
                                              <p:pRg st="6" end="6"/>
                                            </p:txEl>
                                          </p:spTgt>
                                        </p:tgtEl>
                                        <p:attrNameLst>
                                          <p:attrName>ppt_w</p:attrName>
                                        </p:attrNameLst>
                                      </p:cBhvr>
                                    </p:anim>
                                    <p:anim by="(#ppt_w*0.50)" calcmode="lin" valueType="num">
                                      <p:cBhvr>
                                        <p:cTn id="82" dur="500" decel="50000" autoRev="1" fill="hold">
                                          <p:stCondLst>
                                            <p:cond delay="0"/>
                                          </p:stCondLst>
                                        </p:cTn>
                                        <p:tgtEl>
                                          <p:spTgt spid="3">
                                            <p:txEl>
                                              <p:pRg st="6" end="6"/>
                                            </p:txEl>
                                          </p:spTgt>
                                        </p:tgtEl>
                                        <p:attrNameLst>
                                          <p:attrName>ppt_x</p:attrName>
                                        </p:attrNameLst>
                                      </p:cBhvr>
                                    </p:anim>
                                    <p:anim from="(-#ppt_h/2)" to="(#ppt_y)" calcmode="lin" valueType="num">
                                      <p:cBhvr>
                                        <p:cTn id="83" dur="1000" fill="hold">
                                          <p:stCondLst>
                                            <p:cond delay="0"/>
                                          </p:stCondLst>
                                        </p:cTn>
                                        <p:tgtEl>
                                          <p:spTgt spid="3">
                                            <p:txEl>
                                              <p:pRg st="6" end="6"/>
                                            </p:txEl>
                                          </p:spTgt>
                                        </p:tgtEl>
                                        <p:attrNameLst>
                                          <p:attrName>ppt_y</p:attrName>
                                        </p:attrNameLst>
                                      </p:cBhvr>
                                    </p:anim>
                                    <p:animRot by="21600000">
                                      <p:cBhvr>
                                        <p:cTn id="84" dur="1000" fill="hold">
                                          <p:stCondLst>
                                            <p:cond delay="0"/>
                                          </p:stCondLst>
                                        </p:cTn>
                                        <p:tgtEl>
                                          <p:spTgt spid="3">
                                            <p:txEl>
                                              <p:pRg st="6" end="6"/>
                                            </p:txEl>
                                          </p:spTgt>
                                        </p:tgtEl>
                                        <p:attrNameLst>
                                          <p:attrName>r</p:attrName>
                                        </p:attrNameLst>
                                      </p:cBhvr>
                                    </p:animRot>
                                  </p:childTnLst>
                                </p:cTn>
                              </p:par>
                              <p:par>
                                <p:cTn id="85" presetID="56" presetClass="entr" presetSubtype="0" fill="hold" nodeType="withEffect">
                                  <p:stCondLst>
                                    <p:cond delay="0"/>
                                  </p:stCondLst>
                                  <p:iterate type="lt">
                                    <p:tmPct val="10000"/>
                                  </p:iterate>
                                  <p:childTnLst>
                                    <p:set>
                                      <p:cBhvr>
                                        <p:cTn id="86" dur="1" fill="hold">
                                          <p:stCondLst>
                                            <p:cond delay="0"/>
                                          </p:stCondLst>
                                        </p:cTn>
                                        <p:tgtEl>
                                          <p:spTgt spid="3">
                                            <p:txEl>
                                              <p:pRg st="7" end="7"/>
                                            </p:txEl>
                                          </p:spTgt>
                                        </p:tgtEl>
                                        <p:attrNameLst>
                                          <p:attrName>style.visibility</p:attrName>
                                        </p:attrNameLst>
                                      </p:cBhvr>
                                      <p:to>
                                        <p:strVal val="visible"/>
                                      </p:to>
                                    </p:set>
                                    <p:anim by="(-#ppt_w*2)" calcmode="lin" valueType="num">
                                      <p:cBhvr rctx="PPT">
                                        <p:cTn id="87" dur="500" autoRev="1" fill="hold">
                                          <p:stCondLst>
                                            <p:cond delay="0"/>
                                          </p:stCondLst>
                                        </p:cTn>
                                        <p:tgtEl>
                                          <p:spTgt spid="3">
                                            <p:txEl>
                                              <p:pRg st="7" end="7"/>
                                            </p:txEl>
                                          </p:spTgt>
                                        </p:tgtEl>
                                        <p:attrNameLst>
                                          <p:attrName>ppt_w</p:attrName>
                                        </p:attrNameLst>
                                      </p:cBhvr>
                                    </p:anim>
                                    <p:anim by="(#ppt_w*0.50)" calcmode="lin" valueType="num">
                                      <p:cBhvr>
                                        <p:cTn id="88" dur="500" decel="50000" autoRev="1" fill="hold">
                                          <p:stCondLst>
                                            <p:cond delay="0"/>
                                          </p:stCondLst>
                                        </p:cTn>
                                        <p:tgtEl>
                                          <p:spTgt spid="3">
                                            <p:txEl>
                                              <p:pRg st="7" end="7"/>
                                            </p:txEl>
                                          </p:spTgt>
                                        </p:tgtEl>
                                        <p:attrNameLst>
                                          <p:attrName>ppt_x</p:attrName>
                                        </p:attrNameLst>
                                      </p:cBhvr>
                                    </p:anim>
                                    <p:anim from="(-#ppt_h/2)" to="(#ppt_y)" calcmode="lin" valueType="num">
                                      <p:cBhvr>
                                        <p:cTn id="89" dur="1000" fill="hold">
                                          <p:stCondLst>
                                            <p:cond delay="0"/>
                                          </p:stCondLst>
                                        </p:cTn>
                                        <p:tgtEl>
                                          <p:spTgt spid="3">
                                            <p:txEl>
                                              <p:pRg st="7" end="7"/>
                                            </p:txEl>
                                          </p:spTgt>
                                        </p:tgtEl>
                                        <p:attrNameLst>
                                          <p:attrName>ppt_y</p:attrName>
                                        </p:attrNameLst>
                                      </p:cBhvr>
                                    </p:anim>
                                    <p:animRot by="21600000">
                                      <p:cBhvr>
                                        <p:cTn id="90" dur="1000" fill="hold">
                                          <p:stCondLst>
                                            <p:cond delay="0"/>
                                          </p:stCondLst>
                                        </p:cTn>
                                        <p:tgtEl>
                                          <p:spTgt spid="3">
                                            <p:txEl>
                                              <p:pRg st="7" end="7"/>
                                            </p:txEl>
                                          </p:spTgt>
                                        </p:tgtEl>
                                        <p:attrNameLst>
                                          <p:attrName>r</p:attrName>
                                        </p:attrNameLst>
                                      </p:cBhvr>
                                    </p:animRot>
                                  </p:childTnLst>
                                </p:cTn>
                              </p:par>
                              <p:par>
                                <p:cTn id="91" presetID="56" presetClass="entr" presetSubtype="0" fill="hold" nodeType="withEffect">
                                  <p:stCondLst>
                                    <p:cond delay="0"/>
                                  </p:stCondLst>
                                  <p:iterate type="lt">
                                    <p:tmPct val="10000"/>
                                  </p:iterate>
                                  <p:childTnLst>
                                    <p:set>
                                      <p:cBhvr>
                                        <p:cTn id="92" dur="1" fill="hold">
                                          <p:stCondLst>
                                            <p:cond delay="0"/>
                                          </p:stCondLst>
                                        </p:cTn>
                                        <p:tgtEl>
                                          <p:spTgt spid="3">
                                            <p:txEl>
                                              <p:pRg st="8" end="8"/>
                                            </p:txEl>
                                          </p:spTgt>
                                        </p:tgtEl>
                                        <p:attrNameLst>
                                          <p:attrName>style.visibility</p:attrName>
                                        </p:attrNameLst>
                                      </p:cBhvr>
                                      <p:to>
                                        <p:strVal val="visible"/>
                                      </p:to>
                                    </p:set>
                                    <p:anim by="(-#ppt_w*2)" calcmode="lin" valueType="num">
                                      <p:cBhvr rctx="PPT">
                                        <p:cTn id="93" dur="500" autoRev="1" fill="hold">
                                          <p:stCondLst>
                                            <p:cond delay="0"/>
                                          </p:stCondLst>
                                        </p:cTn>
                                        <p:tgtEl>
                                          <p:spTgt spid="3">
                                            <p:txEl>
                                              <p:pRg st="8" end="8"/>
                                            </p:txEl>
                                          </p:spTgt>
                                        </p:tgtEl>
                                        <p:attrNameLst>
                                          <p:attrName>ppt_w</p:attrName>
                                        </p:attrNameLst>
                                      </p:cBhvr>
                                    </p:anim>
                                    <p:anim by="(#ppt_w*0.50)" calcmode="lin" valueType="num">
                                      <p:cBhvr>
                                        <p:cTn id="94" dur="500" decel="50000" autoRev="1" fill="hold">
                                          <p:stCondLst>
                                            <p:cond delay="0"/>
                                          </p:stCondLst>
                                        </p:cTn>
                                        <p:tgtEl>
                                          <p:spTgt spid="3">
                                            <p:txEl>
                                              <p:pRg st="8" end="8"/>
                                            </p:txEl>
                                          </p:spTgt>
                                        </p:tgtEl>
                                        <p:attrNameLst>
                                          <p:attrName>ppt_x</p:attrName>
                                        </p:attrNameLst>
                                      </p:cBhvr>
                                    </p:anim>
                                    <p:anim from="(-#ppt_h/2)" to="(#ppt_y)" calcmode="lin" valueType="num">
                                      <p:cBhvr>
                                        <p:cTn id="95" dur="1000" fill="hold">
                                          <p:stCondLst>
                                            <p:cond delay="0"/>
                                          </p:stCondLst>
                                        </p:cTn>
                                        <p:tgtEl>
                                          <p:spTgt spid="3">
                                            <p:txEl>
                                              <p:pRg st="8" end="8"/>
                                            </p:txEl>
                                          </p:spTgt>
                                        </p:tgtEl>
                                        <p:attrNameLst>
                                          <p:attrName>ppt_y</p:attrName>
                                        </p:attrNameLst>
                                      </p:cBhvr>
                                    </p:anim>
                                    <p:animRot by="21600000">
                                      <p:cBhvr>
                                        <p:cTn id="96" dur="1000" fill="hold">
                                          <p:stCondLst>
                                            <p:cond delay="0"/>
                                          </p:stCondLst>
                                        </p:cTn>
                                        <p:tgtEl>
                                          <p:spTgt spid="3">
                                            <p:txEl>
                                              <p:pRg st="8" end="8"/>
                                            </p:txEl>
                                          </p:spTgt>
                                        </p:tgtEl>
                                        <p:attrNameLst>
                                          <p:attrName>r</p:attrName>
                                        </p:attrNameLst>
                                      </p:cBhvr>
                                    </p:animRot>
                                  </p:childTnLst>
                                </p:cTn>
                              </p:par>
                              <p:par>
                                <p:cTn id="97" presetID="56" presetClass="entr" presetSubtype="0" fill="hold" nodeType="withEffect">
                                  <p:stCondLst>
                                    <p:cond delay="0"/>
                                  </p:stCondLst>
                                  <p:iterate type="lt">
                                    <p:tmPct val="10000"/>
                                  </p:iterate>
                                  <p:childTnLst>
                                    <p:set>
                                      <p:cBhvr>
                                        <p:cTn id="98" dur="1" fill="hold">
                                          <p:stCondLst>
                                            <p:cond delay="0"/>
                                          </p:stCondLst>
                                        </p:cTn>
                                        <p:tgtEl>
                                          <p:spTgt spid="3">
                                            <p:txEl>
                                              <p:pRg st="9" end="9"/>
                                            </p:txEl>
                                          </p:spTgt>
                                        </p:tgtEl>
                                        <p:attrNameLst>
                                          <p:attrName>style.visibility</p:attrName>
                                        </p:attrNameLst>
                                      </p:cBhvr>
                                      <p:to>
                                        <p:strVal val="visible"/>
                                      </p:to>
                                    </p:set>
                                    <p:anim by="(-#ppt_w*2)" calcmode="lin" valueType="num">
                                      <p:cBhvr rctx="PPT">
                                        <p:cTn id="99" dur="500" autoRev="1" fill="hold">
                                          <p:stCondLst>
                                            <p:cond delay="0"/>
                                          </p:stCondLst>
                                        </p:cTn>
                                        <p:tgtEl>
                                          <p:spTgt spid="3">
                                            <p:txEl>
                                              <p:pRg st="9" end="9"/>
                                            </p:txEl>
                                          </p:spTgt>
                                        </p:tgtEl>
                                        <p:attrNameLst>
                                          <p:attrName>ppt_w</p:attrName>
                                        </p:attrNameLst>
                                      </p:cBhvr>
                                    </p:anim>
                                    <p:anim by="(#ppt_w*0.50)" calcmode="lin" valueType="num">
                                      <p:cBhvr>
                                        <p:cTn id="100" dur="500" decel="50000" autoRev="1" fill="hold">
                                          <p:stCondLst>
                                            <p:cond delay="0"/>
                                          </p:stCondLst>
                                        </p:cTn>
                                        <p:tgtEl>
                                          <p:spTgt spid="3">
                                            <p:txEl>
                                              <p:pRg st="9" end="9"/>
                                            </p:txEl>
                                          </p:spTgt>
                                        </p:tgtEl>
                                        <p:attrNameLst>
                                          <p:attrName>ppt_x</p:attrName>
                                        </p:attrNameLst>
                                      </p:cBhvr>
                                    </p:anim>
                                    <p:anim from="(-#ppt_h/2)" to="(#ppt_y)" calcmode="lin" valueType="num">
                                      <p:cBhvr>
                                        <p:cTn id="101" dur="1000" fill="hold">
                                          <p:stCondLst>
                                            <p:cond delay="0"/>
                                          </p:stCondLst>
                                        </p:cTn>
                                        <p:tgtEl>
                                          <p:spTgt spid="3">
                                            <p:txEl>
                                              <p:pRg st="9" end="9"/>
                                            </p:txEl>
                                          </p:spTgt>
                                        </p:tgtEl>
                                        <p:attrNameLst>
                                          <p:attrName>ppt_y</p:attrName>
                                        </p:attrNameLst>
                                      </p:cBhvr>
                                    </p:anim>
                                    <p:animRot by="21600000">
                                      <p:cBhvr>
                                        <p:cTn id="102" dur="1000" fill="hold">
                                          <p:stCondLst>
                                            <p:cond delay="0"/>
                                          </p:stCondLst>
                                        </p:cTn>
                                        <p:tgtEl>
                                          <p:spTgt spid="3">
                                            <p:txEl>
                                              <p:pRg st="9" end="9"/>
                                            </p:txEl>
                                          </p:spTgt>
                                        </p:tgtEl>
                                        <p:attrNameLst>
                                          <p:attrName>r</p:attrName>
                                        </p:attrNameLst>
                                      </p:cBhvr>
                                    </p:animRot>
                                  </p:childTnLst>
                                </p:cTn>
                              </p:par>
                              <p:par>
                                <p:cTn id="103" presetID="56" presetClass="entr" presetSubtype="0" fill="hold" nodeType="withEffect">
                                  <p:stCondLst>
                                    <p:cond delay="0"/>
                                  </p:stCondLst>
                                  <p:iterate type="lt">
                                    <p:tmPct val="10000"/>
                                  </p:iterate>
                                  <p:childTnLst>
                                    <p:set>
                                      <p:cBhvr>
                                        <p:cTn id="104" dur="1" fill="hold">
                                          <p:stCondLst>
                                            <p:cond delay="0"/>
                                          </p:stCondLst>
                                        </p:cTn>
                                        <p:tgtEl>
                                          <p:spTgt spid="3">
                                            <p:txEl>
                                              <p:pRg st="10" end="10"/>
                                            </p:txEl>
                                          </p:spTgt>
                                        </p:tgtEl>
                                        <p:attrNameLst>
                                          <p:attrName>style.visibility</p:attrName>
                                        </p:attrNameLst>
                                      </p:cBhvr>
                                      <p:to>
                                        <p:strVal val="visible"/>
                                      </p:to>
                                    </p:set>
                                    <p:anim by="(-#ppt_w*2)" calcmode="lin" valueType="num">
                                      <p:cBhvr rctx="PPT">
                                        <p:cTn id="105" dur="500" autoRev="1" fill="hold">
                                          <p:stCondLst>
                                            <p:cond delay="0"/>
                                          </p:stCondLst>
                                        </p:cTn>
                                        <p:tgtEl>
                                          <p:spTgt spid="3">
                                            <p:txEl>
                                              <p:pRg st="10" end="10"/>
                                            </p:txEl>
                                          </p:spTgt>
                                        </p:tgtEl>
                                        <p:attrNameLst>
                                          <p:attrName>ppt_w</p:attrName>
                                        </p:attrNameLst>
                                      </p:cBhvr>
                                    </p:anim>
                                    <p:anim by="(#ppt_w*0.50)" calcmode="lin" valueType="num">
                                      <p:cBhvr>
                                        <p:cTn id="106" dur="500" decel="50000" autoRev="1" fill="hold">
                                          <p:stCondLst>
                                            <p:cond delay="0"/>
                                          </p:stCondLst>
                                        </p:cTn>
                                        <p:tgtEl>
                                          <p:spTgt spid="3">
                                            <p:txEl>
                                              <p:pRg st="10" end="10"/>
                                            </p:txEl>
                                          </p:spTgt>
                                        </p:tgtEl>
                                        <p:attrNameLst>
                                          <p:attrName>ppt_x</p:attrName>
                                        </p:attrNameLst>
                                      </p:cBhvr>
                                    </p:anim>
                                    <p:anim from="(-#ppt_h/2)" to="(#ppt_y)" calcmode="lin" valueType="num">
                                      <p:cBhvr>
                                        <p:cTn id="107" dur="1000" fill="hold">
                                          <p:stCondLst>
                                            <p:cond delay="0"/>
                                          </p:stCondLst>
                                        </p:cTn>
                                        <p:tgtEl>
                                          <p:spTgt spid="3">
                                            <p:txEl>
                                              <p:pRg st="10" end="10"/>
                                            </p:txEl>
                                          </p:spTgt>
                                        </p:tgtEl>
                                        <p:attrNameLst>
                                          <p:attrName>ppt_y</p:attrName>
                                        </p:attrNameLst>
                                      </p:cBhvr>
                                    </p:anim>
                                    <p:animRot by="21600000">
                                      <p:cBhvr>
                                        <p:cTn id="108" dur="1000" fill="hold">
                                          <p:stCondLst>
                                            <p:cond delay="0"/>
                                          </p:stCondLst>
                                        </p:cTn>
                                        <p:tgtEl>
                                          <p:spTgt spid="3">
                                            <p:txEl>
                                              <p:pRg st="10" end="10"/>
                                            </p:txEl>
                                          </p:spTgt>
                                        </p:tgtEl>
                                        <p:attrNameLst>
                                          <p:attrName>r</p:attrName>
                                        </p:attrNameLst>
                                      </p:cBhvr>
                                    </p:animRot>
                                  </p:childTnLst>
                                </p:cTn>
                              </p:par>
                              <p:par>
                                <p:cTn id="109" presetID="56" presetClass="entr" presetSubtype="0" fill="hold" nodeType="withEffect">
                                  <p:stCondLst>
                                    <p:cond delay="0"/>
                                  </p:stCondLst>
                                  <p:iterate type="lt">
                                    <p:tmPct val="10000"/>
                                  </p:iterate>
                                  <p:childTnLst>
                                    <p:set>
                                      <p:cBhvr>
                                        <p:cTn id="110" dur="1" fill="hold">
                                          <p:stCondLst>
                                            <p:cond delay="0"/>
                                          </p:stCondLst>
                                        </p:cTn>
                                        <p:tgtEl>
                                          <p:spTgt spid="3">
                                            <p:txEl>
                                              <p:pRg st="11" end="11"/>
                                            </p:txEl>
                                          </p:spTgt>
                                        </p:tgtEl>
                                        <p:attrNameLst>
                                          <p:attrName>style.visibility</p:attrName>
                                        </p:attrNameLst>
                                      </p:cBhvr>
                                      <p:to>
                                        <p:strVal val="visible"/>
                                      </p:to>
                                    </p:set>
                                    <p:anim by="(-#ppt_w*2)" calcmode="lin" valueType="num">
                                      <p:cBhvr rctx="PPT">
                                        <p:cTn id="111" dur="500" autoRev="1" fill="hold">
                                          <p:stCondLst>
                                            <p:cond delay="0"/>
                                          </p:stCondLst>
                                        </p:cTn>
                                        <p:tgtEl>
                                          <p:spTgt spid="3">
                                            <p:txEl>
                                              <p:pRg st="11" end="11"/>
                                            </p:txEl>
                                          </p:spTgt>
                                        </p:tgtEl>
                                        <p:attrNameLst>
                                          <p:attrName>ppt_w</p:attrName>
                                        </p:attrNameLst>
                                      </p:cBhvr>
                                    </p:anim>
                                    <p:anim by="(#ppt_w*0.50)" calcmode="lin" valueType="num">
                                      <p:cBhvr>
                                        <p:cTn id="112" dur="500" decel="50000" autoRev="1" fill="hold">
                                          <p:stCondLst>
                                            <p:cond delay="0"/>
                                          </p:stCondLst>
                                        </p:cTn>
                                        <p:tgtEl>
                                          <p:spTgt spid="3">
                                            <p:txEl>
                                              <p:pRg st="11" end="11"/>
                                            </p:txEl>
                                          </p:spTgt>
                                        </p:tgtEl>
                                        <p:attrNameLst>
                                          <p:attrName>ppt_x</p:attrName>
                                        </p:attrNameLst>
                                      </p:cBhvr>
                                    </p:anim>
                                    <p:anim from="(-#ppt_h/2)" to="(#ppt_y)" calcmode="lin" valueType="num">
                                      <p:cBhvr>
                                        <p:cTn id="113" dur="1000" fill="hold">
                                          <p:stCondLst>
                                            <p:cond delay="0"/>
                                          </p:stCondLst>
                                        </p:cTn>
                                        <p:tgtEl>
                                          <p:spTgt spid="3">
                                            <p:txEl>
                                              <p:pRg st="11" end="11"/>
                                            </p:txEl>
                                          </p:spTgt>
                                        </p:tgtEl>
                                        <p:attrNameLst>
                                          <p:attrName>ppt_y</p:attrName>
                                        </p:attrNameLst>
                                      </p:cBhvr>
                                    </p:anim>
                                    <p:animRot by="21600000">
                                      <p:cBhvr>
                                        <p:cTn id="114" dur="1000" fill="hold">
                                          <p:stCondLst>
                                            <p:cond delay="0"/>
                                          </p:stCondLst>
                                        </p:cTn>
                                        <p:tgtEl>
                                          <p:spTgt spid="3">
                                            <p:txEl>
                                              <p:pRg st="11" end="11"/>
                                            </p:txEl>
                                          </p:spTgt>
                                        </p:tgtEl>
                                        <p:attrNameLst>
                                          <p:attrName>r</p:attrName>
                                        </p:attrNameLst>
                                      </p:cBhvr>
                                    </p:animRot>
                                  </p:childTnLst>
                                </p:cTn>
                              </p:par>
                              <p:par>
                                <p:cTn id="115" presetID="56" presetClass="entr" presetSubtype="0" fill="hold" nodeType="withEffect">
                                  <p:stCondLst>
                                    <p:cond delay="0"/>
                                  </p:stCondLst>
                                  <p:iterate type="lt">
                                    <p:tmPct val="10000"/>
                                  </p:iterate>
                                  <p:childTnLst>
                                    <p:set>
                                      <p:cBhvr>
                                        <p:cTn id="116" dur="1" fill="hold">
                                          <p:stCondLst>
                                            <p:cond delay="0"/>
                                          </p:stCondLst>
                                        </p:cTn>
                                        <p:tgtEl>
                                          <p:spTgt spid="3">
                                            <p:txEl>
                                              <p:pRg st="12" end="12"/>
                                            </p:txEl>
                                          </p:spTgt>
                                        </p:tgtEl>
                                        <p:attrNameLst>
                                          <p:attrName>style.visibility</p:attrName>
                                        </p:attrNameLst>
                                      </p:cBhvr>
                                      <p:to>
                                        <p:strVal val="visible"/>
                                      </p:to>
                                    </p:set>
                                    <p:anim by="(-#ppt_w*2)" calcmode="lin" valueType="num">
                                      <p:cBhvr rctx="PPT">
                                        <p:cTn id="117" dur="500" autoRev="1" fill="hold">
                                          <p:stCondLst>
                                            <p:cond delay="0"/>
                                          </p:stCondLst>
                                        </p:cTn>
                                        <p:tgtEl>
                                          <p:spTgt spid="3">
                                            <p:txEl>
                                              <p:pRg st="12" end="12"/>
                                            </p:txEl>
                                          </p:spTgt>
                                        </p:tgtEl>
                                        <p:attrNameLst>
                                          <p:attrName>ppt_w</p:attrName>
                                        </p:attrNameLst>
                                      </p:cBhvr>
                                    </p:anim>
                                    <p:anim by="(#ppt_w*0.50)" calcmode="lin" valueType="num">
                                      <p:cBhvr>
                                        <p:cTn id="118" dur="500" decel="50000" autoRev="1" fill="hold">
                                          <p:stCondLst>
                                            <p:cond delay="0"/>
                                          </p:stCondLst>
                                        </p:cTn>
                                        <p:tgtEl>
                                          <p:spTgt spid="3">
                                            <p:txEl>
                                              <p:pRg st="12" end="12"/>
                                            </p:txEl>
                                          </p:spTgt>
                                        </p:tgtEl>
                                        <p:attrNameLst>
                                          <p:attrName>ppt_x</p:attrName>
                                        </p:attrNameLst>
                                      </p:cBhvr>
                                    </p:anim>
                                    <p:anim from="(-#ppt_h/2)" to="(#ppt_y)" calcmode="lin" valueType="num">
                                      <p:cBhvr>
                                        <p:cTn id="119" dur="1000" fill="hold">
                                          <p:stCondLst>
                                            <p:cond delay="0"/>
                                          </p:stCondLst>
                                        </p:cTn>
                                        <p:tgtEl>
                                          <p:spTgt spid="3">
                                            <p:txEl>
                                              <p:pRg st="12" end="12"/>
                                            </p:txEl>
                                          </p:spTgt>
                                        </p:tgtEl>
                                        <p:attrNameLst>
                                          <p:attrName>ppt_y</p:attrName>
                                        </p:attrNameLst>
                                      </p:cBhvr>
                                    </p:anim>
                                    <p:animRot by="21600000">
                                      <p:cBhvr>
                                        <p:cTn id="120" dur="1000" fill="hold">
                                          <p:stCondLst>
                                            <p:cond delay="0"/>
                                          </p:stCondLst>
                                        </p:cTn>
                                        <p:tgtEl>
                                          <p:spTgt spid="3">
                                            <p:txEl>
                                              <p:pRg st="12" end="12"/>
                                            </p:txEl>
                                          </p:spTgt>
                                        </p:tgtEl>
                                        <p:attrNameLst>
                                          <p:attrName>r</p:attrName>
                                        </p:attrNameLst>
                                      </p:cBhvr>
                                    </p:animRot>
                                  </p:childTnLst>
                                </p:cTn>
                              </p:par>
                              <p:par>
                                <p:cTn id="121" presetID="56" presetClass="entr" presetSubtype="0" fill="hold" nodeType="withEffect">
                                  <p:stCondLst>
                                    <p:cond delay="0"/>
                                  </p:stCondLst>
                                  <p:iterate type="lt">
                                    <p:tmPct val="10000"/>
                                  </p:iterate>
                                  <p:childTnLst>
                                    <p:set>
                                      <p:cBhvr>
                                        <p:cTn id="122" dur="1" fill="hold">
                                          <p:stCondLst>
                                            <p:cond delay="0"/>
                                          </p:stCondLst>
                                        </p:cTn>
                                        <p:tgtEl>
                                          <p:spTgt spid="3">
                                            <p:txEl>
                                              <p:pRg st="13" end="13"/>
                                            </p:txEl>
                                          </p:spTgt>
                                        </p:tgtEl>
                                        <p:attrNameLst>
                                          <p:attrName>style.visibility</p:attrName>
                                        </p:attrNameLst>
                                      </p:cBhvr>
                                      <p:to>
                                        <p:strVal val="visible"/>
                                      </p:to>
                                    </p:set>
                                    <p:anim by="(-#ppt_w*2)" calcmode="lin" valueType="num">
                                      <p:cBhvr rctx="PPT">
                                        <p:cTn id="123" dur="500" autoRev="1" fill="hold">
                                          <p:stCondLst>
                                            <p:cond delay="0"/>
                                          </p:stCondLst>
                                        </p:cTn>
                                        <p:tgtEl>
                                          <p:spTgt spid="3">
                                            <p:txEl>
                                              <p:pRg st="13" end="13"/>
                                            </p:txEl>
                                          </p:spTgt>
                                        </p:tgtEl>
                                        <p:attrNameLst>
                                          <p:attrName>ppt_w</p:attrName>
                                        </p:attrNameLst>
                                      </p:cBhvr>
                                    </p:anim>
                                    <p:anim by="(#ppt_w*0.50)" calcmode="lin" valueType="num">
                                      <p:cBhvr>
                                        <p:cTn id="124" dur="500" decel="50000" autoRev="1" fill="hold">
                                          <p:stCondLst>
                                            <p:cond delay="0"/>
                                          </p:stCondLst>
                                        </p:cTn>
                                        <p:tgtEl>
                                          <p:spTgt spid="3">
                                            <p:txEl>
                                              <p:pRg st="13" end="13"/>
                                            </p:txEl>
                                          </p:spTgt>
                                        </p:tgtEl>
                                        <p:attrNameLst>
                                          <p:attrName>ppt_x</p:attrName>
                                        </p:attrNameLst>
                                      </p:cBhvr>
                                    </p:anim>
                                    <p:anim from="(-#ppt_h/2)" to="(#ppt_y)" calcmode="lin" valueType="num">
                                      <p:cBhvr>
                                        <p:cTn id="125" dur="1000" fill="hold">
                                          <p:stCondLst>
                                            <p:cond delay="0"/>
                                          </p:stCondLst>
                                        </p:cTn>
                                        <p:tgtEl>
                                          <p:spTgt spid="3">
                                            <p:txEl>
                                              <p:pRg st="13" end="13"/>
                                            </p:txEl>
                                          </p:spTgt>
                                        </p:tgtEl>
                                        <p:attrNameLst>
                                          <p:attrName>ppt_y</p:attrName>
                                        </p:attrNameLst>
                                      </p:cBhvr>
                                    </p:anim>
                                    <p:animRot by="21600000">
                                      <p:cBhvr>
                                        <p:cTn id="126" dur="1000" fill="hold">
                                          <p:stCondLst>
                                            <p:cond delay="0"/>
                                          </p:stCondLst>
                                        </p:cTn>
                                        <p:tgtEl>
                                          <p:spTgt spid="3">
                                            <p:txEl>
                                              <p:pRg st="13" end="13"/>
                                            </p:txEl>
                                          </p:spTgt>
                                        </p:tgtEl>
                                        <p:attrNameLst>
                                          <p:attrName>r</p:attrName>
                                        </p:attrNameLst>
                                      </p:cBhvr>
                                    </p:animRot>
                                  </p:childTnLst>
                                </p:cTn>
                              </p:par>
                            </p:childTnLst>
                          </p:cTn>
                        </p:par>
                      </p:childTnLst>
                    </p:cTn>
                  </p:par>
                  <p:par>
                    <p:cTn id="127" fill="hold">
                      <p:stCondLst>
                        <p:cond delay="indefinite"/>
                      </p:stCondLst>
                      <p:childTnLst>
                        <p:par>
                          <p:cTn id="128" fill="hold">
                            <p:stCondLst>
                              <p:cond delay="0"/>
                            </p:stCondLst>
                            <p:childTnLst>
                              <p:par>
                                <p:cTn id="129" presetID="45" presetClass="entr" presetSubtype="0" fill="hold" grpId="0" nodeType="clickEffect">
                                  <p:stCondLst>
                                    <p:cond delay="0"/>
                                  </p:stCondLst>
                                  <p:iterate type="lt">
                                    <p:tmPct val="10000"/>
                                  </p:iterate>
                                  <p:childTnLst>
                                    <p:set>
                                      <p:cBhvr>
                                        <p:cTn id="130" dur="1" fill="hold">
                                          <p:stCondLst>
                                            <p:cond delay="0"/>
                                          </p:stCondLst>
                                        </p:cTn>
                                        <p:tgtEl>
                                          <p:spTgt spid="7"/>
                                        </p:tgtEl>
                                        <p:attrNameLst>
                                          <p:attrName>style.visibility</p:attrName>
                                        </p:attrNameLst>
                                      </p:cBhvr>
                                      <p:to>
                                        <p:strVal val="visible"/>
                                      </p:to>
                                    </p:set>
                                    <p:animEffect transition="in" filter="fade">
                                      <p:cBhvr>
                                        <p:cTn id="131" dur="2000"/>
                                        <p:tgtEl>
                                          <p:spTgt spid="7"/>
                                        </p:tgtEl>
                                      </p:cBhvr>
                                    </p:animEffect>
                                    <p:anim calcmode="lin" valueType="num">
                                      <p:cBhvr>
                                        <p:cTn id="132" dur="2000" fill="hold"/>
                                        <p:tgtEl>
                                          <p:spTgt spid="7"/>
                                        </p:tgtEl>
                                        <p:attrNameLst>
                                          <p:attrName>ppt_w</p:attrName>
                                        </p:attrNameLst>
                                      </p:cBhvr>
                                      <p:tavLst>
                                        <p:tav tm="0" fmla="#ppt_w*sin(2.5*pi*$)">
                                          <p:val>
                                            <p:fltVal val="0"/>
                                          </p:val>
                                        </p:tav>
                                        <p:tav tm="100000">
                                          <p:val>
                                            <p:fltVal val="1"/>
                                          </p:val>
                                        </p:tav>
                                      </p:tavLst>
                                    </p:anim>
                                    <p:anim calcmode="lin" valueType="num">
                                      <p:cBhvr>
                                        <p:cTn id="133"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11"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767840"/>
            <a:ext cx="8915400" cy="4709160"/>
          </a:xfrm>
        </p:spPr>
        <p:txBody>
          <a:bodyPr>
            <a:normAutofit/>
          </a:bodyPr>
          <a:lstStyle/>
          <a:p>
            <a:r>
              <a:rPr lang="en-US" dirty="0" err="1" smtClean="0"/>
              <a:t>Belum</a:t>
            </a:r>
            <a:r>
              <a:rPr lang="en-US" dirty="0" smtClean="0"/>
              <a:t> </a:t>
            </a:r>
            <a:r>
              <a:rPr lang="en-US" dirty="0" err="1" smtClean="0"/>
              <a:t>ada</a:t>
            </a:r>
            <a:r>
              <a:rPr lang="en-US" dirty="0" smtClean="0"/>
              <a:t> </a:t>
            </a:r>
            <a:r>
              <a:rPr lang="en-US" dirty="0" err="1" smtClean="0"/>
              <a:t>tambahan</a:t>
            </a:r>
            <a:r>
              <a:rPr lang="en-US" dirty="0" smtClean="0"/>
              <a:t> </a:t>
            </a:r>
            <a:r>
              <a:rPr lang="en-US" dirty="0" err="1" smtClean="0"/>
              <a:t>pegawai</a:t>
            </a:r>
            <a:r>
              <a:rPr lang="en-US" dirty="0" smtClean="0"/>
              <a:t>, </a:t>
            </a:r>
            <a:r>
              <a:rPr lang="en-US" dirty="0" err="1" smtClean="0"/>
              <a:t>secara</a:t>
            </a:r>
            <a:r>
              <a:rPr lang="en-US" dirty="0" smtClean="0"/>
              <a:t> </a:t>
            </a:r>
            <a:r>
              <a:rPr lang="en-US" dirty="0" err="1" smtClean="0"/>
              <a:t>kualitatif</a:t>
            </a:r>
            <a:r>
              <a:rPr lang="en-US" dirty="0" smtClean="0"/>
              <a:t> &amp; </a:t>
            </a:r>
            <a:r>
              <a:rPr lang="en-US" dirty="0" err="1" smtClean="0"/>
              <a:t>kuantitatif</a:t>
            </a:r>
            <a:r>
              <a:rPr lang="en-US" dirty="0" smtClean="0"/>
              <a:t>, </a:t>
            </a:r>
            <a:r>
              <a:rPr lang="en-US" dirty="0" err="1" smtClean="0"/>
              <a:t>keadaan</a:t>
            </a:r>
            <a:r>
              <a:rPr lang="en-US" dirty="0" smtClean="0"/>
              <a:t> </a:t>
            </a:r>
            <a:r>
              <a:rPr lang="en-US" dirty="0" err="1" smtClean="0"/>
              <a:t>ini</a:t>
            </a:r>
            <a:r>
              <a:rPr lang="en-US" dirty="0" smtClean="0"/>
              <a:t> </a:t>
            </a:r>
            <a:r>
              <a:rPr lang="en-US" dirty="0" err="1" smtClean="0"/>
              <a:t>belum</a:t>
            </a:r>
            <a:r>
              <a:rPr lang="en-US" dirty="0" smtClean="0"/>
              <a:t> </a:t>
            </a:r>
            <a:r>
              <a:rPr lang="en-US" dirty="0" err="1" smtClean="0"/>
              <a:t>memenuhi</a:t>
            </a:r>
            <a:r>
              <a:rPr lang="en-US" dirty="0" smtClean="0"/>
              <a:t>, </a:t>
            </a:r>
            <a:r>
              <a:rPr lang="en-US" dirty="0" err="1" smtClean="0"/>
              <a:t>kebutuhan</a:t>
            </a:r>
            <a:r>
              <a:rPr lang="en-US" dirty="0" smtClean="0"/>
              <a:t> </a:t>
            </a:r>
            <a:r>
              <a:rPr lang="en-US" dirty="0" err="1" smtClean="0"/>
              <a:t>sesuai</a:t>
            </a:r>
            <a:r>
              <a:rPr lang="en-US" dirty="0" smtClean="0"/>
              <a:t> </a:t>
            </a:r>
            <a:r>
              <a:rPr lang="en-US" dirty="0" err="1" smtClean="0"/>
              <a:t>dengan</a:t>
            </a:r>
            <a:r>
              <a:rPr lang="en-US" dirty="0" smtClean="0"/>
              <a:t> </a:t>
            </a:r>
            <a:r>
              <a:rPr lang="en-US" dirty="0" err="1" smtClean="0"/>
              <a:t>bobot</a:t>
            </a:r>
            <a:r>
              <a:rPr lang="en-US" dirty="0" smtClean="0"/>
              <a:t> </a:t>
            </a:r>
            <a:r>
              <a:rPr lang="en-US" dirty="0" err="1" smtClean="0"/>
              <a:t>dan</a:t>
            </a:r>
            <a:r>
              <a:rPr lang="en-US" dirty="0" smtClean="0"/>
              <a:t> </a:t>
            </a:r>
            <a:r>
              <a:rPr lang="en-US" dirty="0" err="1" smtClean="0"/>
              <a:t>lingkup</a:t>
            </a:r>
            <a:r>
              <a:rPr lang="en-US" dirty="0" smtClean="0"/>
              <a:t> </a:t>
            </a:r>
            <a:r>
              <a:rPr lang="en-US" dirty="0" err="1" smtClean="0"/>
              <a:t>pekerjaan</a:t>
            </a:r>
            <a:r>
              <a:rPr lang="en-US" dirty="0" smtClean="0"/>
              <a:t> </a:t>
            </a:r>
            <a:r>
              <a:rPr lang="id-ID" dirty="0" smtClean="0"/>
              <a:t>yang</a:t>
            </a:r>
            <a:r>
              <a:rPr lang="en-US" dirty="0" smtClean="0"/>
              <a:t> </a:t>
            </a:r>
            <a:r>
              <a:rPr lang="en-US" dirty="0" err="1" smtClean="0"/>
              <a:t>di</a:t>
            </a:r>
            <a:r>
              <a:rPr lang="id-ID" dirty="0" smtClean="0"/>
              <a:t>standarkan</a:t>
            </a:r>
            <a:r>
              <a:rPr lang="en-US" dirty="0" smtClean="0"/>
              <a:t>. </a:t>
            </a:r>
            <a:r>
              <a:rPr lang="en-US" dirty="0" err="1" smtClean="0"/>
              <a:t>Maka</a:t>
            </a:r>
            <a:r>
              <a:rPr lang="en-US" dirty="0" smtClean="0"/>
              <a:t> </a:t>
            </a:r>
            <a:r>
              <a:rPr lang="en-US" dirty="0" err="1" smtClean="0"/>
              <a:t>mereka</a:t>
            </a:r>
            <a:r>
              <a:rPr lang="en-US" dirty="0" smtClean="0"/>
              <a:t> </a:t>
            </a:r>
            <a:r>
              <a:rPr lang="en-US" dirty="0" err="1" smtClean="0"/>
              <a:t>bekerja</a:t>
            </a:r>
            <a:r>
              <a:rPr lang="en-US" dirty="0" smtClean="0"/>
              <a:t> </a:t>
            </a:r>
            <a:r>
              <a:rPr lang="en-US" dirty="0" err="1" smtClean="0"/>
              <a:t>secara</a:t>
            </a:r>
            <a:r>
              <a:rPr lang="en-US" dirty="0" smtClean="0"/>
              <a:t> </a:t>
            </a:r>
            <a:r>
              <a:rPr lang="en-US" dirty="0" err="1" smtClean="0"/>
              <a:t>gotong</a:t>
            </a:r>
            <a:r>
              <a:rPr lang="en-US" dirty="0" smtClean="0"/>
              <a:t> </a:t>
            </a:r>
            <a:r>
              <a:rPr lang="en-US" dirty="0" err="1" smtClean="0"/>
              <a:t>royong</a:t>
            </a:r>
            <a:endParaRPr lang="en-US" dirty="0" smtClean="0"/>
          </a:p>
          <a:p>
            <a:r>
              <a:rPr lang="en-US" dirty="0" err="1" smtClean="0"/>
              <a:t>Kesejahteraan</a:t>
            </a:r>
            <a:r>
              <a:rPr lang="en-US" dirty="0" smtClean="0"/>
              <a:t> </a:t>
            </a:r>
            <a:r>
              <a:rPr lang="en-US" dirty="0" err="1" smtClean="0"/>
              <a:t>pegawai</a:t>
            </a:r>
            <a:r>
              <a:rPr lang="en-US" dirty="0" smtClean="0"/>
              <a:t> </a:t>
            </a:r>
            <a:r>
              <a:rPr lang="en-US" dirty="0" err="1" smtClean="0"/>
              <a:t>khususnya</a:t>
            </a:r>
            <a:r>
              <a:rPr lang="en-US" dirty="0" smtClean="0"/>
              <a:t> </a:t>
            </a:r>
            <a:r>
              <a:rPr lang="en-US" dirty="0" err="1" smtClean="0"/>
              <a:t>jumlah</a:t>
            </a:r>
            <a:r>
              <a:rPr lang="en-US" dirty="0" smtClean="0"/>
              <a:t> </a:t>
            </a:r>
            <a:r>
              <a:rPr lang="en-US" dirty="0" err="1" smtClean="0"/>
              <a:t>gaji</a:t>
            </a:r>
            <a:r>
              <a:rPr lang="en-US" dirty="0" smtClean="0"/>
              <a:t> </a:t>
            </a:r>
            <a:r>
              <a:rPr lang="en-US" dirty="0" err="1" smtClean="0"/>
              <a:t>masih</a:t>
            </a:r>
            <a:r>
              <a:rPr lang="en-US" dirty="0" smtClean="0"/>
              <a:t> </a:t>
            </a:r>
            <a:r>
              <a:rPr lang="en-US" dirty="0" err="1" smtClean="0"/>
              <a:t>lebih</a:t>
            </a:r>
            <a:r>
              <a:rPr lang="en-US" dirty="0" smtClean="0"/>
              <a:t> </a:t>
            </a:r>
            <a:r>
              <a:rPr lang="en-US" dirty="0" err="1" smtClean="0"/>
              <a:t>rendah</a:t>
            </a:r>
            <a:r>
              <a:rPr lang="en-US" dirty="0" smtClean="0"/>
              <a:t> </a:t>
            </a:r>
            <a:r>
              <a:rPr lang="en-US" dirty="0" err="1" smtClean="0"/>
              <a:t>dari</a:t>
            </a:r>
            <a:r>
              <a:rPr lang="en-US" dirty="0" smtClean="0"/>
              <a:t> </a:t>
            </a:r>
            <a:r>
              <a:rPr lang="en-US" dirty="0" err="1" smtClean="0"/>
              <a:t>jumlah</a:t>
            </a:r>
            <a:r>
              <a:rPr lang="en-US" dirty="0" smtClean="0"/>
              <a:t> </a:t>
            </a:r>
            <a:r>
              <a:rPr lang="en-US" dirty="0" err="1" smtClean="0"/>
              <a:t>perhitungan</a:t>
            </a:r>
            <a:r>
              <a:rPr lang="en-US" dirty="0" smtClean="0"/>
              <a:t> UMR </a:t>
            </a:r>
            <a:r>
              <a:rPr lang="en-US" dirty="0" err="1" smtClean="0"/>
              <a:t>Karyawan</a:t>
            </a:r>
            <a:r>
              <a:rPr lang="en-US" dirty="0" smtClean="0"/>
              <a:t> </a:t>
            </a:r>
            <a:r>
              <a:rPr lang="en-US" dirty="0" err="1" smtClean="0"/>
              <a:t>di</a:t>
            </a:r>
            <a:r>
              <a:rPr lang="en-US" dirty="0" smtClean="0"/>
              <a:t> </a:t>
            </a:r>
            <a:r>
              <a:rPr lang="id-ID" dirty="0" err="1" smtClean="0"/>
              <a:t>J</a:t>
            </a:r>
            <a:r>
              <a:rPr lang="en-US" dirty="0" err="1" smtClean="0"/>
              <a:t>akarta</a:t>
            </a:r>
            <a:r>
              <a:rPr lang="en-US" dirty="0" smtClean="0"/>
              <a:t> (+40%  </a:t>
            </a:r>
            <a:r>
              <a:rPr lang="en-US" dirty="0" err="1" smtClean="0"/>
              <a:t>dari</a:t>
            </a:r>
            <a:r>
              <a:rPr lang="en-US" dirty="0" smtClean="0"/>
              <a:t> </a:t>
            </a:r>
            <a:r>
              <a:rPr lang="en-US" dirty="0" err="1" smtClean="0"/>
              <a:t>jml</a:t>
            </a:r>
            <a:r>
              <a:rPr lang="en-US" dirty="0" smtClean="0"/>
              <a:t> UMR)</a:t>
            </a:r>
          </a:p>
          <a:p>
            <a:r>
              <a:rPr lang="en-US" dirty="0" smtClean="0"/>
              <a:t>PP</a:t>
            </a:r>
            <a:r>
              <a:rPr lang="id-ID" dirty="0" smtClean="0"/>
              <a:t>L</a:t>
            </a:r>
            <a:r>
              <a:rPr lang="en-US" dirty="0" smtClean="0"/>
              <a:t>P PGRI </a:t>
            </a:r>
            <a:r>
              <a:rPr lang="en-US" dirty="0" err="1" smtClean="0"/>
              <a:t>Pusat</a:t>
            </a:r>
            <a:r>
              <a:rPr lang="en-US" dirty="0" smtClean="0"/>
              <a:t>  </a:t>
            </a:r>
            <a:r>
              <a:rPr lang="en-US" dirty="0" err="1" smtClean="0"/>
              <a:t>belum</a:t>
            </a:r>
            <a:r>
              <a:rPr lang="en-US" dirty="0" smtClean="0"/>
              <a:t> </a:t>
            </a:r>
            <a:r>
              <a:rPr lang="en-US" dirty="0" err="1" smtClean="0"/>
              <a:t>mampu</a:t>
            </a:r>
            <a:r>
              <a:rPr lang="en-US" dirty="0" smtClean="0"/>
              <a:t> </a:t>
            </a:r>
            <a:r>
              <a:rPr lang="en-US" dirty="0" err="1" smtClean="0"/>
              <a:t>menaikan</a:t>
            </a:r>
            <a:r>
              <a:rPr lang="en-US" dirty="0" smtClean="0"/>
              <a:t> </a:t>
            </a:r>
            <a:r>
              <a:rPr lang="en-US" dirty="0" err="1" smtClean="0"/>
              <a:t>gajinya</a:t>
            </a:r>
            <a:endParaRPr lang="en-US" dirty="0"/>
          </a:p>
        </p:txBody>
      </p:sp>
      <p:sp>
        <p:nvSpPr>
          <p:cNvPr id="5" name="Cloud 4"/>
          <p:cNvSpPr/>
          <p:nvPr/>
        </p:nvSpPr>
        <p:spPr>
          <a:xfrm>
            <a:off x="82551" y="76201"/>
            <a:ext cx="4457700" cy="1371600"/>
          </a:xfrm>
          <a:prstGeom prst="cloud">
            <a:avLst/>
          </a:prstGeom>
          <a:solidFill>
            <a:srgbClr val="00B0F0"/>
          </a:solidFill>
          <a:effectLst>
            <a:glow rad="228600">
              <a:srgbClr val="00B050">
                <a:alpha val="40000"/>
              </a:srgbClr>
            </a:glow>
          </a:effectLst>
        </p:spPr>
        <p:style>
          <a:lnRef idx="2">
            <a:schemeClr val="accent1">
              <a:shade val="50000"/>
            </a:schemeClr>
          </a:lnRef>
          <a:fillRef idx="1002">
            <a:schemeClr val="lt1"/>
          </a:fillRef>
          <a:effectRef idx="0">
            <a:schemeClr val="accent1"/>
          </a:effectRef>
          <a:fontRef idx="minor">
            <a:schemeClr val="lt1"/>
          </a:fontRef>
        </p:style>
        <p:txBody>
          <a:bodyPr lIns="91426" tIns="45713" rIns="91426" bIns="45713" rtlCol="0" anchor="ctr"/>
          <a:lstStyle/>
          <a:p>
            <a:pPr algn="ctr"/>
            <a:r>
              <a:rPr lang="en-US" sz="2400" dirty="0">
                <a:solidFill>
                  <a:schemeClr val="tx1"/>
                </a:solidFill>
              </a:rPr>
              <a:t>3. </a:t>
            </a:r>
            <a:r>
              <a:rPr lang="en-US" sz="2400" dirty="0" err="1">
                <a:solidFill>
                  <a:schemeClr val="tx1"/>
                </a:solidFill>
              </a:rPr>
              <a:t>Kepegawaian</a:t>
            </a:r>
            <a:endParaRPr lang="en-US" sz="2400" dirty="0">
              <a:solidFill>
                <a:schemeClr val="tx1"/>
              </a:solidFill>
            </a:endParaRPr>
          </a:p>
        </p:txBody>
      </p:sp>
      <p:sp>
        <p:nvSpPr>
          <p:cNvPr id="7" name="Striped Right Arrow 6"/>
          <p:cNvSpPr/>
          <p:nvPr/>
        </p:nvSpPr>
        <p:spPr>
          <a:xfrm rot="7785186">
            <a:off x="3342443" y="1412392"/>
            <a:ext cx="1547555" cy="782343"/>
          </a:xfrm>
          <a:prstGeom prst="stripedRightArrow">
            <a:avLst/>
          </a:prstGeom>
          <a:effectLst>
            <a:glow rad="228600">
              <a:srgbClr val="7030A0">
                <a:alpha val="40000"/>
              </a:srgbClr>
            </a:glow>
            <a:outerShdw blurRad="88900" dist="38100" dir="5400000" algn="ctr" rotWithShape="0">
              <a:srgbClr val="000000">
                <a:alpha val="65000"/>
              </a:srgbClr>
            </a:outerShdw>
          </a:effectLst>
        </p:spPr>
        <p:style>
          <a:lnRef idx="0">
            <a:schemeClr val="accent2"/>
          </a:lnRef>
          <a:fillRef idx="3">
            <a:schemeClr val="accent2"/>
          </a:fillRef>
          <a:effectRef idx="3">
            <a:schemeClr val="accent2"/>
          </a:effectRef>
          <a:fontRef idx="minor">
            <a:schemeClr val="lt1"/>
          </a:fontRef>
        </p:style>
        <p:txBody>
          <a:bodyPr lIns="91426" tIns="45713" rIns="91426" bIns="45713" rtlCol="0" anchor="ctr"/>
          <a:lstStyle/>
          <a:p>
            <a:pPr algn="ctr"/>
            <a:endParaRPr lang="en-US"/>
          </a:p>
        </p:txBody>
      </p:sp>
      <p:sp>
        <p:nvSpPr>
          <p:cNvPr id="6" name="Right Arrow 5">
            <a:hlinkClick r:id="rId2" action="ppaction://hlinksldjump"/>
          </p:cNvPr>
          <p:cNvSpPr/>
          <p:nvPr/>
        </p:nvSpPr>
        <p:spPr>
          <a:xfrm>
            <a:off x="8420101" y="6248400"/>
            <a:ext cx="1403350" cy="533400"/>
          </a:xfrm>
          <a:prstGeom prst="rightArrow">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sz="2400" b="1" dirty="0">
                <a:solidFill>
                  <a:schemeClr val="bg1"/>
                </a:solidFill>
                <a:latin typeface="Kristen ITC" pitchFamily="66" charset="0"/>
              </a:rPr>
              <a:t>Next</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870">
                                          <p:stCondLst>
                                            <p:cond delay="0"/>
                                          </p:stCondLst>
                                        </p:cTn>
                                        <p:tgtEl>
                                          <p:spTgt spid="5"/>
                                        </p:tgtEl>
                                      </p:cBhvr>
                                    </p:animEffect>
                                    <p:anim calcmode="lin" valueType="num">
                                      <p:cBhvr>
                                        <p:cTn id="8" dur="273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5"/>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5"/>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5"/>
                                        </p:tgtEl>
                                        <p:attrNameLst>
                                          <p:attrName>ppt_y</p:attrName>
                                        </p:attrNameLst>
                                      </p:cBhvr>
                                      <p:tavLst>
                                        <p:tav tm="0" fmla="#ppt_y-sin(pi*$)/81">
                                          <p:val>
                                            <p:fltVal val="0"/>
                                          </p:val>
                                        </p:tav>
                                        <p:tav tm="100000">
                                          <p:val>
                                            <p:fltVal val="1"/>
                                          </p:val>
                                        </p:tav>
                                      </p:tavLst>
                                    </p:anim>
                                    <p:animScale>
                                      <p:cBhvr>
                                        <p:cTn id="13" dur="39">
                                          <p:stCondLst>
                                            <p:cond delay="975"/>
                                          </p:stCondLst>
                                        </p:cTn>
                                        <p:tgtEl>
                                          <p:spTgt spid="5"/>
                                        </p:tgtEl>
                                      </p:cBhvr>
                                      <p:to x="100000" y="60000"/>
                                    </p:animScale>
                                    <p:animScale>
                                      <p:cBhvr>
                                        <p:cTn id="14" dur="249" decel="50000">
                                          <p:stCondLst>
                                            <p:cond delay="1014"/>
                                          </p:stCondLst>
                                        </p:cTn>
                                        <p:tgtEl>
                                          <p:spTgt spid="5"/>
                                        </p:tgtEl>
                                      </p:cBhvr>
                                      <p:to x="100000" y="100000"/>
                                    </p:animScale>
                                    <p:animScale>
                                      <p:cBhvr>
                                        <p:cTn id="15" dur="39">
                                          <p:stCondLst>
                                            <p:cond delay="1968"/>
                                          </p:stCondLst>
                                        </p:cTn>
                                        <p:tgtEl>
                                          <p:spTgt spid="5"/>
                                        </p:tgtEl>
                                      </p:cBhvr>
                                      <p:to x="100000" y="80000"/>
                                    </p:animScale>
                                    <p:animScale>
                                      <p:cBhvr>
                                        <p:cTn id="16" dur="249" decel="50000">
                                          <p:stCondLst>
                                            <p:cond delay="2007"/>
                                          </p:stCondLst>
                                        </p:cTn>
                                        <p:tgtEl>
                                          <p:spTgt spid="5"/>
                                        </p:tgtEl>
                                      </p:cBhvr>
                                      <p:to x="100000" y="100000"/>
                                    </p:animScale>
                                    <p:animScale>
                                      <p:cBhvr>
                                        <p:cTn id="17" dur="39">
                                          <p:stCondLst>
                                            <p:cond delay="2463"/>
                                          </p:stCondLst>
                                        </p:cTn>
                                        <p:tgtEl>
                                          <p:spTgt spid="5"/>
                                        </p:tgtEl>
                                      </p:cBhvr>
                                      <p:to x="100000" y="90000"/>
                                    </p:animScale>
                                    <p:animScale>
                                      <p:cBhvr>
                                        <p:cTn id="18" dur="249" decel="50000">
                                          <p:stCondLst>
                                            <p:cond delay="2502"/>
                                          </p:stCondLst>
                                        </p:cTn>
                                        <p:tgtEl>
                                          <p:spTgt spid="5"/>
                                        </p:tgtEl>
                                      </p:cBhvr>
                                      <p:to x="100000" y="100000"/>
                                    </p:animScale>
                                    <p:animScale>
                                      <p:cBhvr>
                                        <p:cTn id="19" dur="39">
                                          <p:stCondLst>
                                            <p:cond delay="2712"/>
                                          </p:stCondLst>
                                        </p:cTn>
                                        <p:tgtEl>
                                          <p:spTgt spid="5"/>
                                        </p:tgtEl>
                                      </p:cBhvr>
                                      <p:to x="100000" y="95000"/>
                                    </p:animScale>
                                    <p:animScale>
                                      <p:cBhvr>
                                        <p:cTn id="20" dur="249" decel="50000">
                                          <p:stCondLst>
                                            <p:cond delay="2751"/>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8" presetClass="entr" presetSubtype="0" accel="5000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2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2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27" dur="2000" fill="hold"/>
                                        <p:tgtEl>
                                          <p:spTgt spid="7"/>
                                        </p:tgtEl>
                                        <p:attrNameLst>
                                          <p:attrName>ppt_y</p:attrName>
                                        </p:attrNameLst>
                                      </p:cBhvr>
                                      <p:tavLst>
                                        <p:tav tm="0">
                                          <p:val>
                                            <p:strVal val="#ppt_y"/>
                                          </p:val>
                                        </p:tav>
                                        <p:tav tm="100000">
                                          <p:val>
                                            <p:strVal val="#ppt_y"/>
                                          </p:val>
                                        </p:tav>
                                      </p:tavLst>
                                    </p:anim>
                                    <p:animEffect transition="in" filter="fade">
                                      <p:cBhvr>
                                        <p:cTn id="28" dur="2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1" presetClass="entr" presetSubtype="0" fill="hold"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fade">
                                      <p:cBhvr>
                                        <p:cTn id="33" dur="770" decel="100000"/>
                                        <p:tgtEl>
                                          <p:spTgt spid="3">
                                            <p:txEl>
                                              <p:pRg st="0" end="0"/>
                                            </p:txEl>
                                          </p:spTgt>
                                        </p:tgtEl>
                                      </p:cBhvr>
                                    </p:animEffect>
                                    <p:animScale>
                                      <p:cBhvr>
                                        <p:cTn id="34" dur="770" decel="100000"/>
                                        <p:tgtEl>
                                          <p:spTgt spid="3">
                                            <p:txEl>
                                              <p:pRg st="0" end="0"/>
                                            </p:txEl>
                                          </p:spTgt>
                                        </p:tgtEl>
                                      </p:cBhvr>
                                      <p:from x="10000" y="10000"/>
                                      <p:to x="200000" y="450000"/>
                                    </p:animScale>
                                    <p:animScale>
                                      <p:cBhvr>
                                        <p:cTn id="35" dur="1230" accel="100000" fill="hold">
                                          <p:stCondLst>
                                            <p:cond delay="770"/>
                                          </p:stCondLst>
                                        </p:cTn>
                                        <p:tgtEl>
                                          <p:spTgt spid="3">
                                            <p:txEl>
                                              <p:pRg st="0" end="0"/>
                                            </p:txEl>
                                          </p:spTgt>
                                        </p:tgtEl>
                                      </p:cBhvr>
                                      <p:from x="200000" y="450000"/>
                                      <p:to x="100000" y="100000"/>
                                    </p:animScale>
                                    <p:set>
                                      <p:cBhvr>
                                        <p:cTn id="36" dur="770" fill="hold"/>
                                        <p:tgtEl>
                                          <p:spTgt spid="3">
                                            <p:txEl>
                                              <p:pRg st="0" end="0"/>
                                            </p:txEl>
                                          </p:spTgt>
                                        </p:tgtEl>
                                        <p:attrNameLst>
                                          <p:attrName>ppt_x</p:attrName>
                                        </p:attrNameLst>
                                      </p:cBhvr>
                                      <p:to>
                                        <p:strVal val="(0.5)"/>
                                      </p:to>
                                    </p:set>
                                    <p:anim from="(0.5)" to="(#ppt_x)" calcmode="lin" valueType="num">
                                      <p:cBhvr>
                                        <p:cTn id="37" dur="1230" accel="100000" fill="hold">
                                          <p:stCondLst>
                                            <p:cond delay="770"/>
                                          </p:stCondLst>
                                        </p:cTn>
                                        <p:tgtEl>
                                          <p:spTgt spid="3">
                                            <p:txEl>
                                              <p:pRg st="0" end="0"/>
                                            </p:txEl>
                                          </p:spTgt>
                                        </p:tgtEl>
                                        <p:attrNameLst>
                                          <p:attrName>ppt_x</p:attrName>
                                        </p:attrNameLst>
                                      </p:cBhvr>
                                    </p:anim>
                                    <p:set>
                                      <p:cBhvr>
                                        <p:cTn id="38" dur="770" fill="hold"/>
                                        <p:tgtEl>
                                          <p:spTgt spid="3">
                                            <p:txEl>
                                              <p:pRg st="0" end="0"/>
                                            </p:txEl>
                                          </p:spTgt>
                                        </p:tgtEl>
                                        <p:attrNameLst>
                                          <p:attrName>ppt_y</p:attrName>
                                        </p:attrNameLst>
                                      </p:cBhvr>
                                      <p:to>
                                        <p:strVal val="(#ppt_y+0.4)"/>
                                      </p:to>
                                    </p:set>
                                    <p:anim from="(#ppt_y+0.4)" to="(#ppt_y)" calcmode="lin" valueType="num">
                                      <p:cBhvr>
                                        <p:cTn id="39" dur="1230" accel="100000" fill="hold">
                                          <p:stCondLst>
                                            <p:cond delay="770"/>
                                          </p:stCondLst>
                                        </p:cTn>
                                        <p:tgtEl>
                                          <p:spTgt spid="3">
                                            <p:txEl>
                                              <p:pRg st="0" end="0"/>
                                            </p:txEl>
                                          </p:spTgt>
                                        </p:tgtEl>
                                        <p:attrNameLst>
                                          <p:attrName>ppt_y</p:attrName>
                                        </p:attrNameLst>
                                      </p:cBhvr>
                                    </p:anim>
                                  </p:childTnLst>
                                </p:cTn>
                              </p:par>
                              <p:par>
                                <p:cTn id="40" presetID="51" presetClass="entr" presetSubtype="0" fill="hold" nodeType="withEffect">
                                  <p:stCondLst>
                                    <p:cond delay="0"/>
                                  </p:stCondLst>
                                  <p:childTnLst>
                                    <p:set>
                                      <p:cBhvr>
                                        <p:cTn id="41" dur="1" fill="hold">
                                          <p:stCondLst>
                                            <p:cond delay="0"/>
                                          </p:stCondLst>
                                        </p:cTn>
                                        <p:tgtEl>
                                          <p:spTgt spid="3">
                                            <p:txEl>
                                              <p:pRg st="1" end="1"/>
                                            </p:txEl>
                                          </p:spTgt>
                                        </p:tgtEl>
                                        <p:attrNameLst>
                                          <p:attrName>style.visibility</p:attrName>
                                        </p:attrNameLst>
                                      </p:cBhvr>
                                      <p:to>
                                        <p:strVal val="visible"/>
                                      </p:to>
                                    </p:set>
                                    <p:animEffect transition="in" filter="fade">
                                      <p:cBhvr>
                                        <p:cTn id="42" dur="770" decel="100000"/>
                                        <p:tgtEl>
                                          <p:spTgt spid="3">
                                            <p:txEl>
                                              <p:pRg st="1" end="1"/>
                                            </p:txEl>
                                          </p:spTgt>
                                        </p:tgtEl>
                                      </p:cBhvr>
                                    </p:animEffect>
                                    <p:animScale>
                                      <p:cBhvr>
                                        <p:cTn id="43" dur="770" decel="100000"/>
                                        <p:tgtEl>
                                          <p:spTgt spid="3">
                                            <p:txEl>
                                              <p:pRg st="1" end="1"/>
                                            </p:txEl>
                                          </p:spTgt>
                                        </p:tgtEl>
                                      </p:cBhvr>
                                      <p:from x="10000" y="10000"/>
                                      <p:to x="200000" y="450000"/>
                                    </p:animScale>
                                    <p:animScale>
                                      <p:cBhvr>
                                        <p:cTn id="44" dur="1230" accel="100000" fill="hold">
                                          <p:stCondLst>
                                            <p:cond delay="770"/>
                                          </p:stCondLst>
                                        </p:cTn>
                                        <p:tgtEl>
                                          <p:spTgt spid="3">
                                            <p:txEl>
                                              <p:pRg st="1" end="1"/>
                                            </p:txEl>
                                          </p:spTgt>
                                        </p:tgtEl>
                                      </p:cBhvr>
                                      <p:from x="200000" y="450000"/>
                                      <p:to x="100000" y="100000"/>
                                    </p:animScale>
                                    <p:set>
                                      <p:cBhvr>
                                        <p:cTn id="45" dur="770" fill="hold"/>
                                        <p:tgtEl>
                                          <p:spTgt spid="3">
                                            <p:txEl>
                                              <p:pRg st="1" end="1"/>
                                            </p:txEl>
                                          </p:spTgt>
                                        </p:tgtEl>
                                        <p:attrNameLst>
                                          <p:attrName>ppt_x</p:attrName>
                                        </p:attrNameLst>
                                      </p:cBhvr>
                                      <p:to>
                                        <p:strVal val="(0.5)"/>
                                      </p:to>
                                    </p:set>
                                    <p:anim from="(0.5)" to="(#ppt_x)" calcmode="lin" valueType="num">
                                      <p:cBhvr>
                                        <p:cTn id="46" dur="1230" accel="100000" fill="hold">
                                          <p:stCondLst>
                                            <p:cond delay="770"/>
                                          </p:stCondLst>
                                        </p:cTn>
                                        <p:tgtEl>
                                          <p:spTgt spid="3">
                                            <p:txEl>
                                              <p:pRg st="1" end="1"/>
                                            </p:txEl>
                                          </p:spTgt>
                                        </p:tgtEl>
                                        <p:attrNameLst>
                                          <p:attrName>ppt_x</p:attrName>
                                        </p:attrNameLst>
                                      </p:cBhvr>
                                    </p:anim>
                                    <p:set>
                                      <p:cBhvr>
                                        <p:cTn id="47" dur="770" fill="hold"/>
                                        <p:tgtEl>
                                          <p:spTgt spid="3">
                                            <p:txEl>
                                              <p:pRg st="1" end="1"/>
                                            </p:txEl>
                                          </p:spTgt>
                                        </p:tgtEl>
                                        <p:attrNameLst>
                                          <p:attrName>ppt_y</p:attrName>
                                        </p:attrNameLst>
                                      </p:cBhvr>
                                      <p:to>
                                        <p:strVal val="(#ppt_y+0.4)"/>
                                      </p:to>
                                    </p:set>
                                    <p:anim from="(#ppt_y+0.4)" to="(#ppt_y)" calcmode="lin" valueType="num">
                                      <p:cBhvr>
                                        <p:cTn id="48" dur="1230" accel="100000" fill="hold">
                                          <p:stCondLst>
                                            <p:cond delay="770"/>
                                          </p:stCondLst>
                                        </p:cTn>
                                        <p:tgtEl>
                                          <p:spTgt spid="3">
                                            <p:txEl>
                                              <p:pRg st="1" end="1"/>
                                            </p:txEl>
                                          </p:spTgt>
                                        </p:tgtEl>
                                        <p:attrNameLst>
                                          <p:attrName>ppt_y</p:attrName>
                                        </p:attrNameLst>
                                      </p:cBhvr>
                                    </p:anim>
                                  </p:childTnLst>
                                </p:cTn>
                              </p:par>
                              <p:par>
                                <p:cTn id="49" presetID="51" presetClass="entr" presetSubtype="0" fill="hold" nodeType="with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animEffect transition="in" filter="fade">
                                      <p:cBhvr>
                                        <p:cTn id="51" dur="770" decel="100000"/>
                                        <p:tgtEl>
                                          <p:spTgt spid="3">
                                            <p:txEl>
                                              <p:pRg st="2" end="2"/>
                                            </p:txEl>
                                          </p:spTgt>
                                        </p:tgtEl>
                                      </p:cBhvr>
                                    </p:animEffect>
                                    <p:animScale>
                                      <p:cBhvr>
                                        <p:cTn id="52" dur="770" decel="100000"/>
                                        <p:tgtEl>
                                          <p:spTgt spid="3">
                                            <p:txEl>
                                              <p:pRg st="2" end="2"/>
                                            </p:txEl>
                                          </p:spTgt>
                                        </p:tgtEl>
                                      </p:cBhvr>
                                      <p:from x="10000" y="10000"/>
                                      <p:to x="200000" y="450000"/>
                                    </p:animScale>
                                    <p:animScale>
                                      <p:cBhvr>
                                        <p:cTn id="53" dur="1230" accel="100000" fill="hold">
                                          <p:stCondLst>
                                            <p:cond delay="770"/>
                                          </p:stCondLst>
                                        </p:cTn>
                                        <p:tgtEl>
                                          <p:spTgt spid="3">
                                            <p:txEl>
                                              <p:pRg st="2" end="2"/>
                                            </p:txEl>
                                          </p:spTgt>
                                        </p:tgtEl>
                                      </p:cBhvr>
                                      <p:from x="200000" y="450000"/>
                                      <p:to x="100000" y="100000"/>
                                    </p:animScale>
                                    <p:set>
                                      <p:cBhvr>
                                        <p:cTn id="54" dur="770" fill="hold"/>
                                        <p:tgtEl>
                                          <p:spTgt spid="3">
                                            <p:txEl>
                                              <p:pRg st="2" end="2"/>
                                            </p:txEl>
                                          </p:spTgt>
                                        </p:tgtEl>
                                        <p:attrNameLst>
                                          <p:attrName>ppt_x</p:attrName>
                                        </p:attrNameLst>
                                      </p:cBhvr>
                                      <p:to>
                                        <p:strVal val="(0.5)"/>
                                      </p:to>
                                    </p:set>
                                    <p:anim from="(0.5)" to="(#ppt_x)" calcmode="lin" valueType="num">
                                      <p:cBhvr>
                                        <p:cTn id="55" dur="1230" accel="100000" fill="hold">
                                          <p:stCondLst>
                                            <p:cond delay="770"/>
                                          </p:stCondLst>
                                        </p:cTn>
                                        <p:tgtEl>
                                          <p:spTgt spid="3">
                                            <p:txEl>
                                              <p:pRg st="2" end="2"/>
                                            </p:txEl>
                                          </p:spTgt>
                                        </p:tgtEl>
                                        <p:attrNameLst>
                                          <p:attrName>ppt_x</p:attrName>
                                        </p:attrNameLst>
                                      </p:cBhvr>
                                    </p:anim>
                                    <p:set>
                                      <p:cBhvr>
                                        <p:cTn id="56" dur="770" fill="hold"/>
                                        <p:tgtEl>
                                          <p:spTgt spid="3">
                                            <p:txEl>
                                              <p:pRg st="2" end="2"/>
                                            </p:txEl>
                                          </p:spTgt>
                                        </p:tgtEl>
                                        <p:attrNameLst>
                                          <p:attrName>ppt_y</p:attrName>
                                        </p:attrNameLst>
                                      </p:cBhvr>
                                      <p:to>
                                        <p:strVal val="(#ppt_y+0.4)"/>
                                      </p:to>
                                    </p:set>
                                    <p:anim from="(#ppt_y+0.4)" to="(#ppt_y)" calcmode="lin" valueType="num">
                                      <p:cBhvr>
                                        <p:cTn id="57" dur="1230" accel="100000" fill="hold">
                                          <p:stCondLst>
                                            <p:cond delay="770"/>
                                          </p:stCondLst>
                                        </p:cTn>
                                        <p:tgtEl>
                                          <p:spTgt spid="3">
                                            <p:txEl>
                                              <p:pRg st="2" end="2"/>
                                            </p:txEl>
                                          </p:spTgt>
                                        </p:tgtEl>
                                        <p:attrNameLst>
                                          <p:attrName>ppt_y</p:attrName>
                                        </p:attrNameLst>
                                      </p:cBhvr>
                                    </p:anim>
                                  </p:childTnLst>
                                </p:cTn>
                              </p:par>
                            </p:childTnLst>
                          </p:cTn>
                        </p:par>
                      </p:childTnLst>
                    </p:cTn>
                  </p:par>
                  <p:par>
                    <p:cTn id="58" fill="hold">
                      <p:stCondLst>
                        <p:cond delay="indefinite"/>
                      </p:stCondLst>
                      <p:childTnLst>
                        <p:par>
                          <p:cTn id="59" fill="hold">
                            <p:stCondLst>
                              <p:cond delay="0"/>
                            </p:stCondLst>
                            <p:childTnLst>
                              <p:par>
                                <p:cTn id="60" presetID="45" presetClass="entr" presetSubtype="0" fill="hold" grpId="0" nodeType="clickEffect">
                                  <p:stCondLst>
                                    <p:cond delay="0"/>
                                  </p:stCondLst>
                                  <p:iterate type="lt">
                                    <p:tmPct val="10000"/>
                                  </p:iterate>
                                  <p:childTnLst>
                                    <p:set>
                                      <p:cBhvr>
                                        <p:cTn id="61" dur="1" fill="hold">
                                          <p:stCondLst>
                                            <p:cond delay="0"/>
                                          </p:stCondLst>
                                        </p:cTn>
                                        <p:tgtEl>
                                          <p:spTgt spid="6"/>
                                        </p:tgtEl>
                                        <p:attrNameLst>
                                          <p:attrName>style.visibility</p:attrName>
                                        </p:attrNameLst>
                                      </p:cBhvr>
                                      <p:to>
                                        <p:strVal val="visible"/>
                                      </p:to>
                                    </p:set>
                                    <p:animEffect transition="in" filter="fade">
                                      <p:cBhvr>
                                        <p:cTn id="62" dur="2000"/>
                                        <p:tgtEl>
                                          <p:spTgt spid="6"/>
                                        </p:tgtEl>
                                      </p:cBhvr>
                                    </p:animEffect>
                                    <p:anim calcmode="lin" valueType="num">
                                      <p:cBhvr>
                                        <p:cTn id="63" dur="2000" fill="hold"/>
                                        <p:tgtEl>
                                          <p:spTgt spid="6"/>
                                        </p:tgtEl>
                                        <p:attrNameLst>
                                          <p:attrName>ppt_w</p:attrName>
                                        </p:attrNameLst>
                                      </p:cBhvr>
                                      <p:tavLst>
                                        <p:tav tm="0" fmla="#ppt_w*sin(2.5*pi*$)">
                                          <p:val>
                                            <p:fltVal val="0"/>
                                          </p:val>
                                        </p:tav>
                                        <p:tav tm="100000">
                                          <p:val>
                                            <p:fltVal val="1"/>
                                          </p:val>
                                        </p:tav>
                                      </p:tavLst>
                                    </p:anim>
                                    <p:anim calcmode="lin" valueType="num">
                                      <p:cBhvr>
                                        <p:cTn id="64"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p:nvPr/>
        </p:nvSpPr>
        <p:spPr>
          <a:xfrm>
            <a:off x="0" y="0"/>
            <a:ext cx="9906000" cy="6858000"/>
          </a:xfrm>
          <a:prstGeom prst="rect">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id-ID"/>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07241676"/>
              </p:ext>
            </p:extLst>
          </p:nvPr>
        </p:nvGraphicFramePr>
        <p:xfrm>
          <a:off x="495300" y="228600"/>
          <a:ext cx="89154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ight Arrow 2">
            <a:hlinkClick r:id="rId7" action="ppaction://hlinksldjump"/>
          </p:cNvPr>
          <p:cNvSpPr/>
          <p:nvPr/>
        </p:nvSpPr>
        <p:spPr>
          <a:xfrm>
            <a:off x="8420101" y="6248400"/>
            <a:ext cx="1403350" cy="533400"/>
          </a:xfrm>
          <a:prstGeom prst="rightArrow">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sz="2400" b="1" dirty="0">
                <a:solidFill>
                  <a:schemeClr val="bg1"/>
                </a:solidFill>
                <a:latin typeface="Kristen ITC" pitchFamily="66" charset="0"/>
              </a:rPr>
              <a:t>Next</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 calcmode="lin" valueType="num">
                                      <p:cBhvr>
                                        <p:cTn id="9" dur="2000" fill="hold"/>
                                        <p:tgtEl>
                                          <p:spTgt spid="6"/>
                                        </p:tgtEl>
                                        <p:attrNameLst>
                                          <p:attrName>style.rotation</p:attrName>
                                        </p:attrNameLst>
                                      </p:cBhvr>
                                      <p:tavLst>
                                        <p:tav tm="0">
                                          <p:val>
                                            <p:fltVal val="360"/>
                                          </p:val>
                                        </p:tav>
                                        <p:tav tm="100000">
                                          <p:val>
                                            <p:fltVal val="0"/>
                                          </p:val>
                                        </p:tav>
                                      </p:tavLst>
                                    </p:anim>
                                    <p:animEffect transition="in" filter="fade">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anim calcmode="lin" valueType="num">
                                      <p:cBhvr>
                                        <p:cTn id="16" dur="2000" fill="hold"/>
                                        <p:tgtEl>
                                          <p:spTgt spid="3"/>
                                        </p:tgtEl>
                                        <p:attrNameLst>
                                          <p:attrName>ppt_w</p:attrName>
                                        </p:attrNameLst>
                                      </p:cBhvr>
                                      <p:tavLst>
                                        <p:tav tm="0" fmla="#ppt_w*sin(2.5*pi*$)">
                                          <p:val>
                                            <p:fltVal val="0"/>
                                          </p:val>
                                        </p:tav>
                                        <p:tav tm="100000">
                                          <p:val>
                                            <p:fltVal val="1"/>
                                          </p:val>
                                        </p:tav>
                                      </p:tavLst>
                                    </p:anim>
                                    <p:anim calcmode="lin" valueType="num">
                                      <p:cBhvr>
                                        <p:cTn id="17"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0"/>
            <a:ext cx="8915400" cy="1143000"/>
          </a:xfrm>
        </p:spPr>
        <p:txBody>
          <a:bodyPr>
            <a:normAutofit/>
          </a:bodyPr>
          <a:lstStyle/>
          <a:p>
            <a:r>
              <a:rPr lang="en-US" cap="none" dirty="0" smtClean="0">
                <a:ln w="900" cmpd="sng">
                  <a:solidFill>
                    <a:schemeClr val="accent1">
                      <a:satMod val="190000"/>
                      <a:alpha val="55000"/>
                    </a:schemeClr>
                  </a:solidFill>
                  <a:prstDash val="solid"/>
                </a:ln>
                <a:solidFill>
                  <a:schemeClr val="accent1">
                    <a:satMod val="200000"/>
                    <a:tint val="3000"/>
                  </a:schemeClr>
                </a:solidFill>
                <a:effectLst>
                  <a:glow rad="228600">
                    <a:schemeClr val="accent2">
                      <a:satMod val="175000"/>
                      <a:alpha val="40000"/>
                    </a:schemeClr>
                  </a:glow>
                  <a:innerShdw blurRad="101600" dist="76200" dir="5400000">
                    <a:schemeClr val="accent1">
                      <a:satMod val="190000"/>
                      <a:tint val="100000"/>
                      <a:alpha val="74000"/>
                    </a:schemeClr>
                  </a:innerShdw>
                  <a:reflection blurRad="6350" stA="60000" endA="900" endPos="58000" dir="5400000" sy="-100000" algn="bl" rotWithShape="0"/>
                </a:effectLst>
              </a:rPr>
              <a:t>KEADAAN PPLP PGRI PROVINSI</a:t>
            </a:r>
            <a:endParaRPr lang="en-US" cap="none" dirty="0">
              <a:ln w="900" cmpd="sng">
                <a:solidFill>
                  <a:schemeClr val="accent1">
                    <a:satMod val="190000"/>
                    <a:alpha val="55000"/>
                  </a:schemeClr>
                </a:solidFill>
                <a:prstDash val="solid"/>
              </a:ln>
              <a:solidFill>
                <a:schemeClr val="accent1">
                  <a:satMod val="200000"/>
                  <a:tint val="3000"/>
                </a:schemeClr>
              </a:solidFill>
              <a:effectLst>
                <a:glow rad="228600">
                  <a:schemeClr val="accent2">
                    <a:satMod val="175000"/>
                    <a:alpha val="40000"/>
                  </a:schemeClr>
                </a:glow>
                <a:innerShdw blurRad="101600" dist="76200" dir="5400000">
                  <a:schemeClr val="accent1">
                    <a:satMod val="190000"/>
                    <a:tint val="100000"/>
                    <a:alpha val="74000"/>
                  </a:schemeClr>
                </a:innerShdw>
                <a:reflection blurRad="6350" stA="60000" endA="900" endPos="58000" dir="5400000" sy="-100000" algn="bl" rotWithShape="0"/>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60260893"/>
              </p:ext>
            </p:extLst>
          </p:nvPr>
        </p:nvGraphicFramePr>
        <p:xfrm>
          <a:off x="495300" y="1371600"/>
          <a:ext cx="8915400" cy="4709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Arrow 4">
            <a:hlinkClick r:id="rId7" action="ppaction://hlinksldjump"/>
          </p:cNvPr>
          <p:cNvSpPr/>
          <p:nvPr/>
        </p:nvSpPr>
        <p:spPr>
          <a:xfrm>
            <a:off x="8494073" y="6248400"/>
            <a:ext cx="1403350" cy="533400"/>
          </a:xfrm>
          <a:prstGeom prst="rightArrow">
            <a:avLst/>
          </a:prstGeom>
        </p:spPr>
        <p:style>
          <a:lnRef idx="0">
            <a:schemeClr val="accent1"/>
          </a:lnRef>
          <a:fillRef idx="3">
            <a:schemeClr val="accent1"/>
          </a:fillRef>
          <a:effectRef idx="3">
            <a:schemeClr val="accent1"/>
          </a:effectRef>
          <a:fontRef idx="minor">
            <a:schemeClr val="lt1"/>
          </a:fontRef>
        </p:style>
        <p:txBody>
          <a:bodyPr lIns="91426" tIns="45713" rIns="91426" bIns="45713" rtlCol="0" anchor="ctr"/>
          <a:lstStyle/>
          <a:p>
            <a:pPr algn="ctr"/>
            <a:r>
              <a:rPr lang="en-US" sz="2400" b="1" dirty="0">
                <a:solidFill>
                  <a:schemeClr val="accent4">
                    <a:lumMod val="60000"/>
                    <a:lumOff val="40000"/>
                  </a:schemeClr>
                </a:solidFill>
                <a:latin typeface="Kristen ITC" pitchFamily="66" charset="0"/>
              </a:rPr>
              <a:t>Next</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4"/>
                                        </p:tgtEl>
                                        <p:attrNameLst>
                                          <p:attrName>style.visibility</p:attrName>
                                        </p:attrNameLst>
                                      </p:cBhvr>
                                      <p:to>
                                        <p:strVal val="visible"/>
                                      </p:to>
                                    </p:set>
                                    <p:anim calcmode="lin" valueType="num">
                                      <p:cBhvr>
                                        <p:cTn id="15" dur="2000" fill="hold"/>
                                        <p:tgtEl>
                                          <p:spTgt spid="4"/>
                                        </p:tgtEl>
                                        <p:attrNameLst>
                                          <p:attrName>ppt_w</p:attrName>
                                        </p:attrNameLst>
                                      </p:cBhvr>
                                      <p:tavLst>
                                        <p:tav tm="0">
                                          <p:val>
                                            <p:fltVal val="0"/>
                                          </p:val>
                                        </p:tav>
                                        <p:tav tm="100000">
                                          <p:val>
                                            <p:strVal val="#ppt_w"/>
                                          </p:val>
                                        </p:tav>
                                      </p:tavLst>
                                    </p:anim>
                                    <p:anim calcmode="lin" valueType="num">
                                      <p:cBhvr>
                                        <p:cTn id="16" dur="2000" fill="hold"/>
                                        <p:tgtEl>
                                          <p:spTgt spid="4"/>
                                        </p:tgtEl>
                                        <p:attrNameLst>
                                          <p:attrName>ppt_h</p:attrName>
                                        </p:attrNameLst>
                                      </p:cBhvr>
                                      <p:tavLst>
                                        <p:tav tm="0">
                                          <p:val>
                                            <p:fltVal val="0"/>
                                          </p:val>
                                        </p:tav>
                                        <p:tav tm="100000">
                                          <p:val>
                                            <p:strVal val="#ppt_h"/>
                                          </p:val>
                                        </p:tav>
                                      </p:tavLst>
                                    </p:anim>
                                    <p:anim calcmode="lin" valueType="num">
                                      <p:cBhvr>
                                        <p:cTn id="17" dur="2000" fill="hold"/>
                                        <p:tgtEl>
                                          <p:spTgt spid="4"/>
                                        </p:tgtEl>
                                        <p:attrNameLst>
                                          <p:attrName>style.rotation</p:attrName>
                                        </p:attrNameLst>
                                      </p:cBhvr>
                                      <p:tavLst>
                                        <p:tav tm="0">
                                          <p:val>
                                            <p:fltVal val="90"/>
                                          </p:val>
                                        </p:tav>
                                        <p:tav tm="100000">
                                          <p:val>
                                            <p:fltVal val="0"/>
                                          </p:val>
                                        </p:tav>
                                      </p:tavLst>
                                    </p:anim>
                                    <p:animEffect transition="in" filter="fade">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anim calcmode="lin" valueType="num">
                                      <p:cBhvr>
                                        <p:cTn id="24" dur="2000" fill="hold"/>
                                        <p:tgtEl>
                                          <p:spTgt spid="5"/>
                                        </p:tgtEl>
                                        <p:attrNameLst>
                                          <p:attrName>ppt_w</p:attrName>
                                        </p:attrNameLst>
                                      </p:cBhvr>
                                      <p:tavLst>
                                        <p:tav tm="0" fmla="#ppt_w*sin(2.5*pi*$)">
                                          <p:val>
                                            <p:fltVal val="0"/>
                                          </p:val>
                                        </p:tav>
                                        <p:tav tm="100000">
                                          <p:val>
                                            <p:fltVal val="1"/>
                                          </p:val>
                                        </p:tav>
                                      </p:tavLst>
                                    </p:anim>
                                    <p:anim calcmode="lin" valueType="num">
                                      <p:cBhvr>
                                        <p:cTn id="25"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28600"/>
            <a:ext cx="8915400" cy="487362"/>
          </a:xfrm>
          <a:solidFill>
            <a:srgbClr val="FF0066"/>
          </a:solidFill>
          <a:effectLst>
            <a:glow rad="139700">
              <a:schemeClr val="accent4">
                <a:satMod val="175000"/>
                <a:alpha val="40000"/>
              </a:schemeClr>
            </a:glow>
            <a:reflection blurRad="6350" stA="52000" endA="300" endPos="35000" dir="5400000" sy="-100000" algn="bl" rotWithShape="0"/>
          </a:effectLst>
          <a:scene3d>
            <a:camera prst="orthographicFront"/>
            <a:lightRig rig="brightRoom" dir="t"/>
          </a:scene3d>
          <a:sp3d>
            <a:bevelT/>
          </a:sp3d>
        </p:spPr>
        <p:txBody>
          <a:bodyPr>
            <a:noAutofit/>
            <a:sp3d contourW="6350" prstMaterial="plastic">
              <a:bevelT w="20320" h="20320" prst="angle"/>
              <a:contourClr>
                <a:schemeClr val="accent1">
                  <a:tint val="100000"/>
                  <a:shade val="100000"/>
                  <a:hueMod val="100000"/>
                  <a:satMod val="100000"/>
                </a:schemeClr>
              </a:contourClr>
            </a:sp3d>
          </a:bodyPr>
          <a:lstStyle/>
          <a:p>
            <a:pPr marL="0" indent="0" algn="ctr">
              <a:buNone/>
            </a:pPr>
            <a:r>
              <a:rPr lang="en-US" sz="2800" b="1" i="1" u="sng" cap="all" dirty="0" err="1">
                <a:ln/>
                <a:solidFill>
                  <a:schemeClr val="bg1"/>
                </a:solidFill>
                <a:effectLst>
                  <a:glow rad="228600">
                    <a:schemeClr val="accent6">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rPr>
              <a:t>Keadaan</a:t>
            </a:r>
            <a:r>
              <a:rPr lang="en-US" sz="2800" b="1" i="1" u="sng" cap="all" dirty="0">
                <a:ln/>
                <a:solidFill>
                  <a:schemeClr val="bg1"/>
                </a:solidFill>
                <a:effectLst>
                  <a:glow rad="228600">
                    <a:schemeClr val="accent6">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rPr>
              <a:t> IPPLIP </a:t>
            </a:r>
            <a:r>
              <a:rPr lang="en-US" sz="2800" b="1" i="1" u="sng" cap="all" dirty="0" err="1">
                <a:ln/>
                <a:solidFill>
                  <a:schemeClr val="bg1"/>
                </a:solidFill>
                <a:effectLst>
                  <a:glow rad="228600">
                    <a:schemeClr val="accent6">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rPr>
              <a:t>Perguruan</a:t>
            </a:r>
            <a:r>
              <a:rPr lang="en-US" sz="2800" b="1" i="1" u="sng" cap="all" dirty="0">
                <a:ln/>
                <a:solidFill>
                  <a:schemeClr val="bg1"/>
                </a:solidFill>
                <a:effectLst>
                  <a:glow rad="228600">
                    <a:schemeClr val="accent6">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rPr>
              <a:t> Tin</a:t>
            </a:r>
            <a:r>
              <a:rPr lang="id-ID" sz="2800" b="1" i="1" u="sng" cap="all" dirty="0">
                <a:ln/>
                <a:solidFill>
                  <a:schemeClr val="bg1"/>
                </a:solidFill>
                <a:effectLst>
                  <a:glow rad="228600">
                    <a:schemeClr val="accent6">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rPr>
              <a:t>G</a:t>
            </a:r>
            <a:r>
              <a:rPr lang="en-US" sz="2800" b="1" i="1" u="sng" cap="all" dirty="0" err="1">
                <a:ln/>
                <a:solidFill>
                  <a:schemeClr val="bg1"/>
                </a:solidFill>
                <a:effectLst>
                  <a:glow rad="228600">
                    <a:schemeClr val="accent6">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rPr>
              <a:t>gi</a:t>
            </a:r>
            <a:r>
              <a:rPr lang="en-US" sz="2800" b="1" i="1" u="sng" cap="all" dirty="0">
                <a:ln/>
                <a:solidFill>
                  <a:schemeClr val="bg1"/>
                </a:solidFill>
                <a:effectLst>
                  <a:glow rad="228600">
                    <a:schemeClr val="accent6">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rPr>
              <a:t> PGRI</a:t>
            </a:r>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2009404848"/>
              </p:ext>
            </p:extLst>
          </p:nvPr>
        </p:nvGraphicFramePr>
        <p:xfrm>
          <a:off x="247650" y="914400"/>
          <a:ext cx="965835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ight Arrow 3">
            <a:hlinkClick r:id="rId7" action="ppaction://hlinksldjump"/>
          </p:cNvPr>
          <p:cNvSpPr/>
          <p:nvPr/>
        </p:nvSpPr>
        <p:spPr>
          <a:xfrm>
            <a:off x="8420101" y="6248400"/>
            <a:ext cx="1403350" cy="533400"/>
          </a:xfrm>
          <a:prstGeom prst="rightArrow">
            <a:avLst/>
          </a:prstGeom>
          <a:ln>
            <a:solidFill>
              <a:srgbClr val="FF3399"/>
            </a:solidFill>
          </a:ln>
          <a:effectLst>
            <a:glow rad="228600">
              <a:schemeClr val="accent4">
                <a:satMod val="175000"/>
                <a:alpha val="40000"/>
              </a:schemeClr>
            </a:glow>
            <a:reflection blurRad="6350" stA="50000" endA="300" endPos="55000" dir="5400000" sy="-100000" algn="bl" rotWithShape="0"/>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sz="2400" b="1" dirty="0">
                <a:solidFill>
                  <a:schemeClr val="bg1"/>
                </a:solidFill>
                <a:latin typeface="Kristen ITC" pitchFamily="66" charset="0"/>
              </a:rPr>
              <a:t>Next</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870">
                                          <p:stCondLst>
                                            <p:cond delay="0"/>
                                          </p:stCondLst>
                                        </p:cTn>
                                        <p:tgtEl>
                                          <p:spTgt spid="5"/>
                                        </p:tgtEl>
                                      </p:cBhvr>
                                    </p:animEffect>
                                    <p:anim calcmode="lin" valueType="num">
                                      <p:cBhvr>
                                        <p:cTn id="16" dur="273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99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996" tmFilter="0, 0; 0.125,0.2665; 0.25,0.4; 0.375,0.465; 0.5,0.5;  0.625,0.535; 0.75,0.6; 0.875,0.7335; 1,1">
                                          <p:stCondLst>
                                            <p:cond delay="996"/>
                                          </p:stCondLst>
                                        </p:cTn>
                                        <p:tgtEl>
                                          <p:spTgt spid="5"/>
                                        </p:tgtEl>
                                        <p:attrNameLst>
                                          <p:attrName>ppt_y</p:attrName>
                                        </p:attrNameLst>
                                      </p:cBhvr>
                                      <p:tavLst>
                                        <p:tav tm="0" fmla="#ppt_y-sin(pi*$)/9">
                                          <p:val>
                                            <p:fltVal val="0"/>
                                          </p:val>
                                        </p:tav>
                                        <p:tav tm="100000">
                                          <p:val>
                                            <p:fltVal val="1"/>
                                          </p:val>
                                        </p:tav>
                                      </p:tavLst>
                                    </p:anim>
                                    <p:anim calcmode="lin" valueType="num">
                                      <p:cBhvr>
                                        <p:cTn id="19" dur="498" tmFilter="0, 0; 0.125,0.2665; 0.25,0.4; 0.375,0.465; 0.5,0.5;  0.625,0.535; 0.75,0.6; 0.875,0.7335; 1,1">
                                          <p:stCondLst>
                                            <p:cond delay="1986"/>
                                          </p:stCondLst>
                                        </p:cTn>
                                        <p:tgtEl>
                                          <p:spTgt spid="5"/>
                                        </p:tgtEl>
                                        <p:attrNameLst>
                                          <p:attrName>ppt_y</p:attrName>
                                        </p:attrNameLst>
                                      </p:cBhvr>
                                      <p:tavLst>
                                        <p:tav tm="0" fmla="#ppt_y-sin(pi*$)/27">
                                          <p:val>
                                            <p:fltVal val="0"/>
                                          </p:val>
                                        </p:tav>
                                        <p:tav tm="100000">
                                          <p:val>
                                            <p:fltVal val="1"/>
                                          </p:val>
                                        </p:tav>
                                      </p:tavLst>
                                    </p:anim>
                                    <p:anim calcmode="lin" valueType="num">
                                      <p:cBhvr>
                                        <p:cTn id="20" dur="246" tmFilter="0, 0; 0.125,0.2665; 0.25,0.4; 0.375,0.465; 0.5,0.5;  0.625,0.535; 0.75,0.6; 0.875,0.7335; 1,1">
                                          <p:stCondLst>
                                            <p:cond delay="2484"/>
                                          </p:stCondLst>
                                        </p:cTn>
                                        <p:tgtEl>
                                          <p:spTgt spid="5"/>
                                        </p:tgtEl>
                                        <p:attrNameLst>
                                          <p:attrName>ppt_y</p:attrName>
                                        </p:attrNameLst>
                                      </p:cBhvr>
                                      <p:tavLst>
                                        <p:tav tm="0" fmla="#ppt_y-sin(pi*$)/81">
                                          <p:val>
                                            <p:fltVal val="0"/>
                                          </p:val>
                                        </p:tav>
                                        <p:tav tm="100000">
                                          <p:val>
                                            <p:fltVal val="1"/>
                                          </p:val>
                                        </p:tav>
                                      </p:tavLst>
                                    </p:anim>
                                    <p:animScale>
                                      <p:cBhvr>
                                        <p:cTn id="21" dur="39">
                                          <p:stCondLst>
                                            <p:cond delay="975"/>
                                          </p:stCondLst>
                                        </p:cTn>
                                        <p:tgtEl>
                                          <p:spTgt spid="5"/>
                                        </p:tgtEl>
                                      </p:cBhvr>
                                      <p:to x="100000" y="60000"/>
                                    </p:animScale>
                                    <p:animScale>
                                      <p:cBhvr>
                                        <p:cTn id="22" dur="249" decel="50000">
                                          <p:stCondLst>
                                            <p:cond delay="1014"/>
                                          </p:stCondLst>
                                        </p:cTn>
                                        <p:tgtEl>
                                          <p:spTgt spid="5"/>
                                        </p:tgtEl>
                                      </p:cBhvr>
                                      <p:to x="100000" y="100000"/>
                                    </p:animScale>
                                    <p:animScale>
                                      <p:cBhvr>
                                        <p:cTn id="23" dur="39">
                                          <p:stCondLst>
                                            <p:cond delay="1968"/>
                                          </p:stCondLst>
                                        </p:cTn>
                                        <p:tgtEl>
                                          <p:spTgt spid="5"/>
                                        </p:tgtEl>
                                      </p:cBhvr>
                                      <p:to x="100000" y="80000"/>
                                    </p:animScale>
                                    <p:animScale>
                                      <p:cBhvr>
                                        <p:cTn id="24" dur="249" decel="50000">
                                          <p:stCondLst>
                                            <p:cond delay="2007"/>
                                          </p:stCondLst>
                                        </p:cTn>
                                        <p:tgtEl>
                                          <p:spTgt spid="5"/>
                                        </p:tgtEl>
                                      </p:cBhvr>
                                      <p:to x="100000" y="100000"/>
                                    </p:animScale>
                                    <p:animScale>
                                      <p:cBhvr>
                                        <p:cTn id="25" dur="39">
                                          <p:stCondLst>
                                            <p:cond delay="2463"/>
                                          </p:stCondLst>
                                        </p:cTn>
                                        <p:tgtEl>
                                          <p:spTgt spid="5"/>
                                        </p:tgtEl>
                                      </p:cBhvr>
                                      <p:to x="100000" y="90000"/>
                                    </p:animScale>
                                    <p:animScale>
                                      <p:cBhvr>
                                        <p:cTn id="26" dur="249" decel="50000">
                                          <p:stCondLst>
                                            <p:cond delay="2502"/>
                                          </p:stCondLst>
                                        </p:cTn>
                                        <p:tgtEl>
                                          <p:spTgt spid="5"/>
                                        </p:tgtEl>
                                      </p:cBhvr>
                                      <p:to x="100000" y="100000"/>
                                    </p:animScale>
                                    <p:animScale>
                                      <p:cBhvr>
                                        <p:cTn id="27" dur="39">
                                          <p:stCondLst>
                                            <p:cond delay="2712"/>
                                          </p:stCondLst>
                                        </p:cTn>
                                        <p:tgtEl>
                                          <p:spTgt spid="5"/>
                                        </p:tgtEl>
                                      </p:cBhvr>
                                      <p:to x="100000" y="95000"/>
                                    </p:animScale>
                                    <p:animScale>
                                      <p:cBhvr>
                                        <p:cTn id="28" dur="249" decel="50000">
                                          <p:stCondLst>
                                            <p:cond delay="2751"/>
                                          </p:stCondLst>
                                        </p:cTn>
                                        <p:tgtEl>
                                          <p:spTgt spid="5"/>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iterate type="lt">
                                    <p:tmPct val="10000"/>
                                  </p:iterate>
                                  <p:childTnLst>
                                    <p:set>
                                      <p:cBhvr>
                                        <p:cTn id="32" dur="1" fill="hold">
                                          <p:stCondLst>
                                            <p:cond delay="0"/>
                                          </p:stCondLst>
                                        </p:cTn>
                                        <p:tgtEl>
                                          <p:spTgt spid="4"/>
                                        </p:tgtEl>
                                        <p:attrNameLst>
                                          <p:attrName>style.visibility</p:attrName>
                                        </p:attrNameLst>
                                      </p:cBhvr>
                                      <p:to>
                                        <p:strVal val="visible"/>
                                      </p:to>
                                    </p:set>
                                    <p:animEffect transition="in" filter="fade">
                                      <p:cBhvr>
                                        <p:cTn id="33" dur="2000"/>
                                        <p:tgtEl>
                                          <p:spTgt spid="4"/>
                                        </p:tgtEl>
                                      </p:cBhvr>
                                    </p:animEffect>
                                    <p:anim calcmode="lin" valueType="num">
                                      <p:cBhvr>
                                        <p:cTn id="34" dur="2000" fill="hold"/>
                                        <p:tgtEl>
                                          <p:spTgt spid="4"/>
                                        </p:tgtEl>
                                        <p:attrNameLst>
                                          <p:attrName>ppt_w</p:attrName>
                                        </p:attrNameLst>
                                      </p:cBhvr>
                                      <p:tavLst>
                                        <p:tav tm="0" fmla="#ppt_w*sin(2.5*pi*$)">
                                          <p:val>
                                            <p:fltVal val="0"/>
                                          </p:val>
                                        </p:tav>
                                        <p:tav tm="100000">
                                          <p:val>
                                            <p:fltVal val="1"/>
                                          </p:val>
                                        </p:tav>
                                      </p:tavLst>
                                    </p:anim>
                                    <p:anim calcmode="lin" valueType="num">
                                      <p:cBhvr>
                                        <p:cTn id="35"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5" grpId="0">
        <p:bldAsOne/>
      </p:bldGraphic>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hlinkClick r:id="rId2" action="ppaction://hlinksldjump"/>
          </p:cNvPr>
          <p:cNvSpPr/>
          <p:nvPr/>
        </p:nvSpPr>
        <p:spPr>
          <a:xfrm>
            <a:off x="660400" y="1676400"/>
            <a:ext cx="2559050" cy="914400"/>
          </a:xfrm>
          <a:prstGeom prst="round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18900000" scaled="1"/>
            <a:tileRect/>
          </a:gradFill>
          <a:ln>
            <a:solidFill>
              <a:schemeClr val="tx1"/>
            </a:solidFill>
          </a:ln>
          <a:scene3d>
            <a:camera prst="orthographicFront"/>
            <a:lightRig rig="threePt" dir="t"/>
          </a:scene3d>
          <a:sp3d extrusionH="76200">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sz="1600" b="1" dirty="0" err="1">
                <a:solidFill>
                  <a:schemeClr val="accent4"/>
                </a:solidFill>
                <a:effectLst>
                  <a:glow rad="63500">
                    <a:schemeClr val="accent2">
                      <a:satMod val="175000"/>
                      <a:alpha val="40000"/>
                    </a:schemeClr>
                  </a:glow>
                </a:effectLst>
                <a:cs typeface="Times New Roman" pitchFamily="18" charset="0"/>
              </a:rPr>
              <a:t>Berdirinya</a:t>
            </a:r>
            <a:r>
              <a:rPr lang="en-US" sz="1600" b="1" dirty="0">
                <a:solidFill>
                  <a:schemeClr val="accent4"/>
                </a:solidFill>
                <a:effectLst>
                  <a:glow rad="63500">
                    <a:schemeClr val="accent2">
                      <a:satMod val="175000"/>
                      <a:alpha val="40000"/>
                    </a:schemeClr>
                  </a:glow>
                </a:effectLst>
                <a:cs typeface="Times New Roman" pitchFamily="18" charset="0"/>
              </a:rPr>
              <a:t> YPLP-PGRI Dan </a:t>
            </a:r>
            <a:r>
              <a:rPr lang="en-US" sz="1600" b="1" dirty="0" err="1">
                <a:solidFill>
                  <a:schemeClr val="accent4"/>
                </a:solidFill>
                <a:effectLst>
                  <a:glow rad="63500">
                    <a:schemeClr val="accent2">
                      <a:satMod val="175000"/>
                      <a:alpha val="40000"/>
                    </a:schemeClr>
                  </a:glow>
                </a:effectLst>
                <a:cs typeface="Times New Roman" pitchFamily="18" charset="0"/>
              </a:rPr>
              <a:t>Wisma</a:t>
            </a:r>
            <a:r>
              <a:rPr lang="en-US" sz="1600" b="1" dirty="0">
                <a:solidFill>
                  <a:schemeClr val="accent4"/>
                </a:solidFill>
                <a:effectLst>
                  <a:glow rad="63500">
                    <a:schemeClr val="accent2">
                      <a:satMod val="175000"/>
                      <a:alpha val="40000"/>
                    </a:schemeClr>
                  </a:glow>
                </a:effectLst>
                <a:cs typeface="Times New Roman" pitchFamily="18" charset="0"/>
              </a:rPr>
              <a:t> Guru</a:t>
            </a:r>
          </a:p>
        </p:txBody>
      </p:sp>
      <p:sp>
        <p:nvSpPr>
          <p:cNvPr id="8" name="Rounded Rectangle 7">
            <a:hlinkClick r:id="rId3" action="ppaction://hlinksldjump"/>
          </p:cNvPr>
          <p:cNvSpPr/>
          <p:nvPr/>
        </p:nvSpPr>
        <p:spPr>
          <a:xfrm>
            <a:off x="660400" y="2895600"/>
            <a:ext cx="2559050" cy="914400"/>
          </a:xfrm>
          <a:prstGeom prst="round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18900000" scaled="1"/>
            <a:tileRect/>
          </a:gra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sz="1600" b="1" dirty="0" err="1" smtClean="0">
                <a:solidFill>
                  <a:schemeClr val="accent4"/>
                </a:solidFill>
                <a:effectLst>
                  <a:glow rad="63500">
                    <a:schemeClr val="accent2">
                      <a:satMod val="175000"/>
                      <a:alpha val="40000"/>
                    </a:schemeClr>
                  </a:glow>
                </a:effectLst>
                <a:cs typeface="Times New Roman" pitchFamily="18" charset="0"/>
              </a:rPr>
              <a:t>Refleksi</a:t>
            </a:r>
            <a:r>
              <a:rPr lang="id-ID" sz="1600" b="1" dirty="0" smtClean="0">
                <a:solidFill>
                  <a:schemeClr val="accent4"/>
                </a:solidFill>
                <a:effectLst>
                  <a:glow rad="63500">
                    <a:schemeClr val="accent2">
                      <a:satMod val="175000"/>
                      <a:alpha val="40000"/>
                    </a:schemeClr>
                  </a:glow>
                </a:effectLst>
                <a:cs typeface="Times New Roman" pitchFamily="18" charset="0"/>
              </a:rPr>
              <a:t> </a:t>
            </a:r>
            <a:r>
              <a:rPr lang="en-US" sz="1600" b="1" dirty="0" err="1" smtClean="0">
                <a:solidFill>
                  <a:schemeClr val="accent4"/>
                </a:solidFill>
                <a:effectLst>
                  <a:glow rad="63500">
                    <a:schemeClr val="accent2">
                      <a:satMod val="175000"/>
                      <a:alpha val="40000"/>
                    </a:schemeClr>
                  </a:glow>
                </a:effectLst>
                <a:cs typeface="Times New Roman" pitchFamily="18" charset="0"/>
              </a:rPr>
              <a:t>Tentang</a:t>
            </a:r>
            <a:r>
              <a:rPr lang="en-US" sz="1600" b="1" dirty="0" smtClean="0">
                <a:solidFill>
                  <a:schemeClr val="accent4"/>
                </a:solidFill>
                <a:effectLst>
                  <a:glow rad="63500">
                    <a:schemeClr val="accent2">
                      <a:satMod val="175000"/>
                      <a:alpha val="40000"/>
                    </a:schemeClr>
                  </a:glow>
                </a:effectLst>
                <a:cs typeface="Times New Roman" pitchFamily="18" charset="0"/>
              </a:rPr>
              <a:t> </a:t>
            </a:r>
            <a:r>
              <a:rPr lang="en-US" sz="1600" b="1" dirty="0" err="1">
                <a:solidFill>
                  <a:schemeClr val="accent4"/>
                </a:solidFill>
                <a:effectLst>
                  <a:glow rad="63500">
                    <a:schemeClr val="accent2">
                      <a:satMod val="175000"/>
                      <a:alpha val="40000"/>
                    </a:schemeClr>
                  </a:glow>
                </a:effectLst>
                <a:cs typeface="Times New Roman" pitchFamily="18" charset="0"/>
              </a:rPr>
              <a:t>Masa</a:t>
            </a:r>
            <a:r>
              <a:rPr lang="en-US" sz="1600" b="1" dirty="0">
                <a:solidFill>
                  <a:schemeClr val="accent4"/>
                </a:solidFill>
                <a:effectLst>
                  <a:glow rad="63500">
                    <a:schemeClr val="accent2">
                      <a:satMod val="175000"/>
                      <a:alpha val="40000"/>
                    </a:schemeClr>
                  </a:glow>
                </a:effectLst>
                <a:cs typeface="Times New Roman" pitchFamily="18" charset="0"/>
              </a:rPr>
              <a:t> </a:t>
            </a:r>
            <a:r>
              <a:rPr lang="en-US" sz="1600" b="1" dirty="0" err="1">
                <a:solidFill>
                  <a:schemeClr val="accent4"/>
                </a:solidFill>
                <a:effectLst>
                  <a:glow rad="63500">
                    <a:schemeClr val="accent2">
                      <a:satMod val="175000"/>
                      <a:alpha val="40000"/>
                    </a:schemeClr>
                  </a:glow>
                </a:effectLst>
                <a:cs typeface="Times New Roman" pitchFamily="18" charset="0"/>
              </a:rPr>
              <a:t>Depan</a:t>
            </a:r>
            <a:r>
              <a:rPr lang="en-US" sz="1600" b="1" dirty="0">
                <a:solidFill>
                  <a:schemeClr val="accent4"/>
                </a:solidFill>
                <a:effectLst>
                  <a:glow rad="63500">
                    <a:schemeClr val="accent2">
                      <a:satMod val="175000"/>
                      <a:alpha val="40000"/>
                    </a:schemeClr>
                  </a:glow>
                </a:effectLst>
                <a:cs typeface="Times New Roman" pitchFamily="18" charset="0"/>
              </a:rPr>
              <a:t> PGRI</a:t>
            </a:r>
          </a:p>
        </p:txBody>
      </p:sp>
      <p:sp>
        <p:nvSpPr>
          <p:cNvPr id="9" name="Rounded Rectangle 8">
            <a:hlinkClick r:id="rId4" action="ppaction://hlinksldjump"/>
          </p:cNvPr>
          <p:cNvSpPr/>
          <p:nvPr/>
        </p:nvSpPr>
        <p:spPr>
          <a:xfrm>
            <a:off x="660400" y="4114800"/>
            <a:ext cx="2559050" cy="914400"/>
          </a:xfrm>
          <a:prstGeom prst="round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18900000" scaled="1"/>
            <a:tileRect/>
          </a:gra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sz="1600" b="1" dirty="0" err="1">
                <a:solidFill>
                  <a:schemeClr val="accent4"/>
                </a:solidFill>
                <a:effectLst>
                  <a:glow rad="63500">
                    <a:schemeClr val="accent2">
                      <a:satMod val="175000"/>
                      <a:alpha val="40000"/>
                    </a:schemeClr>
                  </a:glow>
                </a:effectLst>
                <a:cs typeface="Times New Roman" pitchFamily="18" charset="0"/>
              </a:rPr>
              <a:t>Keadaan</a:t>
            </a:r>
            <a:r>
              <a:rPr lang="en-US" sz="1600" b="1" dirty="0">
                <a:solidFill>
                  <a:schemeClr val="accent4"/>
                </a:solidFill>
                <a:effectLst>
                  <a:glow rad="63500">
                    <a:schemeClr val="accent2">
                      <a:satMod val="175000"/>
                      <a:alpha val="40000"/>
                    </a:schemeClr>
                  </a:glow>
                </a:effectLst>
                <a:cs typeface="Times New Roman" pitchFamily="18" charset="0"/>
              </a:rPr>
              <a:t> PPLP PGRI </a:t>
            </a:r>
            <a:r>
              <a:rPr lang="en-US" sz="1600" b="1" dirty="0" err="1">
                <a:solidFill>
                  <a:schemeClr val="accent4"/>
                </a:solidFill>
                <a:effectLst>
                  <a:glow rad="63500">
                    <a:schemeClr val="accent2">
                      <a:satMod val="175000"/>
                      <a:alpha val="40000"/>
                    </a:schemeClr>
                  </a:glow>
                </a:effectLst>
                <a:cs typeface="Times New Roman" pitchFamily="18" charset="0"/>
              </a:rPr>
              <a:t>Pusat</a:t>
            </a:r>
            <a:endParaRPr lang="en-US" sz="1600" b="1" dirty="0">
              <a:solidFill>
                <a:schemeClr val="accent4"/>
              </a:solidFill>
              <a:effectLst>
                <a:glow rad="63500">
                  <a:schemeClr val="accent2">
                    <a:satMod val="175000"/>
                    <a:alpha val="40000"/>
                  </a:schemeClr>
                </a:glow>
              </a:effectLst>
              <a:cs typeface="Times New Roman" pitchFamily="18" charset="0"/>
            </a:endParaRPr>
          </a:p>
        </p:txBody>
      </p:sp>
      <p:sp>
        <p:nvSpPr>
          <p:cNvPr id="10" name="Rounded Rectangle 9">
            <a:hlinkClick r:id="rId5" action="ppaction://hlinksldjump"/>
          </p:cNvPr>
          <p:cNvSpPr/>
          <p:nvPr/>
        </p:nvSpPr>
        <p:spPr>
          <a:xfrm>
            <a:off x="660400" y="5257800"/>
            <a:ext cx="2559050" cy="914400"/>
          </a:xfrm>
          <a:prstGeom prst="round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18900000" scaled="1"/>
            <a:tileRect/>
          </a:gra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sz="1600" b="1" dirty="0" err="1">
                <a:solidFill>
                  <a:schemeClr val="accent4"/>
                </a:solidFill>
                <a:effectLst>
                  <a:glow rad="63500">
                    <a:schemeClr val="accent2">
                      <a:satMod val="175000"/>
                      <a:alpha val="40000"/>
                    </a:schemeClr>
                  </a:glow>
                </a:effectLst>
                <a:cs typeface="Times New Roman" pitchFamily="18" charset="0"/>
              </a:rPr>
              <a:t>Keadaan</a:t>
            </a:r>
            <a:r>
              <a:rPr lang="en-US" sz="1600" b="1" dirty="0">
                <a:solidFill>
                  <a:schemeClr val="accent4"/>
                </a:solidFill>
                <a:effectLst>
                  <a:glow rad="63500">
                    <a:schemeClr val="accent2">
                      <a:satMod val="175000"/>
                      <a:alpha val="40000"/>
                    </a:schemeClr>
                  </a:glow>
                </a:effectLst>
                <a:cs typeface="Times New Roman" pitchFamily="18" charset="0"/>
              </a:rPr>
              <a:t> PPLP PGRI </a:t>
            </a:r>
            <a:r>
              <a:rPr lang="en-US" sz="1600" b="1" dirty="0" err="1">
                <a:solidFill>
                  <a:schemeClr val="accent4"/>
                </a:solidFill>
                <a:effectLst>
                  <a:glow rad="63500">
                    <a:schemeClr val="accent2">
                      <a:satMod val="175000"/>
                      <a:alpha val="40000"/>
                    </a:schemeClr>
                  </a:glow>
                </a:effectLst>
                <a:cs typeface="Times New Roman" pitchFamily="18" charset="0"/>
              </a:rPr>
              <a:t>Provinsi</a:t>
            </a:r>
            <a:endParaRPr lang="en-US" sz="1600" b="1" dirty="0">
              <a:solidFill>
                <a:schemeClr val="accent4"/>
              </a:solidFill>
              <a:effectLst>
                <a:glow rad="63500">
                  <a:schemeClr val="accent2">
                    <a:satMod val="175000"/>
                    <a:alpha val="40000"/>
                  </a:schemeClr>
                </a:glow>
              </a:effectLst>
              <a:cs typeface="Times New Roman" pitchFamily="18" charset="0"/>
            </a:endParaRPr>
          </a:p>
        </p:txBody>
      </p:sp>
      <p:sp>
        <p:nvSpPr>
          <p:cNvPr id="11" name="Rounded Rectangle 10">
            <a:hlinkClick r:id="rId6" action="ppaction://hlinksldjump"/>
          </p:cNvPr>
          <p:cNvSpPr/>
          <p:nvPr/>
        </p:nvSpPr>
        <p:spPr>
          <a:xfrm>
            <a:off x="3632200" y="1676400"/>
            <a:ext cx="2559050" cy="914400"/>
          </a:xfrm>
          <a:prstGeom prst="round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18900000" scaled="1"/>
            <a:tileRect/>
          </a:gra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sz="1600" b="1" dirty="0" err="1">
                <a:solidFill>
                  <a:schemeClr val="accent4"/>
                </a:solidFill>
                <a:effectLst>
                  <a:glow rad="63500">
                    <a:schemeClr val="accent2">
                      <a:satMod val="175000"/>
                      <a:alpha val="40000"/>
                    </a:schemeClr>
                  </a:glow>
                </a:effectLst>
                <a:cs typeface="Times New Roman" pitchFamily="18" charset="0"/>
              </a:rPr>
              <a:t>Keadaan</a:t>
            </a:r>
            <a:r>
              <a:rPr lang="en-US" sz="1600" b="1" dirty="0">
                <a:solidFill>
                  <a:schemeClr val="accent4"/>
                </a:solidFill>
                <a:effectLst>
                  <a:glow rad="63500">
                    <a:schemeClr val="accent2">
                      <a:satMod val="175000"/>
                      <a:alpha val="40000"/>
                    </a:schemeClr>
                  </a:glow>
                </a:effectLst>
                <a:cs typeface="Times New Roman" pitchFamily="18" charset="0"/>
              </a:rPr>
              <a:t> </a:t>
            </a:r>
            <a:r>
              <a:rPr lang="en-US" sz="1600" b="1" dirty="0" err="1">
                <a:solidFill>
                  <a:schemeClr val="accent4"/>
                </a:solidFill>
                <a:effectLst>
                  <a:glow rad="63500">
                    <a:schemeClr val="accent2">
                      <a:satMod val="175000"/>
                      <a:alpha val="40000"/>
                    </a:schemeClr>
                  </a:glow>
                </a:effectLst>
                <a:cs typeface="Times New Roman" pitchFamily="18" charset="0"/>
              </a:rPr>
              <a:t>Lembaga</a:t>
            </a:r>
            <a:r>
              <a:rPr lang="en-US" sz="1600" b="1" dirty="0">
                <a:solidFill>
                  <a:schemeClr val="accent4"/>
                </a:solidFill>
                <a:effectLst>
                  <a:glow rad="63500">
                    <a:schemeClr val="accent2">
                      <a:satMod val="175000"/>
                      <a:alpha val="40000"/>
                    </a:schemeClr>
                  </a:glow>
                </a:effectLst>
                <a:cs typeface="Times New Roman" pitchFamily="18" charset="0"/>
              </a:rPr>
              <a:t> </a:t>
            </a:r>
            <a:r>
              <a:rPr lang="en-US" sz="1600" b="1" dirty="0" err="1">
                <a:solidFill>
                  <a:schemeClr val="accent4"/>
                </a:solidFill>
                <a:effectLst>
                  <a:glow rad="63500">
                    <a:schemeClr val="accent2">
                      <a:satMod val="175000"/>
                      <a:alpha val="40000"/>
                    </a:schemeClr>
                  </a:glow>
                </a:effectLst>
                <a:cs typeface="Times New Roman" pitchFamily="18" charset="0"/>
              </a:rPr>
              <a:t>Pendidikan</a:t>
            </a:r>
            <a:r>
              <a:rPr lang="en-US" sz="1600" b="1" dirty="0">
                <a:solidFill>
                  <a:schemeClr val="accent4"/>
                </a:solidFill>
                <a:effectLst>
                  <a:glow rad="63500">
                    <a:schemeClr val="accent2">
                      <a:satMod val="175000"/>
                      <a:alpha val="40000"/>
                    </a:schemeClr>
                  </a:glow>
                </a:effectLst>
                <a:cs typeface="Times New Roman" pitchFamily="18" charset="0"/>
              </a:rPr>
              <a:t> PGRI</a:t>
            </a:r>
          </a:p>
        </p:txBody>
      </p:sp>
      <p:sp>
        <p:nvSpPr>
          <p:cNvPr id="12" name="Rounded Rectangle 11">
            <a:hlinkClick r:id="rId7" action="ppaction://hlinksldjump"/>
          </p:cNvPr>
          <p:cNvSpPr/>
          <p:nvPr/>
        </p:nvSpPr>
        <p:spPr>
          <a:xfrm>
            <a:off x="3632200" y="2895600"/>
            <a:ext cx="2559050" cy="914400"/>
          </a:xfrm>
          <a:prstGeom prst="round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18900000" scaled="1"/>
            <a:tileRect/>
          </a:gra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sz="1600" b="1" dirty="0" err="1">
                <a:solidFill>
                  <a:schemeClr val="accent4"/>
                </a:solidFill>
                <a:effectLst>
                  <a:glow rad="63500">
                    <a:schemeClr val="accent2">
                      <a:satMod val="175000"/>
                      <a:alpha val="40000"/>
                    </a:schemeClr>
                  </a:glow>
                </a:effectLst>
                <a:cs typeface="Times New Roman" pitchFamily="18" charset="0"/>
              </a:rPr>
              <a:t>Upaya</a:t>
            </a:r>
            <a:r>
              <a:rPr lang="en-US" sz="1600" b="1" dirty="0">
                <a:solidFill>
                  <a:schemeClr val="accent4"/>
                </a:solidFill>
                <a:effectLst>
                  <a:glow rad="63500">
                    <a:schemeClr val="accent2">
                      <a:satMod val="175000"/>
                      <a:alpha val="40000"/>
                    </a:schemeClr>
                  </a:glow>
                </a:effectLst>
                <a:cs typeface="Times New Roman" pitchFamily="18" charset="0"/>
              </a:rPr>
              <a:t> </a:t>
            </a:r>
            <a:r>
              <a:rPr lang="en-US" sz="1600" b="1" dirty="0" err="1">
                <a:solidFill>
                  <a:schemeClr val="accent4"/>
                </a:solidFill>
                <a:effectLst>
                  <a:glow rad="63500">
                    <a:schemeClr val="accent2">
                      <a:satMod val="175000"/>
                      <a:alpha val="40000"/>
                    </a:schemeClr>
                  </a:glow>
                </a:effectLst>
                <a:cs typeface="Times New Roman" pitchFamily="18" charset="0"/>
              </a:rPr>
              <a:t>Pembinaan</a:t>
            </a:r>
            <a:r>
              <a:rPr lang="en-US" sz="1600" b="1" dirty="0">
                <a:solidFill>
                  <a:schemeClr val="accent4"/>
                </a:solidFill>
                <a:effectLst>
                  <a:glow rad="63500">
                    <a:schemeClr val="accent2">
                      <a:satMod val="175000"/>
                      <a:alpha val="40000"/>
                    </a:schemeClr>
                  </a:glow>
                </a:effectLst>
                <a:cs typeface="Times New Roman" pitchFamily="18" charset="0"/>
              </a:rPr>
              <a:t> Dan </a:t>
            </a:r>
            <a:r>
              <a:rPr lang="en-US" sz="1600" b="1" dirty="0" err="1">
                <a:solidFill>
                  <a:schemeClr val="accent4"/>
                </a:solidFill>
                <a:effectLst>
                  <a:glow rad="63500">
                    <a:schemeClr val="accent2">
                      <a:satMod val="175000"/>
                      <a:alpha val="40000"/>
                    </a:schemeClr>
                  </a:glow>
                </a:effectLst>
                <a:cs typeface="Times New Roman" pitchFamily="18" charset="0"/>
              </a:rPr>
              <a:t>Kegiatan</a:t>
            </a:r>
            <a:r>
              <a:rPr lang="en-US" sz="1600" b="1" dirty="0">
                <a:solidFill>
                  <a:schemeClr val="accent4"/>
                </a:solidFill>
                <a:effectLst>
                  <a:glow rad="63500">
                    <a:schemeClr val="accent2">
                      <a:satMod val="175000"/>
                      <a:alpha val="40000"/>
                    </a:schemeClr>
                  </a:glow>
                </a:effectLst>
                <a:cs typeface="Times New Roman" pitchFamily="18" charset="0"/>
              </a:rPr>
              <a:t> Internal PPLP PGRI </a:t>
            </a:r>
            <a:r>
              <a:rPr lang="en-US" sz="1600" b="1" dirty="0" err="1">
                <a:solidFill>
                  <a:schemeClr val="accent4"/>
                </a:solidFill>
                <a:effectLst>
                  <a:glow rad="63500">
                    <a:schemeClr val="accent2">
                      <a:satMod val="175000"/>
                      <a:alpha val="40000"/>
                    </a:schemeClr>
                  </a:glow>
                </a:effectLst>
                <a:cs typeface="Times New Roman" pitchFamily="18" charset="0"/>
              </a:rPr>
              <a:t>Pusat</a:t>
            </a:r>
            <a:endParaRPr lang="en-US" sz="1600" b="1" dirty="0">
              <a:solidFill>
                <a:schemeClr val="accent4"/>
              </a:solidFill>
              <a:effectLst>
                <a:glow rad="63500">
                  <a:schemeClr val="accent2">
                    <a:satMod val="175000"/>
                    <a:alpha val="40000"/>
                  </a:schemeClr>
                </a:glow>
              </a:effectLst>
              <a:cs typeface="Times New Roman" pitchFamily="18" charset="0"/>
            </a:endParaRPr>
          </a:p>
        </p:txBody>
      </p:sp>
      <p:sp>
        <p:nvSpPr>
          <p:cNvPr id="13" name="Rounded Rectangle 12">
            <a:hlinkClick r:id="rId8" action="ppaction://hlinksldjump"/>
          </p:cNvPr>
          <p:cNvSpPr/>
          <p:nvPr/>
        </p:nvSpPr>
        <p:spPr>
          <a:xfrm>
            <a:off x="3632200" y="4114800"/>
            <a:ext cx="2559050" cy="914400"/>
          </a:xfrm>
          <a:prstGeom prst="round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18900000" scaled="1"/>
            <a:tileRect/>
          </a:gra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sz="1600" b="1" dirty="0" err="1">
                <a:solidFill>
                  <a:schemeClr val="accent4"/>
                </a:solidFill>
                <a:effectLst>
                  <a:glow rad="63500">
                    <a:schemeClr val="accent2">
                      <a:satMod val="175000"/>
                      <a:alpha val="40000"/>
                    </a:schemeClr>
                  </a:glow>
                </a:effectLst>
                <a:cs typeface="Times New Roman" pitchFamily="18" charset="0"/>
              </a:rPr>
              <a:t>Jatidiri</a:t>
            </a:r>
            <a:r>
              <a:rPr lang="en-US" sz="1600" b="1" dirty="0">
                <a:solidFill>
                  <a:schemeClr val="accent4"/>
                </a:solidFill>
                <a:effectLst>
                  <a:glow rad="63500">
                    <a:schemeClr val="accent2">
                      <a:satMod val="175000"/>
                      <a:alpha val="40000"/>
                    </a:schemeClr>
                  </a:glow>
                </a:effectLst>
                <a:cs typeface="Times New Roman" pitchFamily="18" charset="0"/>
              </a:rPr>
              <a:t> </a:t>
            </a:r>
            <a:r>
              <a:rPr lang="en-US" sz="1600" b="1" dirty="0" err="1">
                <a:solidFill>
                  <a:schemeClr val="accent4"/>
                </a:solidFill>
                <a:effectLst>
                  <a:glow rad="63500">
                    <a:schemeClr val="accent2">
                      <a:satMod val="175000"/>
                      <a:alpha val="40000"/>
                    </a:schemeClr>
                  </a:glow>
                </a:effectLst>
                <a:cs typeface="Times New Roman" pitchFamily="18" charset="0"/>
              </a:rPr>
              <a:t>Lembaga</a:t>
            </a:r>
            <a:r>
              <a:rPr lang="en-US" sz="1600" b="1" dirty="0">
                <a:solidFill>
                  <a:schemeClr val="accent4"/>
                </a:solidFill>
                <a:effectLst>
                  <a:glow rad="63500">
                    <a:schemeClr val="accent2">
                      <a:satMod val="175000"/>
                      <a:alpha val="40000"/>
                    </a:schemeClr>
                  </a:glow>
                </a:effectLst>
                <a:cs typeface="Times New Roman" pitchFamily="18" charset="0"/>
              </a:rPr>
              <a:t> </a:t>
            </a:r>
            <a:r>
              <a:rPr lang="en-US" sz="1600" b="1" dirty="0" err="1">
                <a:solidFill>
                  <a:schemeClr val="accent4"/>
                </a:solidFill>
                <a:effectLst>
                  <a:glow rad="63500">
                    <a:schemeClr val="accent2">
                      <a:satMod val="175000"/>
                      <a:alpha val="40000"/>
                    </a:schemeClr>
                  </a:glow>
                </a:effectLst>
                <a:cs typeface="Times New Roman" pitchFamily="18" charset="0"/>
              </a:rPr>
              <a:t>Pendidikan</a:t>
            </a:r>
            <a:r>
              <a:rPr lang="en-US" sz="1600" b="1" dirty="0">
                <a:solidFill>
                  <a:schemeClr val="accent4"/>
                </a:solidFill>
                <a:effectLst>
                  <a:glow rad="63500">
                    <a:schemeClr val="accent2">
                      <a:satMod val="175000"/>
                      <a:alpha val="40000"/>
                    </a:schemeClr>
                  </a:glow>
                </a:effectLst>
                <a:cs typeface="Times New Roman" pitchFamily="18" charset="0"/>
              </a:rPr>
              <a:t> PGRI </a:t>
            </a:r>
            <a:r>
              <a:rPr lang="en-US" sz="1600" b="1" dirty="0" err="1">
                <a:solidFill>
                  <a:schemeClr val="accent4"/>
                </a:solidFill>
                <a:effectLst>
                  <a:glow rad="63500">
                    <a:schemeClr val="accent2">
                      <a:satMod val="175000"/>
                      <a:alpha val="40000"/>
                    </a:schemeClr>
                  </a:glow>
                </a:effectLst>
                <a:cs typeface="Times New Roman" pitchFamily="18" charset="0"/>
              </a:rPr>
              <a:t>Pada</a:t>
            </a:r>
            <a:r>
              <a:rPr lang="en-US" sz="1600" b="1" dirty="0">
                <a:solidFill>
                  <a:schemeClr val="accent4"/>
                </a:solidFill>
                <a:effectLst>
                  <a:glow rad="63500">
                    <a:schemeClr val="accent2">
                      <a:satMod val="175000"/>
                      <a:alpha val="40000"/>
                    </a:schemeClr>
                  </a:glow>
                </a:effectLst>
                <a:cs typeface="Times New Roman" pitchFamily="18" charset="0"/>
              </a:rPr>
              <a:t> </a:t>
            </a:r>
            <a:r>
              <a:rPr lang="en-US" sz="1600" b="1" dirty="0" err="1">
                <a:solidFill>
                  <a:schemeClr val="accent4"/>
                </a:solidFill>
                <a:effectLst>
                  <a:glow rad="63500">
                    <a:schemeClr val="accent2">
                      <a:satMod val="175000"/>
                      <a:alpha val="40000"/>
                    </a:schemeClr>
                  </a:glow>
                </a:effectLst>
                <a:cs typeface="Times New Roman" pitchFamily="18" charset="0"/>
              </a:rPr>
              <a:t>Perguruan</a:t>
            </a:r>
            <a:r>
              <a:rPr lang="en-US" sz="1600" b="1" dirty="0">
                <a:solidFill>
                  <a:schemeClr val="accent4"/>
                </a:solidFill>
                <a:effectLst>
                  <a:glow rad="63500">
                    <a:schemeClr val="accent2">
                      <a:satMod val="175000"/>
                      <a:alpha val="40000"/>
                    </a:schemeClr>
                  </a:glow>
                </a:effectLst>
                <a:cs typeface="Times New Roman" pitchFamily="18" charset="0"/>
              </a:rPr>
              <a:t> </a:t>
            </a:r>
            <a:r>
              <a:rPr lang="en-US" sz="1600" b="1" dirty="0" err="1">
                <a:solidFill>
                  <a:schemeClr val="accent4"/>
                </a:solidFill>
                <a:effectLst>
                  <a:glow rad="63500">
                    <a:schemeClr val="accent2">
                      <a:satMod val="175000"/>
                      <a:alpha val="40000"/>
                    </a:schemeClr>
                  </a:glow>
                </a:effectLst>
                <a:cs typeface="Times New Roman" pitchFamily="18" charset="0"/>
              </a:rPr>
              <a:t>Tinggi</a:t>
            </a:r>
            <a:endParaRPr lang="en-US" sz="1600" b="1" dirty="0">
              <a:solidFill>
                <a:schemeClr val="accent4"/>
              </a:solidFill>
              <a:effectLst>
                <a:glow rad="63500">
                  <a:schemeClr val="accent2">
                    <a:satMod val="175000"/>
                    <a:alpha val="40000"/>
                  </a:schemeClr>
                </a:glow>
              </a:effectLst>
              <a:cs typeface="Times New Roman" pitchFamily="18" charset="0"/>
            </a:endParaRPr>
          </a:p>
        </p:txBody>
      </p:sp>
      <p:sp>
        <p:nvSpPr>
          <p:cNvPr id="14" name="Rounded Rectangle 13">
            <a:hlinkClick r:id="rId9" action="ppaction://hlinksldjump"/>
          </p:cNvPr>
          <p:cNvSpPr/>
          <p:nvPr/>
        </p:nvSpPr>
        <p:spPr>
          <a:xfrm>
            <a:off x="3632200" y="5257800"/>
            <a:ext cx="2559050" cy="914400"/>
          </a:xfrm>
          <a:prstGeom prst="round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18900000" scaled="1"/>
            <a:tileRect/>
          </a:gra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sz="1600" b="1" dirty="0" err="1">
                <a:solidFill>
                  <a:schemeClr val="accent4"/>
                </a:solidFill>
                <a:effectLst>
                  <a:glow rad="63500">
                    <a:schemeClr val="accent2">
                      <a:satMod val="175000"/>
                      <a:alpha val="40000"/>
                    </a:schemeClr>
                  </a:glow>
                </a:effectLst>
                <a:cs typeface="Times New Roman" pitchFamily="18" charset="0"/>
              </a:rPr>
              <a:t>Lukisan</a:t>
            </a:r>
            <a:r>
              <a:rPr lang="en-US" sz="1600" b="1" dirty="0">
                <a:solidFill>
                  <a:schemeClr val="accent4"/>
                </a:solidFill>
                <a:effectLst>
                  <a:glow rad="63500">
                    <a:schemeClr val="accent2">
                      <a:satMod val="175000"/>
                      <a:alpha val="40000"/>
                    </a:schemeClr>
                  </a:glow>
                </a:effectLst>
                <a:cs typeface="Times New Roman" pitchFamily="18" charset="0"/>
              </a:rPr>
              <a:t> </a:t>
            </a:r>
            <a:r>
              <a:rPr lang="en-US" sz="1600" b="1" dirty="0" err="1">
                <a:solidFill>
                  <a:schemeClr val="accent4"/>
                </a:solidFill>
                <a:effectLst>
                  <a:glow rad="63500">
                    <a:schemeClr val="accent2">
                      <a:satMod val="175000"/>
                      <a:alpha val="40000"/>
                    </a:schemeClr>
                  </a:glow>
                </a:effectLst>
                <a:cs typeface="Times New Roman" pitchFamily="18" charset="0"/>
              </a:rPr>
              <a:t>Corak</a:t>
            </a:r>
            <a:r>
              <a:rPr lang="en-US" sz="1600" b="1" dirty="0">
                <a:solidFill>
                  <a:schemeClr val="accent4"/>
                </a:solidFill>
                <a:effectLst>
                  <a:glow rad="63500">
                    <a:schemeClr val="accent2">
                      <a:satMod val="175000"/>
                      <a:alpha val="40000"/>
                    </a:schemeClr>
                  </a:glow>
                </a:effectLst>
                <a:cs typeface="Times New Roman" pitchFamily="18" charset="0"/>
              </a:rPr>
              <a:t> Dan </a:t>
            </a:r>
            <a:r>
              <a:rPr lang="en-US" sz="1600" b="1" dirty="0" err="1">
                <a:solidFill>
                  <a:schemeClr val="accent4"/>
                </a:solidFill>
                <a:effectLst>
                  <a:glow rad="63500">
                    <a:schemeClr val="accent2">
                      <a:satMod val="175000"/>
                      <a:alpha val="40000"/>
                    </a:schemeClr>
                  </a:glow>
                </a:effectLst>
                <a:cs typeface="Times New Roman" pitchFamily="18" charset="0"/>
              </a:rPr>
              <a:t>Warna</a:t>
            </a:r>
            <a:endParaRPr lang="en-US" sz="1600" b="1" dirty="0">
              <a:solidFill>
                <a:schemeClr val="accent4"/>
              </a:solidFill>
              <a:effectLst>
                <a:glow rad="63500">
                  <a:schemeClr val="accent2">
                    <a:satMod val="175000"/>
                    <a:alpha val="40000"/>
                  </a:schemeClr>
                </a:glow>
              </a:effectLst>
              <a:cs typeface="Times New Roman" pitchFamily="18" charset="0"/>
            </a:endParaRPr>
          </a:p>
        </p:txBody>
      </p:sp>
      <p:sp>
        <p:nvSpPr>
          <p:cNvPr id="15" name="Rounded Rectangle 14">
            <a:hlinkClick r:id="" action="ppaction://noaction"/>
          </p:cNvPr>
          <p:cNvSpPr/>
          <p:nvPr/>
        </p:nvSpPr>
        <p:spPr>
          <a:xfrm>
            <a:off x="6604000" y="1676400"/>
            <a:ext cx="2559050" cy="914400"/>
          </a:xfrm>
          <a:prstGeom prst="round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18900000" scaled="1"/>
            <a:tileRect/>
          </a:gra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sz="1600" b="1" dirty="0" err="1">
                <a:solidFill>
                  <a:schemeClr val="accent4"/>
                </a:solidFill>
                <a:effectLst>
                  <a:glow rad="63500">
                    <a:schemeClr val="accent2">
                      <a:satMod val="175000"/>
                      <a:alpha val="40000"/>
                    </a:schemeClr>
                  </a:glow>
                </a:effectLst>
                <a:cs typeface="Times New Roman" pitchFamily="18" charset="0"/>
              </a:rPr>
              <a:t>Uraian</a:t>
            </a:r>
            <a:r>
              <a:rPr lang="en-US" sz="1600" b="1" dirty="0">
                <a:solidFill>
                  <a:schemeClr val="accent4"/>
                </a:solidFill>
                <a:effectLst>
                  <a:glow rad="63500">
                    <a:schemeClr val="accent2">
                      <a:satMod val="175000"/>
                      <a:alpha val="40000"/>
                    </a:schemeClr>
                  </a:glow>
                </a:effectLst>
                <a:cs typeface="Times New Roman" pitchFamily="18" charset="0"/>
              </a:rPr>
              <a:t> / </a:t>
            </a:r>
            <a:r>
              <a:rPr lang="en-US" sz="1600" b="1" smtClean="0">
                <a:solidFill>
                  <a:schemeClr val="accent4"/>
                </a:solidFill>
                <a:effectLst>
                  <a:glow rad="63500">
                    <a:schemeClr val="accent2">
                      <a:satMod val="175000"/>
                      <a:alpha val="40000"/>
                    </a:schemeClr>
                  </a:glow>
                </a:effectLst>
                <a:cs typeface="Times New Roman" pitchFamily="18" charset="0"/>
              </a:rPr>
              <a:t>Penjelasan: </a:t>
            </a:r>
            <a:r>
              <a:rPr lang="en-US" sz="1600" b="1" dirty="0" err="1">
                <a:solidFill>
                  <a:schemeClr val="accent4"/>
                </a:solidFill>
                <a:effectLst>
                  <a:glow rad="63500">
                    <a:schemeClr val="accent2">
                      <a:satMod val="175000"/>
                      <a:alpha val="40000"/>
                    </a:schemeClr>
                  </a:glow>
                </a:effectLst>
                <a:cs typeface="Times New Roman" pitchFamily="18" charset="0"/>
              </a:rPr>
              <a:t>Lambang</a:t>
            </a:r>
            <a:r>
              <a:rPr lang="en-US" sz="1600" b="1" dirty="0">
                <a:solidFill>
                  <a:schemeClr val="accent4"/>
                </a:solidFill>
                <a:effectLst>
                  <a:glow rad="63500">
                    <a:schemeClr val="accent2">
                      <a:satMod val="175000"/>
                      <a:alpha val="40000"/>
                    </a:schemeClr>
                  </a:glow>
                </a:effectLst>
                <a:cs typeface="Times New Roman" pitchFamily="18" charset="0"/>
              </a:rPr>
              <a:t> Dan </a:t>
            </a:r>
            <a:r>
              <a:rPr lang="en-US" sz="1600" b="1" dirty="0" err="1">
                <a:solidFill>
                  <a:schemeClr val="accent4"/>
                </a:solidFill>
                <a:effectLst>
                  <a:glow rad="63500">
                    <a:schemeClr val="accent2">
                      <a:satMod val="175000"/>
                      <a:alpha val="40000"/>
                    </a:schemeClr>
                  </a:glow>
                </a:effectLst>
                <a:cs typeface="Times New Roman" pitchFamily="18" charset="0"/>
              </a:rPr>
              <a:t>Panji</a:t>
            </a:r>
            <a:r>
              <a:rPr lang="en-US" sz="1600" b="1" dirty="0">
                <a:solidFill>
                  <a:schemeClr val="accent4"/>
                </a:solidFill>
                <a:effectLst>
                  <a:glow rad="63500">
                    <a:schemeClr val="accent2">
                      <a:satMod val="175000"/>
                      <a:alpha val="40000"/>
                    </a:schemeClr>
                  </a:glow>
                </a:effectLst>
                <a:cs typeface="Times New Roman" pitchFamily="18" charset="0"/>
              </a:rPr>
              <a:t>   YPLP-PGRI</a:t>
            </a:r>
          </a:p>
        </p:txBody>
      </p:sp>
      <p:sp>
        <p:nvSpPr>
          <p:cNvPr id="16" name="Rounded Rectangle 15">
            <a:hlinkClick r:id="rId10" action="ppaction://hlinksldjump"/>
          </p:cNvPr>
          <p:cNvSpPr/>
          <p:nvPr/>
        </p:nvSpPr>
        <p:spPr>
          <a:xfrm>
            <a:off x="6604000" y="2819400"/>
            <a:ext cx="2559050" cy="914400"/>
          </a:xfrm>
          <a:prstGeom prst="round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18900000" scaled="1"/>
            <a:tileRect/>
          </a:gra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sz="1600" b="1" dirty="0" err="1">
                <a:solidFill>
                  <a:schemeClr val="accent4"/>
                </a:solidFill>
                <a:effectLst>
                  <a:glow rad="63500">
                    <a:schemeClr val="accent2">
                      <a:satMod val="175000"/>
                      <a:alpha val="40000"/>
                    </a:schemeClr>
                  </a:glow>
                </a:effectLst>
                <a:cs typeface="Times New Roman" pitchFamily="18" charset="0"/>
              </a:rPr>
              <a:t>Fungsi</a:t>
            </a:r>
            <a:r>
              <a:rPr lang="en-US" sz="1600" b="1" dirty="0">
                <a:solidFill>
                  <a:schemeClr val="accent4"/>
                </a:solidFill>
                <a:effectLst>
                  <a:glow rad="63500">
                    <a:schemeClr val="accent2">
                      <a:satMod val="175000"/>
                      <a:alpha val="40000"/>
                    </a:schemeClr>
                  </a:glow>
                </a:effectLst>
                <a:cs typeface="Times New Roman" pitchFamily="18" charset="0"/>
              </a:rPr>
              <a:t> Dan </a:t>
            </a:r>
            <a:r>
              <a:rPr lang="en-US" sz="1600" b="1" dirty="0" err="1">
                <a:solidFill>
                  <a:schemeClr val="accent4"/>
                </a:solidFill>
                <a:effectLst>
                  <a:glow rad="63500">
                    <a:schemeClr val="accent2">
                      <a:satMod val="175000"/>
                      <a:alpha val="40000"/>
                    </a:schemeClr>
                  </a:glow>
                </a:effectLst>
                <a:cs typeface="Times New Roman" pitchFamily="18" charset="0"/>
              </a:rPr>
              <a:t>Kegiatan</a:t>
            </a:r>
            <a:r>
              <a:rPr lang="en-US" sz="1600" b="1" dirty="0">
                <a:solidFill>
                  <a:schemeClr val="accent4"/>
                </a:solidFill>
                <a:effectLst>
                  <a:glow rad="63500">
                    <a:schemeClr val="accent2">
                      <a:satMod val="175000"/>
                      <a:alpha val="40000"/>
                    </a:schemeClr>
                  </a:glow>
                </a:effectLst>
                <a:cs typeface="Times New Roman" pitchFamily="18" charset="0"/>
              </a:rPr>
              <a:t> YPLP PGRI</a:t>
            </a:r>
          </a:p>
        </p:txBody>
      </p:sp>
      <p:sp>
        <p:nvSpPr>
          <p:cNvPr id="18" name="Rectangle 17"/>
          <p:cNvSpPr/>
          <p:nvPr/>
        </p:nvSpPr>
        <p:spPr>
          <a:xfrm>
            <a:off x="1073150" y="228612"/>
            <a:ext cx="8337550" cy="954107"/>
          </a:xfrm>
          <a:prstGeom prst="rect">
            <a:avLst/>
          </a:prstGeom>
        </p:spPr>
        <p:txBody>
          <a:bodyPr wrap="square" lIns="91426" tIns="45713" rIns="91426" bIns="45713">
            <a:prstTxWarp prst="textWave4">
              <a:avLst/>
            </a:prstTxWarp>
            <a:spAutoFit/>
            <a:scene3d>
              <a:camera prst="perspectiveRight"/>
              <a:lightRig rig="threePt" dir="t"/>
            </a:scene3d>
            <a:sp3d extrusionH="57150">
              <a:bevelT w="38100" h="38100"/>
            </a:sp3d>
          </a:bodyPr>
          <a:lstStyle/>
          <a:p>
            <a:pPr algn="ctr"/>
            <a:r>
              <a:rPr lang="en-US" sz="2800" b="1" dirty="0">
                <a:solidFill>
                  <a:schemeClr val="accent3">
                    <a:lumMod val="75000"/>
                  </a:schemeClr>
                </a:solidFill>
                <a:latin typeface="Kristen ITC" pitchFamily="66" charset="0"/>
              </a:rPr>
              <a:t>YPLP Dan </a:t>
            </a:r>
            <a:r>
              <a:rPr lang="en-US" sz="2800" b="1" dirty="0" err="1">
                <a:solidFill>
                  <a:schemeClr val="accent3">
                    <a:lumMod val="75000"/>
                  </a:schemeClr>
                </a:solidFill>
                <a:latin typeface="Kristen ITC" pitchFamily="66" charset="0"/>
              </a:rPr>
              <a:t>Lembaga</a:t>
            </a:r>
            <a:r>
              <a:rPr lang="en-US" sz="2800" b="1" dirty="0">
                <a:solidFill>
                  <a:schemeClr val="accent3">
                    <a:lumMod val="75000"/>
                  </a:schemeClr>
                </a:solidFill>
                <a:latin typeface="Kristen ITC" pitchFamily="66" charset="0"/>
              </a:rPr>
              <a:t> – </a:t>
            </a:r>
            <a:r>
              <a:rPr lang="en-US" sz="2800" b="1" dirty="0" err="1">
                <a:solidFill>
                  <a:schemeClr val="accent3">
                    <a:lumMod val="75000"/>
                  </a:schemeClr>
                </a:solidFill>
                <a:latin typeface="Kristen ITC" pitchFamily="66" charset="0"/>
              </a:rPr>
              <a:t>Lembaga</a:t>
            </a:r>
            <a:r>
              <a:rPr lang="en-US" sz="2800" b="1" dirty="0">
                <a:solidFill>
                  <a:schemeClr val="accent3">
                    <a:lumMod val="75000"/>
                  </a:schemeClr>
                </a:solidFill>
                <a:latin typeface="Kristen ITC" pitchFamily="66" charset="0"/>
              </a:rPr>
              <a:t> </a:t>
            </a:r>
            <a:r>
              <a:rPr lang="en-US" sz="2800" b="1" dirty="0" err="1">
                <a:solidFill>
                  <a:schemeClr val="accent3">
                    <a:lumMod val="75000"/>
                  </a:schemeClr>
                </a:solidFill>
                <a:latin typeface="Kristen ITC" pitchFamily="66" charset="0"/>
              </a:rPr>
              <a:t>Pendidikan</a:t>
            </a:r>
            <a:r>
              <a:rPr lang="en-US" sz="2800" b="1" dirty="0">
                <a:solidFill>
                  <a:schemeClr val="accent3">
                    <a:lumMod val="75000"/>
                  </a:schemeClr>
                </a:solidFill>
                <a:latin typeface="Kristen ITC" pitchFamily="66" charset="0"/>
              </a:rPr>
              <a:t> PGRI ( YPLP, </a:t>
            </a:r>
            <a:r>
              <a:rPr lang="en-US" sz="2800" b="1" dirty="0" err="1">
                <a:solidFill>
                  <a:schemeClr val="accent3">
                    <a:lumMod val="75000"/>
                  </a:schemeClr>
                </a:solidFill>
                <a:latin typeface="Kristen ITC" pitchFamily="66" charset="0"/>
              </a:rPr>
              <a:t>Dikdas</a:t>
            </a:r>
            <a:r>
              <a:rPr lang="en-US" sz="2800" b="1" dirty="0">
                <a:solidFill>
                  <a:schemeClr val="accent3">
                    <a:lumMod val="75000"/>
                  </a:schemeClr>
                </a:solidFill>
                <a:latin typeface="Kristen ITC" pitchFamily="66" charset="0"/>
              </a:rPr>
              <a:t>, </a:t>
            </a:r>
            <a:r>
              <a:rPr lang="en-US" sz="2800" b="1" dirty="0" err="1">
                <a:solidFill>
                  <a:schemeClr val="accent3">
                    <a:lumMod val="75000"/>
                  </a:schemeClr>
                </a:solidFill>
                <a:latin typeface="Kristen ITC" pitchFamily="66" charset="0"/>
              </a:rPr>
              <a:t>Dikmen</a:t>
            </a:r>
            <a:r>
              <a:rPr lang="en-US" sz="2800" b="1" dirty="0">
                <a:solidFill>
                  <a:schemeClr val="accent3">
                    <a:lumMod val="75000"/>
                  </a:schemeClr>
                </a:solidFill>
                <a:latin typeface="Kristen ITC" pitchFamily="66" charset="0"/>
              </a:rPr>
              <a:t>, Dan PT </a:t>
            </a:r>
            <a:r>
              <a:rPr lang="en-US" sz="2800" b="1" dirty="0">
                <a:latin typeface="Kristen ITC" pitchFamily="66" charset="0"/>
              </a:rPr>
              <a:t>)</a:t>
            </a:r>
          </a:p>
        </p:txBody>
      </p:sp>
      <p:sp>
        <p:nvSpPr>
          <p:cNvPr id="19" name="Rounded Rectangle 18">
            <a:hlinkClick r:id="rId11" action="ppaction://hlinksldjump"/>
          </p:cNvPr>
          <p:cNvSpPr/>
          <p:nvPr/>
        </p:nvSpPr>
        <p:spPr>
          <a:xfrm>
            <a:off x="6604000" y="4114800"/>
            <a:ext cx="2559050" cy="914400"/>
          </a:xfrm>
          <a:prstGeom prst="round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18900000" scaled="1"/>
            <a:tileRect/>
          </a:gra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sz="1600" b="1" dirty="0" err="1">
                <a:solidFill>
                  <a:schemeClr val="accent4"/>
                </a:solidFill>
                <a:effectLst>
                  <a:glow rad="63500">
                    <a:schemeClr val="accent2">
                      <a:satMod val="175000"/>
                      <a:alpha val="40000"/>
                    </a:schemeClr>
                  </a:glow>
                </a:effectLst>
                <a:cs typeface="Times New Roman" pitchFamily="18" charset="0"/>
              </a:rPr>
              <a:t>Fungsi</a:t>
            </a:r>
            <a:r>
              <a:rPr lang="en-US" sz="1600" b="1" dirty="0">
                <a:solidFill>
                  <a:schemeClr val="accent4"/>
                </a:solidFill>
                <a:effectLst>
                  <a:glow rad="63500">
                    <a:schemeClr val="accent2">
                      <a:satMod val="175000"/>
                      <a:alpha val="40000"/>
                    </a:schemeClr>
                  </a:glow>
                </a:effectLst>
                <a:cs typeface="Times New Roman" pitchFamily="18" charset="0"/>
              </a:rPr>
              <a:t> Dan </a:t>
            </a:r>
            <a:r>
              <a:rPr lang="en-US" sz="1600" b="1" dirty="0" err="1">
                <a:solidFill>
                  <a:schemeClr val="accent4"/>
                </a:solidFill>
                <a:effectLst>
                  <a:glow rad="63500">
                    <a:schemeClr val="accent2">
                      <a:satMod val="175000"/>
                      <a:alpha val="40000"/>
                    </a:schemeClr>
                  </a:glow>
                </a:effectLst>
                <a:cs typeface="Times New Roman" pitchFamily="18" charset="0"/>
              </a:rPr>
              <a:t>Kegiatan</a:t>
            </a:r>
            <a:r>
              <a:rPr lang="en-US" sz="1600" b="1" dirty="0">
                <a:solidFill>
                  <a:schemeClr val="accent4"/>
                </a:solidFill>
                <a:effectLst>
                  <a:glow rad="63500">
                    <a:schemeClr val="accent2">
                      <a:satMod val="175000"/>
                      <a:alpha val="40000"/>
                    </a:schemeClr>
                  </a:glow>
                </a:effectLst>
                <a:cs typeface="Times New Roman" pitchFamily="18" charset="0"/>
              </a:rPr>
              <a:t> </a:t>
            </a:r>
            <a:r>
              <a:rPr lang="en-US" sz="1600" b="1" dirty="0" err="1">
                <a:solidFill>
                  <a:schemeClr val="accent4"/>
                </a:solidFill>
                <a:effectLst>
                  <a:glow rad="63500">
                    <a:schemeClr val="accent2">
                      <a:satMod val="175000"/>
                      <a:alpha val="40000"/>
                    </a:schemeClr>
                  </a:glow>
                </a:effectLst>
                <a:cs typeface="Times New Roman" pitchFamily="18" charset="0"/>
              </a:rPr>
              <a:t>Lembaga</a:t>
            </a:r>
            <a:r>
              <a:rPr lang="en-US" sz="1600" b="1" dirty="0">
                <a:solidFill>
                  <a:schemeClr val="accent4"/>
                </a:solidFill>
                <a:effectLst>
                  <a:glow rad="63500">
                    <a:schemeClr val="accent2">
                      <a:satMod val="175000"/>
                      <a:alpha val="40000"/>
                    </a:schemeClr>
                  </a:glow>
                </a:effectLst>
                <a:cs typeface="Times New Roman" pitchFamily="18" charset="0"/>
              </a:rPr>
              <a:t> </a:t>
            </a:r>
            <a:r>
              <a:rPr lang="en-US" sz="1600" b="1" dirty="0" err="1">
                <a:solidFill>
                  <a:schemeClr val="accent4"/>
                </a:solidFill>
                <a:effectLst>
                  <a:glow rad="63500">
                    <a:schemeClr val="accent2">
                      <a:satMod val="175000"/>
                      <a:alpha val="40000"/>
                    </a:schemeClr>
                  </a:glow>
                </a:effectLst>
                <a:cs typeface="Times New Roman" pitchFamily="18" charset="0"/>
              </a:rPr>
              <a:t>Konsultasi</a:t>
            </a:r>
            <a:r>
              <a:rPr lang="en-US" sz="1600" b="1" dirty="0">
                <a:solidFill>
                  <a:schemeClr val="accent4"/>
                </a:solidFill>
                <a:effectLst>
                  <a:glow rad="63500">
                    <a:schemeClr val="accent2">
                      <a:satMod val="175000"/>
                      <a:alpha val="40000"/>
                    </a:schemeClr>
                  </a:glow>
                </a:effectLst>
                <a:cs typeface="Times New Roman" pitchFamily="18" charset="0"/>
              </a:rPr>
              <a:t> Dan </a:t>
            </a:r>
            <a:r>
              <a:rPr lang="en-US" sz="1600" b="1" dirty="0" err="1">
                <a:solidFill>
                  <a:schemeClr val="accent4"/>
                </a:solidFill>
                <a:effectLst>
                  <a:glow rad="63500">
                    <a:schemeClr val="accent2">
                      <a:satMod val="175000"/>
                      <a:alpha val="40000"/>
                    </a:schemeClr>
                  </a:glow>
                </a:effectLst>
                <a:cs typeface="Times New Roman" pitchFamily="18" charset="0"/>
              </a:rPr>
              <a:t>Bantuan</a:t>
            </a:r>
            <a:r>
              <a:rPr lang="en-US" sz="1600" b="1" dirty="0">
                <a:solidFill>
                  <a:schemeClr val="accent4"/>
                </a:solidFill>
                <a:effectLst>
                  <a:glow rad="63500">
                    <a:schemeClr val="accent2">
                      <a:satMod val="175000"/>
                      <a:alpha val="40000"/>
                    </a:schemeClr>
                  </a:glow>
                </a:effectLst>
                <a:cs typeface="Times New Roman" pitchFamily="18" charset="0"/>
              </a:rPr>
              <a:t> </a:t>
            </a:r>
            <a:r>
              <a:rPr lang="en-US" sz="1600" b="1" dirty="0" err="1">
                <a:solidFill>
                  <a:schemeClr val="accent4"/>
                </a:solidFill>
                <a:effectLst>
                  <a:glow rad="63500">
                    <a:schemeClr val="accent2">
                      <a:satMod val="175000"/>
                      <a:alpha val="40000"/>
                    </a:schemeClr>
                  </a:glow>
                </a:effectLst>
                <a:cs typeface="Times New Roman" pitchFamily="18" charset="0"/>
              </a:rPr>
              <a:t>Hukum</a:t>
            </a:r>
            <a:r>
              <a:rPr lang="en-US" sz="1600" b="1" dirty="0">
                <a:solidFill>
                  <a:schemeClr val="accent4"/>
                </a:solidFill>
                <a:effectLst>
                  <a:glow rad="63500">
                    <a:schemeClr val="accent2">
                      <a:satMod val="175000"/>
                      <a:alpha val="40000"/>
                    </a:schemeClr>
                  </a:glow>
                </a:effectLst>
                <a:cs typeface="Times New Roman" pitchFamily="18" charset="0"/>
              </a:rPr>
              <a:t> PGRI</a:t>
            </a:r>
          </a:p>
        </p:txBody>
      </p:sp>
      <p:sp>
        <p:nvSpPr>
          <p:cNvPr id="20" name="Rounded Rectangle 19">
            <a:hlinkClick r:id="rId12" action="ppaction://hlinksldjump"/>
          </p:cNvPr>
          <p:cNvSpPr/>
          <p:nvPr/>
        </p:nvSpPr>
        <p:spPr>
          <a:xfrm>
            <a:off x="6604000" y="5257800"/>
            <a:ext cx="2559050" cy="914400"/>
          </a:xfrm>
          <a:prstGeom prst="round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18900000" scaled="1"/>
            <a:tileRect/>
          </a:gra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sz="1600" b="1" dirty="0" err="1">
                <a:solidFill>
                  <a:schemeClr val="accent4"/>
                </a:solidFill>
                <a:effectLst>
                  <a:glow rad="63500">
                    <a:schemeClr val="accent2">
                      <a:satMod val="175000"/>
                      <a:alpha val="40000"/>
                    </a:schemeClr>
                  </a:glow>
                </a:effectLst>
                <a:cs typeface="Times New Roman" pitchFamily="18" charset="0"/>
              </a:rPr>
              <a:t>Perlindungan</a:t>
            </a:r>
            <a:r>
              <a:rPr lang="en-US" sz="1600" b="1" dirty="0">
                <a:solidFill>
                  <a:schemeClr val="accent4"/>
                </a:solidFill>
                <a:effectLst>
                  <a:glow rad="63500">
                    <a:schemeClr val="accent2">
                      <a:satMod val="175000"/>
                      <a:alpha val="40000"/>
                    </a:schemeClr>
                  </a:glow>
                </a:effectLst>
                <a:cs typeface="Times New Roman" pitchFamily="18" charset="0"/>
              </a:rPr>
              <a:t> </a:t>
            </a:r>
            <a:r>
              <a:rPr lang="en-US" sz="1600" b="1" dirty="0" err="1">
                <a:solidFill>
                  <a:schemeClr val="accent4"/>
                </a:solidFill>
                <a:effectLst>
                  <a:glow rad="63500">
                    <a:schemeClr val="accent2">
                      <a:satMod val="175000"/>
                      <a:alpha val="40000"/>
                    </a:schemeClr>
                  </a:glow>
                </a:effectLst>
                <a:cs typeface="Times New Roman" pitchFamily="18" charset="0"/>
              </a:rPr>
              <a:t>Pada</a:t>
            </a:r>
            <a:r>
              <a:rPr lang="en-US" sz="1600" b="1" dirty="0">
                <a:solidFill>
                  <a:schemeClr val="accent4"/>
                </a:solidFill>
                <a:effectLst>
                  <a:glow rad="63500">
                    <a:schemeClr val="accent2">
                      <a:satMod val="175000"/>
                      <a:alpha val="40000"/>
                    </a:schemeClr>
                  </a:glow>
                </a:effectLst>
                <a:cs typeface="Times New Roman" pitchFamily="18" charset="0"/>
              </a:rPr>
              <a:t> Guru &amp;</a:t>
            </a:r>
            <a:r>
              <a:rPr lang="en-US" sz="1600" b="1" dirty="0" err="1">
                <a:solidFill>
                  <a:schemeClr val="accent4"/>
                </a:solidFill>
                <a:effectLst>
                  <a:glow rad="63500">
                    <a:schemeClr val="accent2">
                      <a:satMod val="175000"/>
                      <a:alpha val="40000"/>
                    </a:schemeClr>
                  </a:glow>
                </a:effectLst>
                <a:cs typeface="Times New Roman" pitchFamily="18" charset="0"/>
              </a:rPr>
              <a:t>Tenaga</a:t>
            </a:r>
            <a:r>
              <a:rPr lang="en-US" sz="1600" b="1" dirty="0">
                <a:solidFill>
                  <a:schemeClr val="accent4"/>
                </a:solidFill>
                <a:effectLst>
                  <a:glow rad="63500">
                    <a:schemeClr val="accent2">
                      <a:satMod val="175000"/>
                      <a:alpha val="40000"/>
                    </a:schemeClr>
                  </a:glow>
                </a:effectLst>
                <a:cs typeface="Times New Roman" pitchFamily="18" charset="0"/>
              </a:rPr>
              <a:t> </a:t>
            </a:r>
            <a:r>
              <a:rPr lang="en-US" sz="1600" b="1" dirty="0" err="1">
                <a:solidFill>
                  <a:schemeClr val="accent4"/>
                </a:solidFill>
                <a:effectLst>
                  <a:glow rad="63500">
                    <a:schemeClr val="accent2">
                      <a:satMod val="175000"/>
                      <a:alpha val="40000"/>
                    </a:schemeClr>
                  </a:glow>
                </a:effectLst>
                <a:cs typeface="Times New Roman" pitchFamily="18" charset="0"/>
              </a:rPr>
              <a:t>Kependidikan</a:t>
            </a:r>
            <a:r>
              <a:rPr lang="en-US" sz="1600" b="1" dirty="0">
                <a:solidFill>
                  <a:schemeClr val="accent4"/>
                </a:solidFill>
                <a:effectLst>
                  <a:glow rad="63500">
                    <a:schemeClr val="accent2">
                      <a:satMod val="175000"/>
                      <a:alpha val="40000"/>
                    </a:schemeClr>
                  </a:glow>
                </a:effectLst>
                <a:cs typeface="Times New Roman" pitchFamily="18" charset="0"/>
              </a:rPr>
              <a:t> </a:t>
            </a:r>
            <a:r>
              <a:rPr lang="en-US" sz="1600" b="1" dirty="0" err="1">
                <a:solidFill>
                  <a:schemeClr val="accent4"/>
                </a:solidFill>
                <a:effectLst>
                  <a:glow rad="63500">
                    <a:schemeClr val="accent2">
                      <a:satMod val="175000"/>
                      <a:alpha val="40000"/>
                    </a:schemeClr>
                  </a:glow>
                </a:effectLst>
                <a:cs typeface="Times New Roman" pitchFamily="18" charset="0"/>
              </a:rPr>
              <a:t>Melalui</a:t>
            </a:r>
            <a:r>
              <a:rPr lang="en-US" sz="1600" b="1" dirty="0">
                <a:solidFill>
                  <a:schemeClr val="accent4"/>
                </a:solidFill>
                <a:effectLst>
                  <a:glow rad="63500">
                    <a:schemeClr val="accent2">
                      <a:satMod val="175000"/>
                      <a:alpha val="40000"/>
                    </a:schemeClr>
                  </a:glow>
                </a:effectLst>
                <a:cs typeface="Times New Roman" pitchFamily="18" charset="0"/>
              </a:rPr>
              <a:t> LKBH PGRI</a:t>
            </a:r>
          </a:p>
        </p:txBody>
      </p:sp>
      <p:sp>
        <p:nvSpPr>
          <p:cNvPr id="22" name="Right Arrow 21">
            <a:hlinkClick r:id="rId2" action="ppaction://hlinksldjump"/>
          </p:cNvPr>
          <p:cNvSpPr/>
          <p:nvPr/>
        </p:nvSpPr>
        <p:spPr>
          <a:xfrm>
            <a:off x="8420101" y="6248400"/>
            <a:ext cx="1403350" cy="533400"/>
          </a:xfrm>
          <a:prstGeom prst="rightArrow">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sz="2400" b="1" dirty="0">
                <a:solidFill>
                  <a:schemeClr val="bg1"/>
                </a:solidFill>
                <a:latin typeface="Kristen ITC" pitchFamily="66" charset="0"/>
              </a:rPr>
              <a:t>Next</a:t>
            </a: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by="(-#ppt_w*2)" calcmode="lin" valueType="num">
                                      <p:cBhvr rctx="PPT">
                                        <p:cTn id="7" dur="500" autoRev="1" fill="hold">
                                          <p:stCondLst>
                                            <p:cond delay="0"/>
                                          </p:stCondLst>
                                        </p:cTn>
                                        <p:tgtEl>
                                          <p:spTgt spid="18"/>
                                        </p:tgtEl>
                                        <p:attrNameLst>
                                          <p:attrName>ppt_w</p:attrName>
                                        </p:attrNameLst>
                                      </p:cBhvr>
                                    </p:anim>
                                    <p:anim by="(#ppt_w*0.50)" calcmode="lin" valueType="num">
                                      <p:cBhvr>
                                        <p:cTn id="8" dur="500" decel="50000" autoRev="1" fill="hold">
                                          <p:stCondLst>
                                            <p:cond delay="0"/>
                                          </p:stCondLst>
                                        </p:cTn>
                                        <p:tgtEl>
                                          <p:spTgt spid="18"/>
                                        </p:tgtEl>
                                        <p:attrNameLst>
                                          <p:attrName>ppt_x</p:attrName>
                                        </p:attrNameLst>
                                      </p:cBhvr>
                                    </p:anim>
                                    <p:anim from="(-#ppt_h/2)" to="(#ppt_y)" calcmode="lin" valueType="num">
                                      <p:cBhvr>
                                        <p:cTn id="9" dur="1000" fill="hold">
                                          <p:stCondLst>
                                            <p:cond delay="0"/>
                                          </p:stCondLst>
                                        </p:cTn>
                                        <p:tgtEl>
                                          <p:spTgt spid="18"/>
                                        </p:tgtEl>
                                        <p:attrNameLst>
                                          <p:attrName>ppt_y</p:attrName>
                                        </p:attrNameLst>
                                      </p:cBhvr>
                                    </p:anim>
                                    <p:animRot by="21600000">
                                      <p:cBhvr>
                                        <p:cTn id="10" dur="1000" fill="hold">
                                          <p:stCondLst>
                                            <p:cond delay="0"/>
                                          </p:stCondLst>
                                        </p:cTn>
                                        <p:tgtEl>
                                          <p:spTgt spid="1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by="(-#ppt_w*2)" calcmode="lin" valueType="num">
                                      <p:cBhvr rctx="PPT">
                                        <p:cTn id="15" dur="500" autoRev="1" fill="hold">
                                          <p:stCondLst>
                                            <p:cond delay="0"/>
                                          </p:stCondLst>
                                        </p:cTn>
                                        <p:tgtEl>
                                          <p:spTgt spid="5"/>
                                        </p:tgtEl>
                                        <p:attrNameLst>
                                          <p:attrName>ppt_w</p:attrName>
                                        </p:attrNameLst>
                                      </p:cBhvr>
                                    </p:anim>
                                    <p:anim by="(#ppt_w*0.50)" calcmode="lin" valueType="num">
                                      <p:cBhvr>
                                        <p:cTn id="16" dur="500" decel="50000" autoRev="1" fill="hold">
                                          <p:stCondLst>
                                            <p:cond delay="0"/>
                                          </p:stCondLst>
                                        </p:cTn>
                                        <p:tgtEl>
                                          <p:spTgt spid="5"/>
                                        </p:tgtEl>
                                        <p:attrNameLst>
                                          <p:attrName>ppt_x</p:attrName>
                                        </p:attrNameLst>
                                      </p:cBhvr>
                                    </p:anim>
                                    <p:anim from="(-#ppt_h/2)" to="(#ppt_y)" calcmode="lin" valueType="num">
                                      <p:cBhvr>
                                        <p:cTn id="17" dur="1000" fill="hold">
                                          <p:stCondLst>
                                            <p:cond delay="0"/>
                                          </p:stCondLst>
                                        </p:cTn>
                                        <p:tgtEl>
                                          <p:spTgt spid="5"/>
                                        </p:tgtEl>
                                        <p:attrNameLst>
                                          <p:attrName>ppt_y</p:attrName>
                                        </p:attrNameLst>
                                      </p:cBhvr>
                                    </p:anim>
                                    <p:animRot by="21600000">
                                      <p:cBhvr>
                                        <p:cTn id="18" dur="1000" fill="hold">
                                          <p:stCondLst>
                                            <p:cond delay="0"/>
                                          </p:stCondLst>
                                        </p:cTn>
                                        <p:tgtEl>
                                          <p:spTgt spid="5"/>
                                        </p:tgtEl>
                                        <p:attrNameLst>
                                          <p:attrName>r</p:attrName>
                                        </p:attrNameLst>
                                      </p:cBhvr>
                                    </p:animRot>
                                  </p:childTnLst>
                                </p:cTn>
                              </p:par>
                              <p:par>
                                <p:cTn id="19" presetID="56" presetClass="entr" presetSubtype="0" fill="hold" grpId="0" nodeType="withEffect">
                                  <p:stCondLst>
                                    <p:cond delay="0"/>
                                  </p:stCondLst>
                                  <p:iterate type="lt">
                                    <p:tmPct val="10000"/>
                                  </p:iterate>
                                  <p:childTnLst>
                                    <p:set>
                                      <p:cBhvr>
                                        <p:cTn id="20" dur="1" fill="hold">
                                          <p:stCondLst>
                                            <p:cond delay="0"/>
                                          </p:stCondLst>
                                        </p:cTn>
                                        <p:tgtEl>
                                          <p:spTgt spid="8"/>
                                        </p:tgtEl>
                                        <p:attrNameLst>
                                          <p:attrName>style.visibility</p:attrName>
                                        </p:attrNameLst>
                                      </p:cBhvr>
                                      <p:to>
                                        <p:strVal val="visible"/>
                                      </p:to>
                                    </p:set>
                                    <p:anim by="(-#ppt_w*2)" calcmode="lin" valueType="num">
                                      <p:cBhvr rctx="PPT">
                                        <p:cTn id="21" dur="500" autoRev="1" fill="hold">
                                          <p:stCondLst>
                                            <p:cond delay="0"/>
                                          </p:stCondLst>
                                        </p:cTn>
                                        <p:tgtEl>
                                          <p:spTgt spid="8"/>
                                        </p:tgtEl>
                                        <p:attrNameLst>
                                          <p:attrName>ppt_w</p:attrName>
                                        </p:attrNameLst>
                                      </p:cBhvr>
                                    </p:anim>
                                    <p:anim by="(#ppt_w*0.50)" calcmode="lin" valueType="num">
                                      <p:cBhvr>
                                        <p:cTn id="22" dur="500" decel="50000" autoRev="1" fill="hold">
                                          <p:stCondLst>
                                            <p:cond delay="0"/>
                                          </p:stCondLst>
                                        </p:cTn>
                                        <p:tgtEl>
                                          <p:spTgt spid="8"/>
                                        </p:tgtEl>
                                        <p:attrNameLst>
                                          <p:attrName>ppt_x</p:attrName>
                                        </p:attrNameLst>
                                      </p:cBhvr>
                                    </p:anim>
                                    <p:anim from="(-#ppt_h/2)" to="(#ppt_y)" calcmode="lin" valueType="num">
                                      <p:cBhvr>
                                        <p:cTn id="23" dur="1000" fill="hold">
                                          <p:stCondLst>
                                            <p:cond delay="0"/>
                                          </p:stCondLst>
                                        </p:cTn>
                                        <p:tgtEl>
                                          <p:spTgt spid="8"/>
                                        </p:tgtEl>
                                        <p:attrNameLst>
                                          <p:attrName>ppt_y</p:attrName>
                                        </p:attrNameLst>
                                      </p:cBhvr>
                                    </p:anim>
                                    <p:animRot by="21600000">
                                      <p:cBhvr>
                                        <p:cTn id="24" dur="1000" fill="hold">
                                          <p:stCondLst>
                                            <p:cond delay="0"/>
                                          </p:stCondLst>
                                        </p:cTn>
                                        <p:tgtEl>
                                          <p:spTgt spid="8"/>
                                        </p:tgtEl>
                                        <p:attrNameLst>
                                          <p:attrName>r</p:attrName>
                                        </p:attrNameLst>
                                      </p:cBhvr>
                                    </p:animRot>
                                  </p:childTnLst>
                                </p:cTn>
                              </p:par>
                              <p:par>
                                <p:cTn id="25" presetID="56" presetClass="entr" presetSubtype="0" fill="hold" grpId="0" nodeType="withEffect">
                                  <p:stCondLst>
                                    <p:cond delay="0"/>
                                  </p:stCondLst>
                                  <p:iterate type="lt">
                                    <p:tmPct val="10000"/>
                                  </p:iterate>
                                  <p:childTnLst>
                                    <p:set>
                                      <p:cBhvr>
                                        <p:cTn id="26" dur="1" fill="hold">
                                          <p:stCondLst>
                                            <p:cond delay="0"/>
                                          </p:stCondLst>
                                        </p:cTn>
                                        <p:tgtEl>
                                          <p:spTgt spid="9"/>
                                        </p:tgtEl>
                                        <p:attrNameLst>
                                          <p:attrName>style.visibility</p:attrName>
                                        </p:attrNameLst>
                                      </p:cBhvr>
                                      <p:to>
                                        <p:strVal val="visible"/>
                                      </p:to>
                                    </p:set>
                                    <p:anim by="(-#ppt_w*2)" calcmode="lin" valueType="num">
                                      <p:cBhvr rctx="PPT">
                                        <p:cTn id="27" dur="500" autoRev="1" fill="hold">
                                          <p:stCondLst>
                                            <p:cond delay="0"/>
                                          </p:stCondLst>
                                        </p:cTn>
                                        <p:tgtEl>
                                          <p:spTgt spid="9"/>
                                        </p:tgtEl>
                                        <p:attrNameLst>
                                          <p:attrName>ppt_w</p:attrName>
                                        </p:attrNameLst>
                                      </p:cBhvr>
                                    </p:anim>
                                    <p:anim by="(#ppt_w*0.50)" calcmode="lin" valueType="num">
                                      <p:cBhvr>
                                        <p:cTn id="28" dur="500" decel="50000" autoRev="1" fill="hold">
                                          <p:stCondLst>
                                            <p:cond delay="0"/>
                                          </p:stCondLst>
                                        </p:cTn>
                                        <p:tgtEl>
                                          <p:spTgt spid="9"/>
                                        </p:tgtEl>
                                        <p:attrNameLst>
                                          <p:attrName>ppt_x</p:attrName>
                                        </p:attrNameLst>
                                      </p:cBhvr>
                                    </p:anim>
                                    <p:anim from="(-#ppt_h/2)" to="(#ppt_y)" calcmode="lin" valueType="num">
                                      <p:cBhvr>
                                        <p:cTn id="29" dur="1000" fill="hold">
                                          <p:stCondLst>
                                            <p:cond delay="0"/>
                                          </p:stCondLst>
                                        </p:cTn>
                                        <p:tgtEl>
                                          <p:spTgt spid="9"/>
                                        </p:tgtEl>
                                        <p:attrNameLst>
                                          <p:attrName>ppt_y</p:attrName>
                                        </p:attrNameLst>
                                      </p:cBhvr>
                                    </p:anim>
                                    <p:animRot by="21600000">
                                      <p:cBhvr>
                                        <p:cTn id="30" dur="1000" fill="hold">
                                          <p:stCondLst>
                                            <p:cond delay="0"/>
                                          </p:stCondLst>
                                        </p:cTn>
                                        <p:tgtEl>
                                          <p:spTgt spid="9"/>
                                        </p:tgtEl>
                                        <p:attrNameLst>
                                          <p:attrName>r</p:attrName>
                                        </p:attrNameLst>
                                      </p:cBhvr>
                                    </p:animRot>
                                  </p:childTnLst>
                                </p:cTn>
                              </p:par>
                              <p:par>
                                <p:cTn id="31" presetID="56" presetClass="entr" presetSubtype="0" fill="hold" grpId="0" nodeType="withEffect">
                                  <p:stCondLst>
                                    <p:cond delay="0"/>
                                  </p:stCondLst>
                                  <p:iterate type="lt">
                                    <p:tmPct val="10000"/>
                                  </p:iterate>
                                  <p:childTnLst>
                                    <p:set>
                                      <p:cBhvr>
                                        <p:cTn id="32" dur="1" fill="hold">
                                          <p:stCondLst>
                                            <p:cond delay="0"/>
                                          </p:stCondLst>
                                        </p:cTn>
                                        <p:tgtEl>
                                          <p:spTgt spid="10"/>
                                        </p:tgtEl>
                                        <p:attrNameLst>
                                          <p:attrName>style.visibility</p:attrName>
                                        </p:attrNameLst>
                                      </p:cBhvr>
                                      <p:to>
                                        <p:strVal val="visible"/>
                                      </p:to>
                                    </p:set>
                                    <p:anim by="(-#ppt_w*2)" calcmode="lin" valueType="num">
                                      <p:cBhvr rctx="PPT">
                                        <p:cTn id="33" dur="500" autoRev="1" fill="hold">
                                          <p:stCondLst>
                                            <p:cond delay="0"/>
                                          </p:stCondLst>
                                        </p:cTn>
                                        <p:tgtEl>
                                          <p:spTgt spid="10"/>
                                        </p:tgtEl>
                                        <p:attrNameLst>
                                          <p:attrName>ppt_w</p:attrName>
                                        </p:attrNameLst>
                                      </p:cBhvr>
                                    </p:anim>
                                    <p:anim by="(#ppt_w*0.50)" calcmode="lin" valueType="num">
                                      <p:cBhvr>
                                        <p:cTn id="34" dur="500" decel="50000" autoRev="1" fill="hold">
                                          <p:stCondLst>
                                            <p:cond delay="0"/>
                                          </p:stCondLst>
                                        </p:cTn>
                                        <p:tgtEl>
                                          <p:spTgt spid="10"/>
                                        </p:tgtEl>
                                        <p:attrNameLst>
                                          <p:attrName>ppt_x</p:attrName>
                                        </p:attrNameLst>
                                      </p:cBhvr>
                                    </p:anim>
                                    <p:anim from="(-#ppt_h/2)" to="(#ppt_y)" calcmode="lin" valueType="num">
                                      <p:cBhvr>
                                        <p:cTn id="35" dur="1000" fill="hold">
                                          <p:stCondLst>
                                            <p:cond delay="0"/>
                                          </p:stCondLst>
                                        </p:cTn>
                                        <p:tgtEl>
                                          <p:spTgt spid="10"/>
                                        </p:tgtEl>
                                        <p:attrNameLst>
                                          <p:attrName>ppt_y</p:attrName>
                                        </p:attrNameLst>
                                      </p:cBhvr>
                                    </p:anim>
                                    <p:animRot by="21600000">
                                      <p:cBhvr>
                                        <p:cTn id="36" dur="1000" fill="hold">
                                          <p:stCondLst>
                                            <p:cond delay="0"/>
                                          </p:stCondLst>
                                        </p:cTn>
                                        <p:tgtEl>
                                          <p:spTgt spid="10"/>
                                        </p:tgtEl>
                                        <p:attrNameLst>
                                          <p:attrName>r</p:attrName>
                                        </p:attrNameLst>
                                      </p:cBhvr>
                                    </p:animRot>
                                  </p:childTnLst>
                                </p:cTn>
                              </p:par>
                              <p:par>
                                <p:cTn id="37" presetID="56" presetClass="entr" presetSubtype="0" fill="hold" grpId="0" nodeType="withEffect">
                                  <p:stCondLst>
                                    <p:cond delay="0"/>
                                  </p:stCondLst>
                                  <p:iterate type="lt">
                                    <p:tmPct val="10000"/>
                                  </p:iterate>
                                  <p:childTnLst>
                                    <p:set>
                                      <p:cBhvr>
                                        <p:cTn id="38" dur="1" fill="hold">
                                          <p:stCondLst>
                                            <p:cond delay="0"/>
                                          </p:stCondLst>
                                        </p:cTn>
                                        <p:tgtEl>
                                          <p:spTgt spid="11"/>
                                        </p:tgtEl>
                                        <p:attrNameLst>
                                          <p:attrName>style.visibility</p:attrName>
                                        </p:attrNameLst>
                                      </p:cBhvr>
                                      <p:to>
                                        <p:strVal val="visible"/>
                                      </p:to>
                                    </p:set>
                                    <p:anim by="(-#ppt_w*2)" calcmode="lin" valueType="num">
                                      <p:cBhvr rctx="PPT">
                                        <p:cTn id="39" dur="500" autoRev="1" fill="hold">
                                          <p:stCondLst>
                                            <p:cond delay="0"/>
                                          </p:stCondLst>
                                        </p:cTn>
                                        <p:tgtEl>
                                          <p:spTgt spid="11"/>
                                        </p:tgtEl>
                                        <p:attrNameLst>
                                          <p:attrName>ppt_w</p:attrName>
                                        </p:attrNameLst>
                                      </p:cBhvr>
                                    </p:anim>
                                    <p:anim by="(#ppt_w*0.50)" calcmode="lin" valueType="num">
                                      <p:cBhvr>
                                        <p:cTn id="40" dur="500" decel="50000" autoRev="1" fill="hold">
                                          <p:stCondLst>
                                            <p:cond delay="0"/>
                                          </p:stCondLst>
                                        </p:cTn>
                                        <p:tgtEl>
                                          <p:spTgt spid="11"/>
                                        </p:tgtEl>
                                        <p:attrNameLst>
                                          <p:attrName>ppt_x</p:attrName>
                                        </p:attrNameLst>
                                      </p:cBhvr>
                                    </p:anim>
                                    <p:anim from="(-#ppt_h/2)" to="(#ppt_y)" calcmode="lin" valueType="num">
                                      <p:cBhvr>
                                        <p:cTn id="41" dur="1000" fill="hold">
                                          <p:stCondLst>
                                            <p:cond delay="0"/>
                                          </p:stCondLst>
                                        </p:cTn>
                                        <p:tgtEl>
                                          <p:spTgt spid="11"/>
                                        </p:tgtEl>
                                        <p:attrNameLst>
                                          <p:attrName>ppt_y</p:attrName>
                                        </p:attrNameLst>
                                      </p:cBhvr>
                                    </p:anim>
                                    <p:animRot by="21600000">
                                      <p:cBhvr>
                                        <p:cTn id="42" dur="1000" fill="hold">
                                          <p:stCondLst>
                                            <p:cond delay="0"/>
                                          </p:stCondLst>
                                        </p:cTn>
                                        <p:tgtEl>
                                          <p:spTgt spid="11"/>
                                        </p:tgtEl>
                                        <p:attrNameLst>
                                          <p:attrName>r</p:attrName>
                                        </p:attrNameLst>
                                      </p:cBhvr>
                                    </p:animRot>
                                  </p:childTnLst>
                                </p:cTn>
                              </p:par>
                              <p:par>
                                <p:cTn id="43" presetID="56" presetClass="entr" presetSubtype="0" fill="hold" grpId="0" nodeType="withEffect">
                                  <p:stCondLst>
                                    <p:cond delay="0"/>
                                  </p:stCondLst>
                                  <p:iterate type="lt">
                                    <p:tmPct val="10000"/>
                                  </p:iterate>
                                  <p:childTnLst>
                                    <p:set>
                                      <p:cBhvr>
                                        <p:cTn id="44" dur="1" fill="hold">
                                          <p:stCondLst>
                                            <p:cond delay="0"/>
                                          </p:stCondLst>
                                        </p:cTn>
                                        <p:tgtEl>
                                          <p:spTgt spid="12"/>
                                        </p:tgtEl>
                                        <p:attrNameLst>
                                          <p:attrName>style.visibility</p:attrName>
                                        </p:attrNameLst>
                                      </p:cBhvr>
                                      <p:to>
                                        <p:strVal val="visible"/>
                                      </p:to>
                                    </p:set>
                                    <p:anim by="(-#ppt_w*2)" calcmode="lin" valueType="num">
                                      <p:cBhvr rctx="PPT">
                                        <p:cTn id="45" dur="500" autoRev="1" fill="hold">
                                          <p:stCondLst>
                                            <p:cond delay="0"/>
                                          </p:stCondLst>
                                        </p:cTn>
                                        <p:tgtEl>
                                          <p:spTgt spid="12"/>
                                        </p:tgtEl>
                                        <p:attrNameLst>
                                          <p:attrName>ppt_w</p:attrName>
                                        </p:attrNameLst>
                                      </p:cBhvr>
                                    </p:anim>
                                    <p:anim by="(#ppt_w*0.50)" calcmode="lin" valueType="num">
                                      <p:cBhvr>
                                        <p:cTn id="46" dur="500" decel="50000" autoRev="1" fill="hold">
                                          <p:stCondLst>
                                            <p:cond delay="0"/>
                                          </p:stCondLst>
                                        </p:cTn>
                                        <p:tgtEl>
                                          <p:spTgt spid="12"/>
                                        </p:tgtEl>
                                        <p:attrNameLst>
                                          <p:attrName>ppt_x</p:attrName>
                                        </p:attrNameLst>
                                      </p:cBhvr>
                                    </p:anim>
                                    <p:anim from="(-#ppt_h/2)" to="(#ppt_y)" calcmode="lin" valueType="num">
                                      <p:cBhvr>
                                        <p:cTn id="47" dur="1000" fill="hold">
                                          <p:stCondLst>
                                            <p:cond delay="0"/>
                                          </p:stCondLst>
                                        </p:cTn>
                                        <p:tgtEl>
                                          <p:spTgt spid="12"/>
                                        </p:tgtEl>
                                        <p:attrNameLst>
                                          <p:attrName>ppt_y</p:attrName>
                                        </p:attrNameLst>
                                      </p:cBhvr>
                                    </p:anim>
                                    <p:animRot by="21600000">
                                      <p:cBhvr>
                                        <p:cTn id="48" dur="1000" fill="hold">
                                          <p:stCondLst>
                                            <p:cond delay="0"/>
                                          </p:stCondLst>
                                        </p:cTn>
                                        <p:tgtEl>
                                          <p:spTgt spid="12"/>
                                        </p:tgtEl>
                                        <p:attrNameLst>
                                          <p:attrName>r</p:attrName>
                                        </p:attrNameLst>
                                      </p:cBhvr>
                                    </p:animRot>
                                  </p:childTnLst>
                                </p:cTn>
                              </p:par>
                              <p:par>
                                <p:cTn id="49" presetID="56" presetClass="entr" presetSubtype="0" fill="hold" grpId="0" nodeType="withEffect">
                                  <p:stCondLst>
                                    <p:cond delay="0"/>
                                  </p:stCondLst>
                                  <p:iterate type="lt">
                                    <p:tmPct val="10000"/>
                                  </p:iterate>
                                  <p:childTnLst>
                                    <p:set>
                                      <p:cBhvr>
                                        <p:cTn id="50" dur="1" fill="hold">
                                          <p:stCondLst>
                                            <p:cond delay="0"/>
                                          </p:stCondLst>
                                        </p:cTn>
                                        <p:tgtEl>
                                          <p:spTgt spid="13"/>
                                        </p:tgtEl>
                                        <p:attrNameLst>
                                          <p:attrName>style.visibility</p:attrName>
                                        </p:attrNameLst>
                                      </p:cBhvr>
                                      <p:to>
                                        <p:strVal val="visible"/>
                                      </p:to>
                                    </p:set>
                                    <p:anim by="(-#ppt_w*2)" calcmode="lin" valueType="num">
                                      <p:cBhvr rctx="PPT">
                                        <p:cTn id="51" dur="500" autoRev="1" fill="hold">
                                          <p:stCondLst>
                                            <p:cond delay="0"/>
                                          </p:stCondLst>
                                        </p:cTn>
                                        <p:tgtEl>
                                          <p:spTgt spid="13"/>
                                        </p:tgtEl>
                                        <p:attrNameLst>
                                          <p:attrName>ppt_w</p:attrName>
                                        </p:attrNameLst>
                                      </p:cBhvr>
                                    </p:anim>
                                    <p:anim by="(#ppt_w*0.50)" calcmode="lin" valueType="num">
                                      <p:cBhvr>
                                        <p:cTn id="52" dur="500" decel="50000" autoRev="1" fill="hold">
                                          <p:stCondLst>
                                            <p:cond delay="0"/>
                                          </p:stCondLst>
                                        </p:cTn>
                                        <p:tgtEl>
                                          <p:spTgt spid="13"/>
                                        </p:tgtEl>
                                        <p:attrNameLst>
                                          <p:attrName>ppt_x</p:attrName>
                                        </p:attrNameLst>
                                      </p:cBhvr>
                                    </p:anim>
                                    <p:anim from="(-#ppt_h/2)" to="(#ppt_y)" calcmode="lin" valueType="num">
                                      <p:cBhvr>
                                        <p:cTn id="53" dur="1000" fill="hold">
                                          <p:stCondLst>
                                            <p:cond delay="0"/>
                                          </p:stCondLst>
                                        </p:cTn>
                                        <p:tgtEl>
                                          <p:spTgt spid="13"/>
                                        </p:tgtEl>
                                        <p:attrNameLst>
                                          <p:attrName>ppt_y</p:attrName>
                                        </p:attrNameLst>
                                      </p:cBhvr>
                                    </p:anim>
                                    <p:animRot by="21600000">
                                      <p:cBhvr>
                                        <p:cTn id="54" dur="1000" fill="hold">
                                          <p:stCondLst>
                                            <p:cond delay="0"/>
                                          </p:stCondLst>
                                        </p:cTn>
                                        <p:tgtEl>
                                          <p:spTgt spid="13"/>
                                        </p:tgtEl>
                                        <p:attrNameLst>
                                          <p:attrName>r</p:attrName>
                                        </p:attrNameLst>
                                      </p:cBhvr>
                                    </p:animRot>
                                  </p:childTnLst>
                                </p:cTn>
                              </p:par>
                              <p:par>
                                <p:cTn id="55" presetID="56" presetClass="entr" presetSubtype="0" fill="hold" grpId="0" nodeType="withEffect">
                                  <p:stCondLst>
                                    <p:cond delay="0"/>
                                  </p:stCondLst>
                                  <p:iterate type="lt">
                                    <p:tmPct val="10000"/>
                                  </p:iterate>
                                  <p:childTnLst>
                                    <p:set>
                                      <p:cBhvr>
                                        <p:cTn id="56" dur="1" fill="hold">
                                          <p:stCondLst>
                                            <p:cond delay="0"/>
                                          </p:stCondLst>
                                        </p:cTn>
                                        <p:tgtEl>
                                          <p:spTgt spid="14"/>
                                        </p:tgtEl>
                                        <p:attrNameLst>
                                          <p:attrName>style.visibility</p:attrName>
                                        </p:attrNameLst>
                                      </p:cBhvr>
                                      <p:to>
                                        <p:strVal val="visible"/>
                                      </p:to>
                                    </p:set>
                                    <p:anim by="(-#ppt_w*2)" calcmode="lin" valueType="num">
                                      <p:cBhvr rctx="PPT">
                                        <p:cTn id="57" dur="500" autoRev="1" fill="hold">
                                          <p:stCondLst>
                                            <p:cond delay="0"/>
                                          </p:stCondLst>
                                        </p:cTn>
                                        <p:tgtEl>
                                          <p:spTgt spid="14"/>
                                        </p:tgtEl>
                                        <p:attrNameLst>
                                          <p:attrName>ppt_w</p:attrName>
                                        </p:attrNameLst>
                                      </p:cBhvr>
                                    </p:anim>
                                    <p:anim by="(#ppt_w*0.50)" calcmode="lin" valueType="num">
                                      <p:cBhvr>
                                        <p:cTn id="58" dur="500" decel="50000" autoRev="1" fill="hold">
                                          <p:stCondLst>
                                            <p:cond delay="0"/>
                                          </p:stCondLst>
                                        </p:cTn>
                                        <p:tgtEl>
                                          <p:spTgt spid="14"/>
                                        </p:tgtEl>
                                        <p:attrNameLst>
                                          <p:attrName>ppt_x</p:attrName>
                                        </p:attrNameLst>
                                      </p:cBhvr>
                                    </p:anim>
                                    <p:anim from="(-#ppt_h/2)" to="(#ppt_y)" calcmode="lin" valueType="num">
                                      <p:cBhvr>
                                        <p:cTn id="59" dur="1000" fill="hold">
                                          <p:stCondLst>
                                            <p:cond delay="0"/>
                                          </p:stCondLst>
                                        </p:cTn>
                                        <p:tgtEl>
                                          <p:spTgt spid="14"/>
                                        </p:tgtEl>
                                        <p:attrNameLst>
                                          <p:attrName>ppt_y</p:attrName>
                                        </p:attrNameLst>
                                      </p:cBhvr>
                                    </p:anim>
                                    <p:animRot by="21600000">
                                      <p:cBhvr>
                                        <p:cTn id="60" dur="1000" fill="hold">
                                          <p:stCondLst>
                                            <p:cond delay="0"/>
                                          </p:stCondLst>
                                        </p:cTn>
                                        <p:tgtEl>
                                          <p:spTgt spid="14"/>
                                        </p:tgtEl>
                                        <p:attrNameLst>
                                          <p:attrName>r</p:attrName>
                                        </p:attrNameLst>
                                      </p:cBhvr>
                                    </p:animRot>
                                  </p:childTnLst>
                                </p:cTn>
                              </p:par>
                              <p:par>
                                <p:cTn id="61" presetID="56" presetClass="entr" presetSubtype="0" fill="hold" grpId="0" nodeType="withEffect">
                                  <p:stCondLst>
                                    <p:cond delay="0"/>
                                  </p:stCondLst>
                                  <p:iterate type="lt">
                                    <p:tmPct val="10000"/>
                                  </p:iterate>
                                  <p:childTnLst>
                                    <p:set>
                                      <p:cBhvr>
                                        <p:cTn id="62" dur="1" fill="hold">
                                          <p:stCondLst>
                                            <p:cond delay="0"/>
                                          </p:stCondLst>
                                        </p:cTn>
                                        <p:tgtEl>
                                          <p:spTgt spid="15"/>
                                        </p:tgtEl>
                                        <p:attrNameLst>
                                          <p:attrName>style.visibility</p:attrName>
                                        </p:attrNameLst>
                                      </p:cBhvr>
                                      <p:to>
                                        <p:strVal val="visible"/>
                                      </p:to>
                                    </p:set>
                                    <p:anim by="(-#ppt_w*2)" calcmode="lin" valueType="num">
                                      <p:cBhvr rctx="PPT">
                                        <p:cTn id="63" dur="500" autoRev="1" fill="hold">
                                          <p:stCondLst>
                                            <p:cond delay="0"/>
                                          </p:stCondLst>
                                        </p:cTn>
                                        <p:tgtEl>
                                          <p:spTgt spid="15"/>
                                        </p:tgtEl>
                                        <p:attrNameLst>
                                          <p:attrName>ppt_w</p:attrName>
                                        </p:attrNameLst>
                                      </p:cBhvr>
                                    </p:anim>
                                    <p:anim by="(#ppt_w*0.50)" calcmode="lin" valueType="num">
                                      <p:cBhvr>
                                        <p:cTn id="64" dur="500" decel="50000" autoRev="1" fill="hold">
                                          <p:stCondLst>
                                            <p:cond delay="0"/>
                                          </p:stCondLst>
                                        </p:cTn>
                                        <p:tgtEl>
                                          <p:spTgt spid="15"/>
                                        </p:tgtEl>
                                        <p:attrNameLst>
                                          <p:attrName>ppt_x</p:attrName>
                                        </p:attrNameLst>
                                      </p:cBhvr>
                                    </p:anim>
                                    <p:anim from="(-#ppt_h/2)" to="(#ppt_y)" calcmode="lin" valueType="num">
                                      <p:cBhvr>
                                        <p:cTn id="65" dur="1000" fill="hold">
                                          <p:stCondLst>
                                            <p:cond delay="0"/>
                                          </p:stCondLst>
                                        </p:cTn>
                                        <p:tgtEl>
                                          <p:spTgt spid="15"/>
                                        </p:tgtEl>
                                        <p:attrNameLst>
                                          <p:attrName>ppt_y</p:attrName>
                                        </p:attrNameLst>
                                      </p:cBhvr>
                                    </p:anim>
                                    <p:animRot by="21600000">
                                      <p:cBhvr>
                                        <p:cTn id="66" dur="1000" fill="hold">
                                          <p:stCondLst>
                                            <p:cond delay="0"/>
                                          </p:stCondLst>
                                        </p:cTn>
                                        <p:tgtEl>
                                          <p:spTgt spid="15"/>
                                        </p:tgtEl>
                                        <p:attrNameLst>
                                          <p:attrName>r</p:attrName>
                                        </p:attrNameLst>
                                      </p:cBhvr>
                                    </p:animRot>
                                  </p:childTnLst>
                                </p:cTn>
                              </p:par>
                              <p:par>
                                <p:cTn id="67" presetID="56" presetClass="entr" presetSubtype="0" fill="hold" grpId="0" nodeType="withEffect">
                                  <p:stCondLst>
                                    <p:cond delay="0"/>
                                  </p:stCondLst>
                                  <p:iterate type="lt">
                                    <p:tmPct val="10000"/>
                                  </p:iterate>
                                  <p:childTnLst>
                                    <p:set>
                                      <p:cBhvr>
                                        <p:cTn id="68" dur="1" fill="hold">
                                          <p:stCondLst>
                                            <p:cond delay="0"/>
                                          </p:stCondLst>
                                        </p:cTn>
                                        <p:tgtEl>
                                          <p:spTgt spid="16"/>
                                        </p:tgtEl>
                                        <p:attrNameLst>
                                          <p:attrName>style.visibility</p:attrName>
                                        </p:attrNameLst>
                                      </p:cBhvr>
                                      <p:to>
                                        <p:strVal val="visible"/>
                                      </p:to>
                                    </p:set>
                                    <p:anim by="(-#ppt_w*2)" calcmode="lin" valueType="num">
                                      <p:cBhvr rctx="PPT">
                                        <p:cTn id="69" dur="500" autoRev="1" fill="hold">
                                          <p:stCondLst>
                                            <p:cond delay="0"/>
                                          </p:stCondLst>
                                        </p:cTn>
                                        <p:tgtEl>
                                          <p:spTgt spid="16"/>
                                        </p:tgtEl>
                                        <p:attrNameLst>
                                          <p:attrName>ppt_w</p:attrName>
                                        </p:attrNameLst>
                                      </p:cBhvr>
                                    </p:anim>
                                    <p:anim by="(#ppt_w*0.50)" calcmode="lin" valueType="num">
                                      <p:cBhvr>
                                        <p:cTn id="70" dur="500" decel="50000" autoRev="1" fill="hold">
                                          <p:stCondLst>
                                            <p:cond delay="0"/>
                                          </p:stCondLst>
                                        </p:cTn>
                                        <p:tgtEl>
                                          <p:spTgt spid="16"/>
                                        </p:tgtEl>
                                        <p:attrNameLst>
                                          <p:attrName>ppt_x</p:attrName>
                                        </p:attrNameLst>
                                      </p:cBhvr>
                                    </p:anim>
                                    <p:anim from="(-#ppt_h/2)" to="(#ppt_y)" calcmode="lin" valueType="num">
                                      <p:cBhvr>
                                        <p:cTn id="71" dur="1000" fill="hold">
                                          <p:stCondLst>
                                            <p:cond delay="0"/>
                                          </p:stCondLst>
                                        </p:cTn>
                                        <p:tgtEl>
                                          <p:spTgt spid="16"/>
                                        </p:tgtEl>
                                        <p:attrNameLst>
                                          <p:attrName>ppt_y</p:attrName>
                                        </p:attrNameLst>
                                      </p:cBhvr>
                                    </p:anim>
                                    <p:animRot by="21600000">
                                      <p:cBhvr>
                                        <p:cTn id="72" dur="1000" fill="hold">
                                          <p:stCondLst>
                                            <p:cond delay="0"/>
                                          </p:stCondLst>
                                        </p:cTn>
                                        <p:tgtEl>
                                          <p:spTgt spid="16"/>
                                        </p:tgtEl>
                                        <p:attrNameLst>
                                          <p:attrName>r</p:attrName>
                                        </p:attrNameLst>
                                      </p:cBhvr>
                                    </p:animRot>
                                  </p:childTnLst>
                                </p:cTn>
                              </p:par>
                              <p:par>
                                <p:cTn id="73" presetID="56" presetClass="entr" presetSubtype="0" fill="hold" grpId="0" nodeType="withEffect">
                                  <p:stCondLst>
                                    <p:cond delay="0"/>
                                  </p:stCondLst>
                                  <p:iterate type="lt">
                                    <p:tmPct val="10000"/>
                                  </p:iterate>
                                  <p:childTnLst>
                                    <p:set>
                                      <p:cBhvr>
                                        <p:cTn id="74" dur="1" fill="hold">
                                          <p:stCondLst>
                                            <p:cond delay="0"/>
                                          </p:stCondLst>
                                        </p:cTn>
                                        <p:tgtEl>
                                          <p:spTgt spid="19"/>
                                        </p:tgtEl>
                                        <p:attrNameLst>
                                          <p:attrName>style.visibility</p:attrName>
                                        </p:attrNameLst>
                                      </p:cBhvr>
                                      <p:to>
                                        <p:strVal val="visible"/>
                                      </p:to>
                                    </p:set>
                                    <p:anim by="(-#ppt_w*2)" calcmode="lin" valueType="num">
                                      <p:cBhvr rctx="PPT">
                                        <p:cTn id="75" dur="500" autoRev="1" fill="hold">
                                          <p:stCondLst>
                                            <p:cond delay="0"/>
                                          </p:stCondLst>
                                        </p:cTn>
                                        <p:tgtEl>
                                          <p:spTgt spid="19"/>
                                        </p:tgtEl>
                                        <p:attrNameLst>
                                          <p:attrName>ppt_w</p:attrName>
                                        </p:attrNameLst>
                                      </p:cBhvr>
                                    </p:anim>
                                    <p:anim by="(#ppt_w*0.50)" calcmode="lin" valueType="num">
                                      <p:cBhvr>
                                        <p:cTn id="76" dur="500" decel="50000" autoRev="1" fill="hold">
                                          <p:stCondLst>
                                            <p:cond delay="0"/>
                                          </p:stCondLst>
                                        </p:cTn>
                                        <p:tgtEl>
                                          <p:spTgt spid="19"/>
                                        </p:tgtEl>
                                        <p:attrNameLst>
                                          <p:attrName>ppt_x</p:attrName>
                                        </p:attrNameLst>
                                      </p:cBhvr>
                                    </p:anim>
                                    <p:anim from="(-#ppt_h/2)" to="(#ppt_y)" calcmode="lin" valueType="num">
                                      <p:cBhvr>
                                        <p:cTn id="77" dur="1000" fill="hold">
                                          <p:stCondLst>
                                            <p:cond delay="0"/>
                                          </p:stCondLst>
                                        </p:cTn>
                                        <p:tgtEl>
                                          <p:spTgt spid="19"/>
                                        </p:tgtEl>
                                        <p:attrNameLst>
                                          <p:attrName>ppt_y</p:attrName>
                                        </p:attrNameLst>
                                      </p:cBhvr>
                                    </p:anim>
                                    <p:animRot by="21600000">
                                      <p:cBhvr>
                                        <p:cTn id="78" dur="1000" fill="hold">
                                          <p:stCondLst>
                                            <p:cond delay="0"/>
                                          </p:stCondLst>
                                        </p:cTn>
                                        <p:tgtEl>
                                          <p:spTgt spid="19"/>
                                        </p:tgtEl>
                                        <p:attrNameLst>
                                          <p:attrName>r</p:attrName>
                                        </p:attrNameLst>
                                      </p:cBhvr>
                                    </p:animRot>
                                  </p:childTnLst>
                                </p:cTn>
                              </p:par>
                              <p:par>
                                <p:cTn id="79" presetID="56" presetClass="entr" presetSubtype="0" fill="hold" grpId="0" nodeType="withEffect">
                                  <p:stCondLst>
                                    <p:cond delay="0"/>
                                  </p:stCondLst>
                                  <p:iterate type="lt">
                                    <p:tmPct val="10000"/>
                                  </p:iterate>
                                  <p:childTnLst>
                                    <p:set>
                                      <p:cBhvr>
                                        <p:cTn id="80" dur="1" fill="hold">
                                          <p:stCondLst>
                                            <p:cond delay="0"/>
                                          </p:stCondLst>
                                        </p:cTn>
                                        <p:tgtEl>
                                          <p:spTgt spid="20"/>
                                        </p:tgtEl>
                                        <p:attrNameLst>
                                          <p:attrName>style.visibility</p:attrName>
                                        </p:attrNameLst>
                                      </p:cBhvr>
                                      <p:to>
                                        <p:strVal val="visible"/>
                                      </p:to>
                                    </p:set>
                                    <p:anim by="(-#ppt_w*2)" calcmode="lin" valueType="num">
                                      <p:cBhvr rctx="PPT">
                                        <p:cTn id="81" dur="500" autoRev="1" fill="hold">
                                          <p:stCondLst>
                                            <p:cond delay="0"/>
                                          </p:stCondLst>
                                        </p:cTn>
                                        <p:tgtEl>
                                          <p:spTgt spid="20"/>
                                        </p:tgtEl>
                                        <p:attrNameLst>
                                          <p:attrName>ppt_w</p:attrName>
                                        </p:attrNameLst>
                                      </p:cBhvr>
                                    </p:anim>
                                    <p:anim by="(#ppt_w*0.50)" calcmode="lin" valueType="num">
                                      <p:cBhvr>
                                        <p:cTn id="82" dur="500" decel="50000" autoRev="1" fill="hold">
                                          <p:stCondLst>
                                            <p:cond delay="0"/>
                                          </p:stCondLst>
                                        </p:cTn>
                                        <p:tgtEl>
                                          <p:spTgt spid="20"/>
                                        </p:tgtEl>
                                        <p:attrNameLst>
                                          <p:attrName>ppt_x</p:attrName>
                                        </p:attrNameLst>
                                      </p:cBhvr>
                                    </p:anim>
                                    <p:anim from="(-#ppt_h/2)" to="(#ppt_y)" calcmode="lin" valueType="num">
                                      <p:cBhvr>
                                        <p:cTn id="83" dur="1000" fill="hold">
                                          <p:stCondLst>
                                            <p:cond delay="0"/>
                                          </p:stCondLst>
                                        </p:cTn>
                                        <p:tgtEl>
                                          <p:spTgt spid="20"/>
                                        </p:tgtEl>
                                        <p:attrNameLst>
                                          <p:attrName>ppt_y</p:attrName>
                                        </p:attrNameLst>
                                      </p:cBhvr>
                                    </p:anim>
                                    <p:animRot by="21600000">
                                      <p:cBhvr>
                                        <p:cTn id="84" dur="1000" fill="hold">
                                          <p:stCondLst>
                                            <p:cond delay="0"/>
                                          </p:stCondLst>
                                        </p:cTn>
                                        <p:tgtEl>
                                          <p:spTgt spid="20"/>
                                        </p:tgtEl>
                                        <p:attrNameLst>
                                          <p:attrName>r</p:attrName>
                                        </p:attrNameLst>
                                      </p:cBhvr>
                                    </p:animRot>
                                  </p:childTnLst>
                                </p:cTn>
                              </p:par>
                            </p:childTnLst>
                          </p:cTn>
                        </p:par>
                      </p:childTnLst>
                    </p:cTn>
                  </p:par>
                  <p:par>
                    <p:cTn id="85" fill="hold">
                      <p:stCondLst>
                        <p:cond delay="indefinite"/>
                      </p:stCondLst>
                      <p:childTnLst>
                        <p:par>
                          <p:cTn id="86" fill="hold">
                            <p:stCondLst>
                              <p:cond delay="0"/>
                            </p:stCondLst>
                            <p:childTnLst>
                              <p:par>
                                <p:cTn id="87" presetID="45" presetClass="entr" presetSubtype="0" fill="hold" grpId="0" nodeType="clickEffect">
                                  <p:stCondLst>
                                    <p:cond delay="0"/>
                                  </p:stCondLst>
                                  <p:iterate type="lt">
                                    <p:tmPct val="10000"/>
                                  </p:iterate>
                                  <p:childTnLst>
                                    <p:set>
                                      <p:cBhvr>
                                        <p:cTn id="88" dur="1" fill="hold">
                                          <p:stCondLst>
                                            <p:cond delay="0"/>
                                          </p:stCondLst>
                                        </p:cTn>
                                        <p:tgtEl>
                                          <p:spTgt spid="22"/>
                                        </p:tgtEl>
                                        <p:attrNameLst>
                                          <p:attrName>style.visibility</p:attrName>
                                        </p:attrNameLst>
                                      </p:cBhvr>
                                      <p:to>
                                        <p:strVal val="visible"/>
                                      </p:to>
                                    </p:set>
                                    <p:animEffect transition="in" filter="fade">
                                      <p:cBhvr>
                                        <p:cTn id="89" dur="2000"/>
                                        <p:tgtEl>
                                          <p:spTgt spid="22"/>
                                        </p:tgtEl>
                                      </p:cBhvr>
                                    </p:animEffect>
                                    <p:anim calcmode="lin" valueType="num">
                                      <p:cBhvr>
                                        <p:cTn id="90" dur="2000" fill="hold"/>
                                        <p:tgtEl>
                                          <p:spTgt spid="22"/>
                                        </p:tgtEl>
                                        <p:attrNameLst>
                                          <p:attrName>ppt_w</p:attrName>
                                        </p:attrNameLst>
                                      </p:cBhvr>
                                      <p:tavLst>
                                        <p:tav tm="0" fmla="#ppt_w*sin(2.5*pi*$)">
                                          <p:val>
                                            <p:fltVal val="0"/>
                                          </p:val>
                                        </p:tav>
                                        <p:tav tm="100000">
                                          <p:val>
                                            <p:fltVal val="1"/>
                                          </p:val>
                                        </p:tav>
                                      </p:tavLst>
                                    </p:anim>
                                    <p:anim calcmode="lin" valueType="num">
                                      <p:cBhvr>
                                        <p:cTn id="91" dur="20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P spid="13" grpId="0" animBg="1"/>
      <p:bldP spid="14" grpId="0" animBg="1"/>
      <p:bldP spid="15" grpId="0" animBg="1"/>
      <p:bldP spid="16" grpId="0" animBg="1"/>
      <p:bldP spid="18" grpId="0"/>
      <p:bldP spid="19" grpId="0" animBg="1"/>
      <p:bldP spid="20"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52400"/>
            <a:ext cx="8915400" cy="1570038"/>
          </a:xfrm>
          <a:effectLst>
            <a:outerShdw blurRad="50800" dist="38100" dir="16200000" rotWithShape="0">
              <a:prstClr val="black">
                <a:alpha val="40000"/>
              </a:prstClr>
            </a:outerShdw>
            <a:softEdge rad="12700"/>
          </a:effectLst>
          <a:scene3d>
            <a:camera prst="orthographicFront"/>
            <a:lightRig rig="brightRoom" dir="t"/>
          </a:scene3d>
          <a:sp3d>
            <a:bevelT/>
          </a:sp3d>
        </p:spPr>
        <p:txBody>
          <a:bodyPr>
            <a:normAutofit/>
            <a:sp3d contourW="6350" prstMaterial="plastic">
              <a:bevelT w="20320" h="20320" prst="angle"/>
              <a:contourClr>
                <a:schemeClr val="accent1">
                  <a:tint val="100000"/>
                  <a:shade val="100000"/>
                  <a:hueMod val="100000"/>
                  <a:satMod val="100000"/>
                </a:schemeClr>
              </a:contourClr>
            </a:sp3d>
          </a:bodyPr>
          <a:lstStyle/>
          <a:p>
            <a:r>
              <a:rPr lang="en-US" sz="2800" i="1" cap="all" spc="0" dirty="0">
                <a:ln/>
                <a:solidFill>
                  <a:srgbClr val="FF6699"/>
                </a:solidFill>
                <a:effectLst>
                  <a:glow rad="228600">
                    <a:schemeClr val="accent5">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rPr>
              <a:t>KEADAAN LEMBAGA PENDIDIKAN PGRI</a:t>
            </a:r>
            <a:r>
              <a:rPr lang="en-US" sz="2800" i="1" cap="all" spc="0" dirty="0">
                <a:ln/>
                <a:solidFill>
                  <a:srgbClr val="FF6699"/>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rPr>
              <a:t/>
            </a:r>
            <a:br>
              <a:rPr lang="en-US" sz="2800" i="1" cap="all" spc="0" dirty="0">
                <a:ln/>
                <a:solidFill>
                  <a:srgbClr val="FF6699"/>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rPr>
            </a:br>
            <a:endParaRPr lang="en-US" sz="2800" i="1" cap="all" spc="0" dirty="0">
              <a:ln/>
              <a:solidFill>
                <a:srgbClr val="FF6699"/>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endParaRPr>
          </a:p>
        </p:txBody>
      </p:sp>
      <p:sp>
        <p:nvSpPr>
          <p:cNvPr id="3" name="Content Placeholder 2"/>
          <p:cNvSpPr>
            <a:spLocks noGrp="1"/>
          </p:cNvSpPr>
          <p:nvPr>
            <p:ph idx="1"/>
          </p:nvPr>
        </p:nvSpPr>
        <p:spPr>
          <a:xfrm>
            <a:off x="0" y="1219200"/>
            <a:ext cx="9906000" cy="5486400"/>
          </a:xfrm>
        </p:spPr>
        <p:txBody>
          <a:bodyPr/>
          <a:lstStyle/>
          <a:p>
            <a:pPr marL="137139" indent="0">
              <a:buNone/>
            </a:pPr>
            <a:r>
              <a:rPr lang="id-ID" dirty="0">
                <a:solidFill>
                  <a:srgbClr val="FFFF00"/>
                </a:solidFill>
                <a:latin typeface="Comic Sans MS" pitchFamily="66" charset="0"/>
              </a:rPr>
              <a:t>1.  </a:t>
            </a:r>
            <a:r>
              <a:rPr lang="en-US" dirty="0" err="1">
                <a:solidFill>
                  <a:srgbClr val="FFFF00"/>
                </a:solidFill>
                <a:latin typeface="Comic Sans MS" pitchFamily="66" charset="0"/>
              </a:rPr>
              <a:t>Keadaan</a:t>
            </a:r>
            <a:r>
              <a:rPr lang="en-US" dirty="0">
                <a:solidFill>
                  <a:srgbClr val="FFFF00"/>
                </a:solidFill>
                <a:latin typeface="Comic Sans MS" pitchFamily="66" charset="0"/>
              </a:rPr>
              <a:t> </a:t>
            </a:r>
            <a:r>
              <a:rPr lang="en-US" dirty="0" err="1">
                <a:solidFill>
                  <a:srgbClr val="FFFF00"/>
                </a:solidFill>
                <a:latin typeface="Comic Sans MS" pitchFamily="66" charset="0"/>
              </a:rPr>
              <a:t>Lembaga</a:t>
            </a:r>
            <a:r>
              <a:rPr lang="en-US" dirty="0">
                <a:solidFill>
                  <a:srgbClr val="FFFF00"/>
                </a:solidFill>
                <a:latin typeface="Comic Sans MS" pitchFamily="66" charset="0"/>
              </a:rPr>
              <a:t> </a:t>
            </a:r>
            <a:r>
              <a:rPr lang="en-US" dirty="0" err="1">
                <a:solidFill>
                  <a:srgbClr val="FFFF00"/>
                </a:solidFill>
                <a:latin typeface="Comic Sans MS" pitchFamily="66" charset="0"/>
              </a:rPr>
              <a:t>Pendidikan</a:t>
            </a:r>
            <a:r>
              <a:rPr lang="en-US" dirty="0">
                <a:solidFill>
                  <a:srgbClr val="FFFF00"/>
                </a:solidFill>
                <a:latin typeface="Comic Sans MS" pitchFamily="66" charset="0"/>
              </a:rPr>
              <a:t> </a:t>
            </a:r>
            <a:r>
              <a:rPr lang="en-US" dirty="0" err="1">
                <a:solidFill>
                  <a:srgbClr val="FFFF00"/>
                </a:solidFill>
                <a:latin typeface="Comic Sans MS" pitchFamily="66" charset="0"/>
              </a:rPr>
              <a:t>Dasar</a:t>
            </a:r>
            <a:r>
              <a:rPr lang="en-US" dirty="0">
                <a:solidFill>
                  <a:srgbClr val="FFFF00"/>
                </a:solidFill>
                <a:latin typeface="Comic Sans MS" pitchFamily="66" charset="0"/>
              </a:rPr>
              <a:t> </a:t>
            </a:r>
            <a:r>
              <a:rPr lang="en-US" dirty="0" err="1">
                <a:solidFill>
                  <a:srgbClr val="FFFF00"/>
                </a:solidFill>
                <a:latin typeface="Comic Sans MS" pitchFamily="66" charset="0"/>
              </a:rPr>
              <a:t>dan</a:t>
            </a:r>
            <a:r>
              <a:rPr lang="en-US" dirty="0">
                <a:solidFill>
                  <a:srgbClr val="FFFF00"/>
                </a:solidFill>
                <a:latin typeface="Comic Sans MS" pitchFamily="66" charset="0"/>
              </a:rPr>
              <a:t> </a:t>
            </a:r>
            <a:r>
              <a:rPr lang="en-US" dirty="0" err="1">
                <a:solidFill>
                  <a:srgbClr val="FFFF00"/>
                </a:solidFill>
                <a:latin typeface="Comic Sans MS" pitchFamily="66" charset="0"/>
              </a:rPr>
              <a:t>Menengah</a:t>
            </a:r>
            <a:endParaRPr lang="en-US" dirty="0">
              <a:solidFill>
                <a:srgbClr val="FFFF00"/>
              </a:solidFill>
              <a:latin typeface="Comic Sans MS" pitchFamily="66" charset="0"/>
            </a:endParaRPr>
          </a:p>
          <a:p>
            <a:pPr marL="651409" indent="-514270">
              <a:buNone/>
            </a:pPr>
            <a:r>
              <a:rPr lang="en-US" dirty="0">
                <a:solidFill>
                  <a:srgbClr val="FFFF00"/>
                </a:solidFill>
                <a:latin typeface="Comic Sans MS" pitchFamily="66" charset="0"/>
              </a:rPr>
              <a:t>      a. </a:t>
            </a:r>
            <a:r>
              <a:rPr lang="en-US" dirty="0" err="1">
                <a:solidFill>
                  <a:srgbClr val="FFFF00"/>
                </a:solidFill>
                <a:latin typeface="Comic Sans MS" pitchFamily="66" charset="0"/>
              </a:rPr>
              <a:t>Menurut</a:t>
            </a:r>
            <a:r>
              <a:rPr lang="en-US" dirty="0">
                <a:solidFill>
                  <a:srgbClr val="FFFF00"/>
                </a:solidFill>
                <a:latin typeface="Comic Sans MS" pitchFamily="66" charset="0"/>
              </a:rPr>
              <a:t> data </a:t>
            </a:r>
            <a:r>
              <a:rPr lang="en-US" dirty="0" err="1">
                <a:solidFill>
                  <a:srgbClr val="FFFF00"/>
                </a:solidFill>
                <a:latin typeface="Comic Sans MS" pitchFamily="66" charset="0"/>
              </a:rPr>
              <a:t>yan</a:t>
            </a:r>
            <a:r>
              <a:rPr lang="en-US" dirty="0">
                <a:solidFill>
                  <a:srgbClr val="FFFF00"/>
                </a:solidFill>
                <a:latin typeface="Comic Sans MS" pitchFamily="66" charset="0"/>
              </a:rPr>
              <a:t> </a:t>
            </a:r>
            <a:r>
              <a:rPr lang="en-US" dirty="0" err="1">
                <a:solidFill>
                  <a:srgbClr val="FFFF00"/>
                </a:solidFill>
                <a:latin typeface="Comic Sans MS" pitchFamily="66" charset="0"/>
              </a:rPr>
              <a:t>ada</a:t>
            </a:r>
            <a:r>
              <a:rPr lang="en-US" dirty="0">
                <a:solidFill>
                  <a:srgbClr val="FFFF00"/>
                </a:solidFill>
                <a:latin typeface="Comic Sans MS" pitchFamily="66" charset="0"/>
              </a:rPr>
              <a:t>, </a:t>
            </a:r>
            <a:r>
              <a:rPr lang="en-US" dirty="0" err="1">
                <a:solidFill>
                  <a:srgbClr val="FFFF00"/>
                </a:solidFill>
                <a:latin typeface="Comic Sans MS" pitchFamily="66" charset="0"/>
              </a:rPr>
              <a:t>jumlah</a:t>
            </a:r>
            <a:r>
              <a:rPr lang="en-US" dirty="0">
                <a:solidFill>
                  <a:srgbClr val="FFFF00"/>
                </a:solidFill>
                <a:latin typeface="Comic Sans MS" pitchFamily="66" charset="0"/>
              </a:rPr>
              <a:t> </a:t>
            </a:r>
            <a:r>
              <a:rPr lang="en-US" dirty="0" err="1">
                <a:solidFill>
                  <a:srgbClr val="FFFF00"/>
                </a:solidFill>
                <a:latin typeface="Comic Sans MS" pitchFamily="66" charset="0"/>
              </a:rPr>
              <a:t>sekolah</a:t>
            </a:r>
            <a:r>
              <a:rPr lang="en-US" dirty="0">
                <a:solidFill>
                  <a:srgbClr val="FFFF00"/>
                </a:solidFill>
                <a:latin typeface="Comic Sans MS" pitchFamily="66" charset="0"/>
              </a:rPr>
              <a:t> PGRI  </a:t>
            </a:r>
          </a:p>
          <a:p>
            <a:pPr marL="651409" indent="-514270">
              <a:buNone/>
            </a:pPr>
            <a:r>
              <a:rPr lang="en-US" dirty="0">
                <a:solidFill>
                  <a:srgbClr val="FFFF00"/>
                </a:solidFill>
                <a:latin typeface="Comic Sans MS" pitchFamily="66" charset="0"/>
              </a:rPr>
              <a:t>         di </a:t>
            </a:r>
            <a:r>
              <a:rPr lang="en-US" dirty="0" err="1">
                <a:solidFill>
                  <a:srgbClr val="FFFF00"/>
                </a:solidFill>
                <a:latin typeface="Comic Sans MS" pitchFamily="66" charset="0"/>
              </a:rPr>
              <a:t>seluruh</a:t>
            </a:r>
            <a:r>
              <a:rPr lang="en-US" dirty="0">
                <a:solidFill>
                  <a:srgbClr val="FFFF00"/>
                </a:solidFill>
                <a:latin typeface="Comic Sans MS" pitchFamily="66" charset="0"/>
              </a:rPr>
              <a:t> </a:t>
            </a:r>
            <a:r>
              <a:rPr lang="en-US" dirty="0" err="1">
                <a:solidFill>
                  <a:srgbClr val="FFFF00"/>
                </a:solidFill>
                <a:latin typeface="Comic Sans MS" pitchFamily="66" charset="0"/>
              </a:rPr>
              <a:t>indonedsia</a:t>
            </a:r>
            <a:r>
              <a:rPr lang="en-US" dirty="0">
                <a:solidFill>
                  <a:srgbClr val="FFFF00"/>
                </a:solidFill>
                <a:latin typeface="Comic Sans MS" pitchFamily="66" charset="0"/>
              </a:rPr>
              <a:t> 3.317 </a:t>
            </a:r>
            <a:r>
              <a:rPr lang="en-US" dirty="0" err="1">
                <a:solidFill>
                  <a:srgbClr val="FFFF00"/>
                </a:solidFill>
                <a:latin typeface="Comic Sans MS" pitchFamily="66" charset="0"/>
              </a:rPr>
              <a:t>buah</a:t>
            </a:r>
            <a:r>
              <a:rPr lang="en-US" dirty="0">
                <a:solidFill>
                  <a:srgbClr val="FFFF00"/>
                </a:solidFill>
                <a:latin typeface="Comic Sans MS" pitchFamily="66" charset="0"/>
              </a:rPr>
              <a:t>, </a:t>
            </a:r>
            <a:r>
              <a:rPr lang="en-US" dirty="0" err="1">
                <a:solidFill>
                  <a:srgbClr val="FFFF00"/>
                </a:solidFill>
                <a:latin typeface="Comic Sans MS" pitchFamily="66" charset="0"/>
              </a:rPr>
              <a:t>terdiri</a:t>
            </a:r>
            <a:r>
              <a:rPr lang="en-US" dirty="0">
                <a:solidFill>
                  <a:srgbClr val="FFFF00"/>
                </a:solidFill>
                <a:latin typeface="Comic Sans MS" pitchFamily="66" charset="0"/>
              </a:rPr>
              <a:t>  </a:t>
            </a:r>
            <a:r>
              <a:rPr lang="en-US" dirty="0" err="1" smtClean="0">
                <a:solidFill>
                  <a:srgbClr val="FFFF00"/>
                </a:solidFill>
                <a:latin typeface="Comic Sans MS" pitchFamily="66" charset="0"/>
              </a:rPr>
              <a:t>dari</a:t>
            </a:r>
            <a:r>
              <a:rPr lang="en-US" dirty="0" smtClean="0">
                <a:solidFill>
                  <a:srgbClr val="FFFF00"/>
                </a:solidFill>
                <a:latin typeface="Comic Sans MS" pitchFamily="66" charset="0"/>
              </a:rPr>
              <a:t>:</a:t>
            </a:r>
            <a:endParaRPr lang="en-US" dirty="0">
              <a:solidFill>
                <a:srgbClr val="FFFF00"/>
              </a:solidFill>
              <a:latin typeface="Comic Sans MS" pitchFamily="66" charset="0"/>
            </a:endParaRPr>
          </a:p>
          <a:p>
            <a:pPr marL="651409" indent="-514270">
              <a:buNone/>
            </a:pPr>
            <a:r>
              <a:rPr lang="en-US" dirty="0">
                <a:solidFill>
                  <a:srgbClr val="FFFF00"/>
                </a:solidFill>
                <a:latin typeface="Comic Sans MS" pitchFamily="66" charset="0"/>
              </a:rPr>
              <a:t>	   TK			: 1.021 	</a:t>
            </a:r>
            <a:r>
              <a:rPr lang="en-US" dirty="0" err="1">
                <a:solidFill>
                  <a:srgbClr val="FFFF00"/>
                </a:solidFill>
                <a:latin typeface="Comic Sans MS" pitchFamily="66" charset="0"/>
              </a:rPr>
              <a:t>buah</a:t>
            </a:r>
            <a:r>
              <a:rPr lang="en-US" dirty="0">
                <a:solidFill>
                  <a:srgbClr val="FFFF00"/>
                </a:solidFill>
                <a:latin typeface="Comic Sans MS" pitchFamily="66" charset="0"/>
              </a:rPr>
              <a:t>		</a:t>
            </a:r>
          </a:p>
          <a:p>
            <a:pPr marL="651409" indent="-514270">
              <a:buNone/>
            </a:pPr>
            <a:r>
              <a:rPr lang="en-US" dirty="0">
                <a:solidFill>
                  <a:srgbClr val="FFFF00"/>
                </a:solidFill>
                <a:latin typeface="Comic Sans MS" pitchFamily="66" charset="0"/>
              </a:rPr>
              <a:t>		W/SLB		: 25		</a:t>
            </a:r>
            <a:r>
              <a:rPr lang="en-US" dirty="0" err="1">
                <a:solidFill>
                  <a:srgbClr val="FFFF00"/>
                </a:solidFill>
                <a:latin typeface="Comic Sans MS" pitchFamily="66" charset="0"/>
              </a:rPr>
              <a:t>buah</a:t>
            </a:r>
            <a:endParaRPr lang="en-US" dirty="0">
              <a:solidFill>
                <a:srgbClr val="FFFF00"/>
              </a:solidFill>
              <a:latin typeface="Comic Sans MS" pitchFamily="66" charset="0"/>
            </a:endParaRPr>
          </a:p>
          <a:p>
            <a:pPr marL="651409" indent="-514270">
              <a:buNone/>
            </a:pPr>
            <a:r>
              <a:rPr lang="en-US" dirty="0">
                <a:solidFill>
                  <a:srgbClr val="FFFF00"/>
                </a:solidFill>
                <a:latin typeface="Comic Sans MS" pitchFamily="66" charset="0"/>
              </a:rPr>
              <a:t>	   SLTP			: 1.430	</a:t>
            </a:r>
            <a:r>
              <a:rPr lang="en-US" dirty="0" err="1">
                <a:solidFill>
                  <a:srgbClr val="FFFF00"/>
                </a:solidFill>
                <a:latin typeface="Comic Sans MS" pitchFamily="66" charset="0"/>
              </a:rPr>
              <a:t>buah</a:t>
            </a:r>
            <a:endParaRPr lang="en-US" dirty="0">
              <a:solidFill>
                <a:srgbClr val="FFFF00"/>
              </a:solidFill>
              <a:latin typeface="Comic Sans MS" pitchFamily="66" charset="0"/>
            </a:endParaRPr>
          </a:p>
          <a:p>
            <a:pPr marL="651409" indent="-514270">
              <a:buNone/>
            </a:pPr>
            <a:r>
              <a:rPr lang="en-US" dirty="0">
                <a:solidFill>
                  <a:srgbClr val="FFFF00"/>
                </a:solidFill>
                <a:latin typeface="Comic Sans MS" pitchFamily="66" charset="0"/>
              </a:rPr>
              <a:t>	   SMU			: 506		</a:t>
            </a:r>
            <a:r>
              <a:rPr lang="en-US" dirty="0" err="1">
                <a:solidFill>
                  <a:srgbClr val="FFFF00"/>
                </a:solidFill>
                <a:latin typeface="Comic Sans MS" pitchFamily="66" charset="0"/>
              </a:rPr>
              <a:t>buah</a:t>
            </a:r>
            <a:endParaRPr lang="en-US" dirty="0">
              <a:solidFill>
                <a:srgbClr val="FFFF00"/>
              </a:solidFill>
              <a:latin typeface="Comic Sans MS" pitchFamily="66" charset="0"/>
            </a:endParaRPr>
          </a:p>
          <a:p>
            <a:pPr marL="651409" indent="-514270">
              <a:buNone/>
            </a:pPr>
            <a:r>
              <a:rPr lang="en-US" dirty="0">
                <a:solidFill>
                  <a:srgbClr val="FFFF00"/>
                </a:solidFill>
                <a:latin typeface="Comic Sans MS" pitchFamily="66" charset="0"/>
              </a:rPr>
              <a:t>		SMK			: 282		</a:t>
            </a:r>
            <a:r>
              <a:rPr lang="en-US" dirty="0" err="1">
                <a:solidFill>
                  <a:srgbClr val="FFFF00"/>
                </a:solidFill>
                <a:latin typeface="Comic Sans MS" pitchFamily="66" charset="0"/>
              </a:rPr>
              <a:t>buah</a:t>
            </a:r>
            <a:endParaRPr lang="en-US" dirty="0">
              <a:solidFill>
                <a:srgbClr val="FFFF00"/>
              </a:solidFill>
              <a:latin typeface="Comic Sans MS" pitchFamily="66" charset="0"/>
            </a:endParaRPr>
          </a:p>
          <a:p>
            <a:pPr marL="651409" indent="-514270">
              <a:buNone/>
            </a:pPr>
            <a:r>
              <a:rPr lang="en-US" dirty="0">
                <a:solidFill>
                  <a:srgbClr val="FFFF00"/>
                </a:solidFill>
                <a:latin typeface="Comic Sans MS" pitchFamily="66" charset="0"/>
              </a:rPr>
              <a:t>		</a:t>
            </a:r>
            <a:r>
              <a:rPr lang="en-US" dirty="0" err="1">
                <a:solidFill>
                  <a:srgbClr val="FFFF00"/>
                </a:solidFill>
                <a:latin typeface="Comic Sans MS" pitchFamily="66" charset="0"/>
              </a:rPr>
              <a:t>Jumlah</a:t>
            </a:r>
            <a:r>
              <a:rPr lang="en-US" dirty="0">
                <a:solidFill>
                  <a:srgbClr val="FFFF00"/>
                </a:solidFill>
                <a:latin typeface="Comic Sans MS" pitchFamily="66" charset="0"/>
              </a:rPr>
              <a:t>		: 3.317	</a:t>
            </a:r>
            <a:r>
              <a:rPr lang="en-US" dirty="0" err="1">
                <a:solidFill>
                  <a:srgbClr val="FFFF00"/>
                </a:solidFill>
                <a:latin typeface="Comic Sans MS" pitchFamily="66" charset="0"/>
              </a:rPr>
              <a:t>buah</a:t>
            </a:r>
            <a:endParaRPr lang="en-US" dirty="0">
              <a:solidFill>
                <a:srgbClr val="FFFF00"/>
              </a:solidFill>
              <a:latin typeface="Comic Sans MS" pitchFamily="66" charset="0"/>
            </a:endParaRPr>
          </a:p>
          <a:p>
            <a:pPr marL="651409" indent="-514270">
              <a:buNone/>
            </a:pPr>
            <a:r>
              <a:rPr lang="en-US" dirty="0">
                <a:solidFill>
                  <a:srgbClr val="FFFF00"/>
                </a:solidFill>
                <a:latin typeface="Comic Sans MS" pitchFamily="66" charset="0"/>
              </a:rPr>
              <a:t>		</a:t>
            </a:r>
            <a:r>
              <a:rPr lang="en-US" dirty="0" err="1">
                <a:solidFill>
                  <a:srgbClr val="FFFF00"/>
                </a:solidFill>
                <a:latin typeface="Comic Sans MS" pitchFamily="66" charset="0"/>
              </a:rPr>
              <a:t>Jumlah</a:t>
            </a:r>
            <a:r>
              <a:rPr lang="en-US" dirty="0">
                <a:solidFill>
                  <a:srgbClr val="FFFF00"/>
                </a:solidFill>
                <a:latin typeface="Comic Sans MS" pitchFamily="66" charset="0"/>
              </a:rPr>
              <a:t> Guru		: 41.434	</a:t>
            </a:r>
            <a:r>
              <a:rPr lang="en-US" dirty="0" err="1">
                <a:solidFill>
                  <a:srgbClr val="FFFF00"/>
                </a:solidFill>
                <a:latin typeface="Comic Sans MS" pitchFamily="66" charset="0"/>
              </a:rPr>
              <a:t>orang</a:t>
            </a:r>
            <a:endParaRPr lang="en-US" dirty="0">
              <a:solidFill>
                <a:srgbClr val="FFFF00"/>
              </a:solidFill>
              <a:latin typeface="Comic Sans MS" pitchFamily="66" charset="0"/>
            </a:endParaRPr>
          </a:p>
          <a:p>
            <a:pPr marL="651409" indent="-514270">
              <a:buNone/>
            </a:pPr>
            <a:r>
              <a:rPr lang="en-US" dirty="0">
                <a:solidFill>
                  <a:srgbClr val="FFFF00"/>
                </a:solidFill>
                <a:latin typeface="Comic Sans MS" pitchFamily="66" charset="0"/>
              </a:rPr>
              <a:t>		</a:t>
            </a:r>
            <a:r>
              <a:rPr lang="en-US" dirty="0" err="1">
                <a:solidFill>
                  <a:srgbClr val="FFFF00"/>
                </a:solidFill>
                <a:latin typeface="Comic Sans MS" pitchFamily="66" charset="0"/>
              </a:rPr>
              <a:t>Jumlah</a:t>
            </a:r>
            <a:r>
              <a:rPr lang="en-US" dirty="0">
                <a:solidFill>
                  <a:srgbClr val="FFFF00"/>
                </a:solidFill>
                <a:latin typeface="Comic Sans MS" pitchFamily="66" charset="0"/>
              </a:rPr>
              <a:t> </a:t>
            </a:r>
            <a:r>
              <a:rPr lang="en-US" dirty="0" err="1">
                <a:solidFill>
                  <a:srgbClr val="FFFF00"/>
                </a:solidFill>
                <a:latin typeface="Comic Sans MS" pitchFamily="66" charset="0"/>
              </a:rPr>
              <a:t>siswa</a:t>
            </a:r>
            <a:r>
              <a:rPr lang="en-US" dirty="0">
                <a:solidFill>
                  <a:srgbClr val="FFFF00"/>
                </a:solidFill>
                <a:latin typeface="Comic Sans MS" pitchFamily="66" charset="0"/>
              </a:rPr>
              <a:t>	: 580.492	orang</a:t>
            </a:r>
          </a:p>
          <a:p>
            <a:pPr marL="651409" indent="-514270">
              <a:buNone/>
            </a:pPr>
            <a:r>
              <a:rPr lang="en-US" dirty="0">
                <a:solidFill>
                  <a:srgbClr val="FFFF00"/>
                </a:solidFill>
                <a:latin typeface="Comic Sans MS" pitchFamily="66" charset="0"/>
              </a:rPr>
              <a:t>		</a:t>
            </a:r>
            <a:r>
              <a:rPr lang="en-US" dirty="0" err="1">
                <a:solidFill>
                  <a:srgbClr val="FFFF00"/>
                </a:solidFill>
                <a:latin typeface="Comic Sans MS" pitchFamily="66" charset="0"/>
              </a:rPr>
              <a:t>Jumlah</a:t>
            </a:r>
            <a:r>
              <a:rPr lang="en-US" dirty="0">
                <a:solidFill>
                  <a:srgbClr val="FFFF00"/>
                </a:solidFill>
                <a:latin typeface="Comic Sans MS" pitchFamily="66" charset="0"/>
              </a:rPr>
              <a:t> </a:t>
            </a:r>
            <a:r>
              <a:rPr lang="en-US" dirty="0" err="1">
                <a:solidFill>
                  <a:srgbClr val="FFFF00"/>
                </a:solidFill>
                <a:latin typeface="Comic Sans MS" pitchFamily="66" charset="0"/>
              </a:rPr>
              <a:t>pegawai</a:t>
            </a:r>
            <a:r>
              <a:rPr lang="en-US" dirty="0">
                <a:solidFill>
                  <a:srgbClr val="FFFF00"/>
                </a:solidFill>
                <a:latin typeface="Comic Sans MS" pitchFamily="66" charset="0"/>
              </a:rPr>
              <a:t>	: 5.956 	orang</a:t>
            </a:r>
          </a:p>
          <a:p>
            <a:pPr marL="651409" indent="-514270">
              <a:buNone/>
            </a:pPr>
            <a:endParaRPr lang="en-US" dirty="0"/>
          </a:p>
          <a:p>
            <a:pPr marL="651409" indent="-514270">
              <a:buNone/>
            </a:pPr>
            <a:endParaRPr lang="en-US" dirty="0" smtClean="0"/>
          </a:p>
          <a:p>
            <a:pPr marL="651409" indent="-514270">
              <a:buNone/>
            </a:pPr>
            <a:endParaRPr lang="en-US" dirty="0" smtClean="0"/>
          </a:p>
          <a:p>
            <a:pPr marL="651409" indent="-514270">
              <a:buNone/>
            </a:pPr>
            <a:endParaRPr lang="en-US" dirty="0"/>
          </a:p>
        </p:txBody>
      </p:sp>
      <p:sp>
        <p:nvSpPr>
          <p:cNvPr id="4" name="Right Arrow 3">
            <a:hlinkClick r:id="rId3" action="ppaction://hlinksldjump"/>
          </p:cNvPr>
          <p:cNvSpPr/>
          <p:nvPr/>
        </p:nvSpPr>
        <p:spPr>
          <a:xfrm>
            <a:off x="8420101" y="6248400"/>
            <a:ext cx="1403350" cy="533400"/>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sz="2400" b="1" dirty="0">
                <a:solidFill>
                  <a:srgbClr val="FF3399"/>
                </a:solidFill>
                <a:effectLst>
                  <a:glow rad="101600">
                    <a:schemeClr val="accent2">
                      <a:satMod val="175000"/>
                      <a:alpha val="40000"/>
                    </a:schemeClr>
                  </a:glow>
                </a:effectLst>
                <a:latin typeface="Kristen ITC" pitchFamily="66" charset="0"/>
              </a:rPr>
              <a:t>Next</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360"/>
                                          </p:val>
                                        </p:tav>
                                        <p:tav tm="100000">
                                          <p:val>
                                            <p:fltVal val="0"/>
                                          </p:val>
                                        </p:tav>
                                      </p:tavLst>
                                    </p:anim>
                                    <p:animEffect transition="in" filter="fade">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anim calcmode="lin" valueType="num">
                                      <p:cBhvr>
                                        <p:cTn id="16"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7" dur="2000" fill="hold"/>
                                        <p:tgtEl>
                                          <p:spTgt spid="3">
                                            <p:txEl>
                                              <p:pRg st="0" end="0"/>
                                            </p:txEl>
                                          </p:spTgt>
                                        </p:tgtEl>
                                        <p:attrNameLst>
                                          <p:attrName>ppt_h</p:attrName>
                                        </p:attrNameLst>
                                      </p:cBhvr>
                                      <p:tavLst>
                                        <p:tav tm="0">
                                          <p:val>
                                            <p:strVal val="#ppt_h"/>
                                          </p:val>
                                        </p:tav>
                                        <p:tav tm="100000">
                                          <p:val>
                                            <p:strVal val="#ppt_h"/>
                                          </p:val>
                                        </p:tav>
                                      </p:tavLst>
                                    </p:anim>
                                  </p:childTnLst>
                                </p:cTn>
                              </p:par>
                              <p:par>
                                <p:cTn id="18" presetID="45" presetClass="entr" presetSubtype="0" fill="hold" nodeType="withEffect">
                                  <p:stCondLst>
                                    <p:cond delay="0"/>
                                  </p:stCondLst>
                                  <p:iterate type="lt">
                                    <p:tmPct val="10000"/>
                                  </p:iterate>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2000"/>
                                        <p:tgtEl>
                                          <p:spTgt spid="3">
                                            <p:txEl>
                                              <p:pRg st="1" end="1"/>
                                            </p:txEl>
                                          </p:spTgt>
                                        </p:tgtEl>
                                      </p:cBhvr>
                                    </p:animEffect>
                                    <p:anim calcmode="lin" valueType="num">
                                      <p:cBhvr>
                                        <p:cTn id="21"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2" dur="2000" fill="hold"/>
                                        <p:tgtEl>
                                          <p:spTgt spid="3">
                                            <p:txEl>
                                              <p:pRg st="1" end="1"/>
                                            </p:txEl>
                                          </p:spTgt>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iterate type="lt">
                                    <p:tmPct val="10000"/>
                                  </p:iterate>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2000"/>
                                        <p:tgtEl>
                                          <p:spTgt spid="3">
                                            <p:txEl>
                                              <p:pRg st="2" end="2"/>
                                            </p:txEl>
                                          </p:spTgt>
                                        </p:tgtEl>
                                      </p:cBhvr>
                                    </p:animEffect>
                                    <p:anim calcmode="lin" valueType="num">
                                      <p:cBhvr>
                                        <p:cTn id="26"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2" end="2"/>
                                            </p:txEl>
                                          </p:spTgt>
                                        </p:tgtEl>
                                        <p:attrNameLst>
                                          <p:attrName>ppt_h</p:attrName>
                                        </p:attrNameLst>
                                      </p:cBhvr>
                                      <p:tavLst>
                                        <p:tav tm="0">
                                          <p:val>
                                            <p:strVal val="#ppt_h"/>
                                          </p:val>
                                        </p:tav>
                                        <p:tav tm="100000">
                                          <p:val>
                                            <p:strVal val="#ppt_h"/>
                                          </p:val>
                                        </p:tav>
                                      </p:tavLst>
                                    </p:anim>
                                  </p:childTnLst>
                                </p:cTn>
                              </p:par>
                              <p:par>
                                <p:cTn id="28" presetID="45" presetClass="entr" presetSubtype="0" fill="hold" nodeType="withEffect">
                                  <p:stCondLst>
                                    <p:cond delay="0"/>
                                  </p:stCondLst>
                                  <p:iterate type="lt">
                                    <p:tmPct val="10000"/>
                                  </p:iterate>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2000"/>
                                        <p:tgtEl>
                                          <p:spTgt spid="3">
                                            <p:txEl>
                                              <p:pRg st="3" end="3"/>
                                            </p:txEl>
                                          </p:spTgt>
                                        </p:tgtEl>
                                      </p:cBhvr>
                                    </p:animEffect>
                                    <p:anim calcmode="lin" valueType="num">
                                      <p:cBhvr>
                                        <p:cTn id="31"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2" dur="2000" fill="hold"/>
                                        <p:tgtEl>
                                          <p:spTgt spid="3">
                                            <p:txEl>
                                              <p:pRg st="3" end="3"/>
                                            </p:txEl>
                                          </p:spTgt>
                                        </p:tgtEl>
                                        <p:attrNameLst>
                                          <p:attrName>ppt_h</p:attrName>
                                        </p:attrNameLst>
                                      </p:cBhvr>
                                      <p:tavLst>
                                        <p:tav tm="0">
                                          <p:val>
                                            <p:strVal val="#ppt_h"/>
                                          </p:val>
                                        </p:tav>
                                        <p:tav tm="100000">
                                          <p:val>
                                            <p:strVal val="#ppt_h"/>
                                          </p:val>
                                        </p:tav>
                                      </p:tavLst>
                                    </p:anim>
                                  </p:childTnLst>
                                </p:cTn>
                              </p:par>
                              <p:par>
                                <p:cTn id="33" presetID="45" presetClass="entr" presetSubtype="0" fill="hold" nodeType="withEffect">
                                  <p:stCondLst>
                                    <p:cond delay="0"/>
                                  </p:stCondLst>
                                  <p:iterate type="lt">
                                    <p:tmPct val="10000"/>
                                  </p:iterate>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anim calcmode="lin" valueType="num">
                                      <p:cBhvr>
                                        <p:cTn id="36"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4" end="4"/>
                                            </p:txEl>
                                          </p:spTgt>
                                        </p:tgtEl>
                                        <p:attrNameLst>
                                          <p:attrName>ppt_h</p:attrName>
                                        </p:attrNameLst>
                                      </p:cBhvr>
                                      <p:tavLst>
                                        <p:tav tm="0">
                                          <p:val>
                                            <p:strVal val="#ppt_h"/>
                                          </p:val>
                                        </p:tav>
                                        <p:tav tm="100000">
                                          <p:val>
                                            <p:strVal val="#ppt_h"/>
                                          </p:val>
                                        </p:tav>
                                      </p:tavLst>
                                    </p:anim>
                                  </p:childTnLst>
                                </p:cTn>
                              </p:par>
                              <p:par>
                                <p:cTn id="38" presetID="45" presetClass="entr" presetSubtype="0" fill="hold" nodeType="withEffect">
                                  <p:stCondLst>
                                    <p:cond delay="0"/>
                                  </p:stCondLst>
                                  <p:iterate type="lt">
                                    <p:tmPct val="10000"/>
                                  </p:iterate>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2000"/>
                                        <p:tgtEl>
                                          <p:spTgt spid="3">
                                            <p:txEl>
                                              <p:pRg st="5" end="5"/>
                                            </p:txEl>
                                          </p:spTgt>
                                        </p:tgtEl>
                                      </p:cBhvr>
                                    </p:animEffect>
                                    <p:anim calcmode="lin" valueType="num">
                                      <p:cBhvr>
                                        <p:cTn id="41"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42" dur="2000" fill="hold"/>
                                        <p:tgtEl>
                                          <p:spTgt spid="3">
                                            <p:txEl>
                                              <p:pRg st="5" end="5"/>
                                            </p:txEl>
                                          </p:spTgt>
                                        </p:tgtEl>
                                        <p:attrNameLst>
                                          <p:attrName>ppt_h</p:attrName>
                                        </p:attrNameLst>
                                      </p:cBhvr>
                                      <p:tavLst>
                                        <p:tav tm="0">
                                          <p:val>
                                            <p:strVal val="#ppt_h"/>
                                          </p:val>
                                        </p:tav>
                                        <p:tav tm="100000">
                                          <p:val>
                                            <p:strVal val="#ppt_h"/>
                                          </p:val>
                                        </p:tav>
                                      </p:tavLst>
                                    </p:anim>
                                  </p:childTnLst>
                                </p:cTn>
                              </p:par>
                              <p:par>
                                <p:cTn id="43" presetID="45" presetClass="entr" presetSubtype="0" fill="hold" nodeType="withEffect">
                                  <p:stCondLst>
                                    <p:cond delay="0"/>
                                  </p:stCondLst>
                                  <p:iterate type="lt">
                                    <p:tmPct val="10000"/>
                                  </p:iterate>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2000"/>
                                        <p:tgtEl>
                                          <p:spTgt spid="3">
                                            <p:txEl>
                                              <p:pRg st="6" end="6"/>
                                            </p:txEl>
                                          </p:spTgt>
                                        </p:tgtEl>
                                      </p:cBhvr>
                                    </p:animEffect>
                                    <p:anim calcmode="lin" valueType="num">
                                      <p:cBhvr>
                                        <p:cTn id="46"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47" dur="2000" fill="hold"/>
                                        <p:tgtEl>
                                          <p:spTgt spid="3">
                                            <p:txEl>
                                              <p:pRg st="6" end="6"/>
                                            </p:txEl>
                                          </p:spTgt>
                                        </p:tgtEl>
                                        <p:attrNameLst>
                                          <p:attrName>ppt_h</p:attrName>
                                        </p:attrNameLst>
                                      </p:cBhvr>
                                      <p:tavLst>
                                        <p:tav tm="0">
                                          <p:val>
                                            <p:strVal val="#ppt_h"/>
                                          </p:val>
                                        </p:tav>
                                        <p:tav tm="100000">
                                          <p:val>
                                            <p:strVal val="#ppt_h"/>
                                          </p:val>
                                        </p:tav>
                                      </p:tavLst>
                                    </p:anim>
                                  </p:childTnLst>
                                </p:cTn>
                              </p:par>
                              <p:par>
                                <p:cTn id="48" presetID="45" presetClass="entr" presetSubtype="0" fill="hold" nodeType="withEffect">
                                  <p:stCondLst>
                                    <p:cond delay="0"/>
                                  </p:stCondLst>
                                  <p:iterate type="lt">
                                    <p:tmPct val="10000"/>
                                  </p:iterate>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2000"/>
                                        <p:tgtEl>
                                          <p:spTgt spid="3">
                                            <p:txEl>
                                              <p:pRg st="7" end="7"/>
                                            </p:txEl>
                                          </p:spTgt>
                                        </p:tgtEl>
                                      </p:cBhvr>
                                    </p:animEffect>
                                    <p:anim calcmode="lin" valueType="num">
                                      <p:cBhvr>
                                        <p:cTn id="51"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52" dur="2000" fill="hold"/>
                                        <p:tgtEl>
                                          <p:spTgt spid="3">
                                            <p:txEl>
                                              <p:pRg st="7" end="7"/>
                                            </p:txEl>
                                          </p:spTgt>
                                        </p:tgtEl>
                                        <p:attrNameLst>
                                          <p:attrName>ppt_h</p:attrName>
                                        </p:attrNameLst>
                                      </p:cBhvr>
                                      <p:tavLst>
                                        <p:tav tm="0">
                                          <p:val>
                                            <p:strVal val="#ppt_h"/>
                                          </p:val>
                                        </p:tav>
                                        <p:tav tm="100000">
                                          <p:val>
                                            <p:strVal val="#ppt_h"/>
                                          </p:val>
                                        </p:tav>
                                      </p:tavLst>
                                    </p:anim>
                                  </p:childTnLst>
                                </p:cTn>
                              </p:par>
                              <p:par>
                                <p:cTn id="53" presetID="45" presetClass="entr" presetSubtype="0" fill="hold" nodeType="withEffect">
                                  <p:stCondLst>
                                    <p:cond delay="0"/>
                                  </p:stCondLst>
                                  <p:iterate type="lt">
                                    <p:tmPct val="10000"/>
                                  </p:iterate>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2000"/>
                                        <p:tgtEl>
                                          <p:spTgt spid="3">
                                            <p:txEl>
                                              <p:pRg st="8" end="8"/>
                                            </p:txEl>
                                          </p:spTgt>
                                        </p:tgtEl>
                                      </p:cBhvr>
                                    </p:animEffect>
                                    <p:anim calcmode="lin" valueType="num">
                                      <p:cBhvr>
                                        <p:cTn id="56" dur="2000" fill="hold"/>
                                        <p:tgtEl>
                                          <p:spTgt spid="3">
                                            <p:txEl>
                                              <p:pRg st="8" end="8"/>
                                            </p:txEl>
                                          </p:spTgt>
                                        </p:tgtEl>
                                        <p:attrNameLst>
                                          <p:attrName>ppt_w</p:attrName>
                                        </p:attrNameLst>
                                      </p:cBhvr>
                                      <p:tavLst>
                                        <p:tav tm="0" fmla="#ppt_w*sin(2.5*pi*$)">
                                          <p:val>
                                            <p:fltVal val="0"/>
                                          </p:val>
                                        </p:tav>
                                        <p:tav tm="100000">
                                          <p:val>
                                            <p:fltVal val="1"/>
                                          </p:val>
                                        </p:tav>
                                      </p:tavLst>
                                    </p:anim>
                                    <p:anim calcmode="lin" valueType="num">
                                      <p:cBhvr>
                                        <p:cTn id="57" dur="2000" fill="hold"/>
                                        <p:tgtEl>
                                          <p:spTgt spid="3">
                                            <p:txEl>
                                              <p:pRg st="8" end="8"/>
                                            </p:txEl>
                                          </p:spTgt>
                                        </p:tgtEl>
                                        <p:attrNameLst>
                                          <p:attrName>ppt_h</p:attrName>
                                        </p:attrNameLst>
                                      </p:cBhvr>
                                      <p:tavLst>
                                        <p:tav tm="0">
                                          <p:val>
                                            <p:strVal val="#ppt_h"/>
                                          </p:val>
                                        </p:tav>
                                        <p:tav tm="100000">
                                          <p:val>
                                            <p:strVal val="#ppt_h"/>
                                          </p:val>
                                        </p:tav>
                                      </p:tavLst>
                                    </p:anim>
                                  </p:childTnLst>
                                </p:cTn>
                              </p:par>
                              <p:par>
                                <p:cTn id="58" presetID="45" presetClass="entr" presetSubtype="0" fill="hold" nodeType="withEffect">
                                  <p:stCondLst>
                                    <p:cond delay="0"/>
                                  </p:stCondLst>
                                  <p:iterate type="lt">
                                    <p:tmPct val="10000"/>
                                  </p:iterate>
                                  <p:childTnLst>
                                    <p:set>
                                      <p:cBhvr>
                                        <p:cTn id="59" dur="1" fill="hold">
                                          <p:stCondLst>
                                            <p:cond delay="0"/>
                                          </p:stCondLst>
                                        </p:cTn>
                                        <p:tgtEl>
                                          <p:spTgt spid="3">
                                            <p:txEl>
                                              <p:pRg st="9" end="9"/>
                                            </p:txEl>
                                          </p:spTgt>
                                        </p:tgtEl>
                                        <p:attrNameLst>
                                          <p:attrName>style.visibility</p:attrName>
                                        </p:attrNameLst>
                                      </p:cBhvr>
                                      <p:to>
                                        <p:strVal val="visible"/>
                                      </p:to>
                                    </p:set>
                                    <p:animEffect transition="in" filter="fade">
                                      <p:cBhvr>
                                        <p:cTn id="60" dur="2000"/>
                                        <p:tgtEl>
                                          <p:spTgt spid="3">
                                            <p:txEl>
                                              <p:pRg st="9" end="9"/>
                                            </p:txEl>
                                          </p:spTgt>
                                        </p:tgtEl>
                                      </p:cBhvr>
                                    </p:animEffect>
                                    <p:anim calcmode="lin" valueType="num">
                                      <p:cBhvr>
                                        <p:cTn id="61" dur="2000" fill="hold"/>
                                        <p:tgtEl>
                                          <p:spTgt spid="3">
                                            <p:txEl>
                                              <p:pRg st="9" end="9"/>
                                            </p:txEl>
                                          </p:spTgt>
                                        </p:tgtEl>
                                        <p:attrNameLst>
                                          <p:attrName>ppt_w</p:attrName>
                                        </p:attrNameLst>
                                      </p:cBhvr>
                                      <p:tavLst>
                                        <p:tav tm="0" fmla="#ppt_w*sin(2.5*pi*$)">
                                          <p:val>
                                            <p:fltVal val="0"/>
                                          </p:val>
                                        </p:tav>
                                        <p:tav tm="100000">
                                          <p:val>
                                            <p:fltVal val="1"/>
                                          </p:val>
                                        </p:tav>
                                      </p:tavLst>
                                    </p:anim>
                                    <p:anim calcmode="lin" valueType="num">
                                      <p:cBhvr>
                                        <p:cTn id="62" dur="2000" fill="hold"/>
                                        <p:tgtEl>
                                          <p:spTgt spid="3">
                                            <p:txEl>
                                              <p:pRg st="9" end="9"/>
                                            </p:txEl>
                                          </p:spTgt>
                                        </p:tgtEl>
                                        <p:attrNameLst>
                                          <p:attrName>ppt_h</p:attrName>
                                        </p:attrNameLst>
                                      </p:cBhvr>
                                      <p:tavLst>
                                        <p:tav tm="0">
                                          <p:val>
                                            <p:strVal val="#ppt_h"/>
                                          </p:val>
                                        </p:tav>
                                        <p:tav tm="100000">
                                          <p:val>
                                            <p:strVal val="#ppt_h"/>
                                          </p:val>
                                        </p:tav>
                                      </p:tavLst>
                                    </p:anim>
                                  </p:childTnLst>
                                </p:cTn>
                              </p:par>
                              <p:par>
                                <p:cTn id="63" presetID="45" presetClass="entr" presetSubtype="0" fill="hold" nodeType="withEffect">
                                  <p:stCondLst>
                                    <p:cond delay="0"/>
                                  </p:stCondLst>
                                  <p:iterate type="lt">
                                    <p:tmPct val="10000"/>
                                  </p:iterate>
                                  <p:childTnLst>
                                    <p:set>
                                      <p:cBhvr>
                                        <p:cTn id="64" dur="1" fill="hold">
                                          <p:stCondLst>
                                            <p:cond delay="0"/>
                                          </p:stCondLst>
                                        </p:cTn>
                                        <p:tgtEl>
                                          <p:spTgt spid="3">
                                            <p:txEl>
                                              <p:pRg st="10" end="10"/>
                                            </p:txEl>
                                          </p:spTgt>
                                        </p:tgtEl>
                                        <p:attrNameLst>
                                          <p:attrName>style.visibility</p:attrName>
                                        </p:attrNameLst>
                                      </p:cBhvr>
                                      <p:to>
                                        <p:strVal val="visible"/>
                                      </p:to>
                                    </p:set>
                                    <p:animEffect transition="in" filter="fade">
                                      <p:cBhvr>
                                        <p:cTn id="65" dur="2000"/>
                                        <p:tgtEl>
                                          <p:spTgt spid="3">
                                            <p:txEl>
                                              <p:pRg st="10" end="10"/>
                                            </p:txEl>
                                          </p:spTgt>
                                        </p:tgtEl>
                                      </p:cBhvr>
                                    </p:animEffect>
                                    <p:anim calcmode="lin" valueType="num">
                                      <p:cBhvr>
                                        <p:cTn id="66" dur="2000" fill="hold"/>
                                        <p:tgtEl>
                                          <p:spTgt spid="3">
                                            <p:txEl>
                                              <p:pRg st="10" end="10"/>
                                            </p:txEl>
                                          </p:spTgt>
                                        </p:tgtEl>
                                        <p:attrNameLst>
                                          <p:attrName>ppt_w</p:attrName>
                                        </p:attrNameLst>
                                      </p:cBhvr>
                                      <p:tavLst>
                                        <p:tav tm="0" fmla="#ppt_w*sin(2.5*pi*$)">
                                          <p:val>
                                            <p:fltVal val="0"/>
                                          </p:val>
                                        </p:tav>
                                        <p:tav tm="100000">
                                          <p:val>
                                            <p:fltVal val="1"/>
                                          </p:val>
                                        </p:tav>
                                      </p:tavLst>
                                    </p:anim>
                                    <p:anim calcmode="lin" valueType="num">
                                      <p:cBhvr>
                                        <p:cTn id="67" dur="2000" fill="hold"/>
                                        <p:tgtEl>
                                          <p:spTgt spid="3">
                                            <p:txEl>
                                              <p:pRg st="10" end="10"/>
                                            </p:txEl>
                                          </p:spTgt>
                                        </p:tgtEl>
                                        <p:attrNameLst>
                                          <p:attrName>ppt_h</p:attrName>
                                        </p:attrNameLst>
                                      </p:cBhvr>
                                      <p:tavLst>
                                        <p:tav tm="0">
                                          <p:val>
                                            <p:strVal val="#ppt_h"/>
                                          </p:val>
                                        </p:tav>
                                        <p:tav tm="100000">
                                          <p:val>
                                            <p:strVal val="#ppt_h"/>
                                          </p:val>
                                        </p:tav>
                                      </p:tavLst>
                                    </p:anim>
                                  </p:childTnLst>
                                </p:cTn>
                              </p:par>
                              <p:par>
                                <p:cTn id="68" presetID="45" presetClass="entr" presetSubtype="0" fill="hold" nodeType="withEffect">
                                  <p:stCondLst>
                                    <p:cond delay="0"/>
                                  </p:stCondLst>
                                  <p:iterate type="lt">
                                    <p:tmPct val="10000"/>
                                  </p:iterate>
                                  <p:childTnLst>
                                    <p:set>
                                      <p:cBhvr>
                                        <p:cTn id="69" dur="1" fill="hold">
                                          <p:stCondLst>
                                            <p:cond delay="0"/>
                                          </p:stCondLst>
                                        </p:cTn>
                                        <p:tgtEl>
                                          <p:spTgt spid="3">
                                            <p:txEl>
                                              <p:pRg st="11" end="11"/>
                                            </p:txEl>
                                          </p:spTgt>
                                        </p:tgtEl>
                                        <p:attrNameLst>
                                          <p:attrName>style.visibility</p:attrName>
                                        </p:attrNameLst>
                                      </p:cBhvr>
                                      <p:to>
                                        <p:strVal val="visible"/>
                                      </p:to>
                                    </p:set>
                                    <p:animEffect transition="in" filter="fade">
                                      <p:cBhvr>
                                        <p:cTn id="70" dur="2000"/>
                                        <p:tgtEl>
                                          <p:spTgt spid="3">
                                            <p:txEl>
                                              <p:pRg st="11" end="11"/>
                                            </p:txEl>
                                          </p:spTgt>
                                        </p:tgtEl>
                                      </p:cBhvr>
                                    </p:animEffect>
                                    <p:anim calcmode="lin" valueType="num">
                                      <p:cBhvr>
                                        <p:cTn id="71" dur="2000" fill="hold"/>
                                        <p:tgtEl>
                                          <p:spTgt spid="3">
                                            <p:txEl>
                                              <p:pRg st="11" end="11"/>
                                            </p:txEl>
                                          </p:spTgt>
                                        </p:tgtEl>
                                        <p:attrNameLst>
                                          <p:attrName>ppt_w</p:attrName>
                                        </p:attrNameLst>
                                      </p:cBhvr>
                                      <p:tavLst>
                                        <p:tav tm="0" fmla="#ppt_w*sin(2.5*pi*$)">
                                          <p:val>
                                            <p:fltVal val="0"/>
                                          </p:val>
                                        </p:tav>
                                        <p:tav tm="100000">
                                          <p:val>
                                            <p:fltVal val="1"/>
                                          </p:val>
                                        </p:tav>
                                      </p:tavLst>
                                    </p:anim>
                                    <p:anim calcmode="lin" valueType="num">
                                      <p:cBhvr>
                                        <p:cTn id="72" dur="2000" fill="hold"/>
                                        <p:tgtEl>
                                          <p:spTgt spid="3">
                                            <p:txEl>
                                              <p:pRg st="11" end="11"/>
                                            </p:txEl>
                                          </p:spTgt>
                                        </p:tgtEl>
                                        <p:attrNameLst>
                                          <p:attrName>ppt_h</p:attrName>
                                        </p:attrNameLst>
                                      </p:cBhvr>
                                      <p:tavLst>
                                        <p:tav tm="0">
                                          <p:val>
                                            <p:strVal val="#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45" presetClass="entr" presetSubtype="0" fill="hold" grpId="0" nodeType="clickEffect">
                                  <p:stCondLst>
                                    <p:cond delay="0"/>
                                  </p:stCondLst>
                                  <p:iterate type="lt">
                                    <p:tmPct val="10000"/>
                                  </p:iterate>
                                  <p:childTnLst>
                                    <p:set>
                                      <p:cBhvr>
                                        <p:cTn id="76" dur="1" fill="hold">
                                          <p:stCondLst>
                                            <p:cond delay="0"/>
                                          </p:stCondLst>
                                        </p:cTn>
                                        <p:tgtEl>
                                          <p:spTgt spid="4"/>
                                        </p:tgtEl>
                                        <p:attrNameLst>
                                          <p:attrName>style.visibility</p:attrName>
                                        </p:attrNameLst>
                                      </p:cBhvr>
                                      <p:to>
                                        <p:strVal val="visible"/>
                                      </p:to>
                                    </p:set>
                                    <p:animEffect transition="in" filter="fade">
                                      <p:cBhvr>
                                        <p:cTn id="77" dur="2000"/>
                                        <p:tgtEl>
                                          <p:spTgt spid="4"/>
                                        </p:tgtEl>
                                      </p:cBhvr>
                                    </p:animEffect>
                                    <p:anim calcmode="lin" valueType="num">
                                      <p:cBhvr>
                                        <p:cTn id="78" dur="2000" fill="hold"/>
                                        <p:tgtEl>
                                          <p:spTgt spid="4"/>
                                        </p:tgtEl>
                                        <p:attrNameLst>
                                          <p:attrName>ppt_w</p:attrName>
                                        </p:attrNameLst>
                                      </p:cBhvr>
                                      <p:tavLst>
                                        <p:tav tm="0" fmla="#ppt_w*sin(2.5*pi*$)">
                                          <p:val>
                                            <p:fltVal val="0"/>
                                          </p:val>
                                        </p:tav>
                                        <p:tav tm="100000">
                                          <p:val>
                                            <p:fltVal val="1"/>
                                          </p:val>
                                        </p:tav>
                                      </p:tavLst>
                                    </p:anim>
                                    <p:anim calcmode="lin" valueType="num">
                                      <p:cBhvr>
                                        <p:cTn id="7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12751" y="457200"/>
            <a:ext cx="9080500" cy="5943600"/>
          </a:xfrm>
        </p:spPr>
        <p:txBody>
          <a:bodyPr>
            <a:normAutofit lnSpcReduction="10000"/>
          </a:bodyPr>
          <a:lstStyle/>
          <a:p>
            <a:pPr>
              <a:buNone/>
            </a:pPr>
            <a:r>
              <a:rPr lang="en-US" sz="2800" dirty="0">
                <a:solidFill>
                  <a:srgbClr val="FF0000"/>
                </a:solidFill>
                <a:latin typeface="Comic Sans MS" pitchFamily="66" charset="0"/>
              </a:rPr>
              <a:t>2. </a:t>
            </a:r>
            <a:r>
              <a:rPr lang="en-US" sz="2800" dirty="0" err="1">
                <a:solidFill>
                  <a:srgbClr val="FF0000"/>
                </a:solidFill>
                <a:latin typeface="Comic Sans MS" pitchFamily="66" charset="0"/>
              </a:rPr>
              <a:t>Keadaan</a:t>
            </a:r>
            <a:r>
              <a:rPr lang="en-US" sz="2800" dirty="0">
                <a:solidFill>
                  <a:srgbClr val="FF0000"/>
                </a:solidFill>
                <a:latin typeface="Comic Sans MS" pitchFamily="66" charset="0"/>
              </a:rPr>
              <a:t> </a:t>
            </a:r>
            <a:r>
              <a:rPr lang="en-US" sz="2800" dirty="0" err="1">
                <a:solidFill>
                  <a:srgbClr val="FF0000"/>
                </a:solidFill>
                <a:latin typeface="Comic Sans MS" pitchFamily="66" charset="0"/>
              </a:rPr>
              <a:t>Lembaga</a:t>
            </a:r>
            <a:r>
              <a:rPr lang="en-US" sz="2800" dirty="0">
                <a:solidFill>
                  <a:srgbClr val="FF0000"/>
                </a:solidFill>
                <a:latin typeface="Comic Sans MS" pitchFamily="66" charset="0"/>
              </a:rPr>
              <a:t> </a:t>
            </a:r>
            <a:r>
              <a:rPr lang="en-US" sz="2800" dirty="0" err="1">
                <a:solidFill>
                  <a:srgbClr val="FF0000"/>
                </a:solidFill>
                <a:latin typeface="Comic Sans MS" pitchFamily="66" charset="0"/>
              </a:rPr>
              <a:t>Pendidikan</a:t>
            </a:r>
            <a:r>
              <a:rPr lang="en-US" sz="2800" dirty="0">
                <a:solidFill>
                  <a:srgbClr val="FF0000"/>
                </a:solidFill>
                <a:latin typeface="Comic Sans MS" pitchFamily="66" charset="0"/>
              </a:rPr>
              <a:t> </a:t>
            </a:r>
            <a:r>
              <a:rPr lang="en-US" sz="2800" dirty="0" err="1">
                <a:solidFill>
                  <a:srgbClr val="FF0000"/>
                </a:solidFill>
                <a:latin typeface="Comic Sans MS" pitchFamily="66" charset="0"/>
              </a:rPr>
              <a:t>Tinggi</a:t>
            </a:r>
            <a:r>
              <a:rPr lang="en-US" sz="2800" dirty="0">
                <a:solidFill>
                  <a:srgbClr val="FF0000"/>
                </a:solidFill>
                <a:latin typeface="Comic Sans MS" pitchFamily="66" charset="0"/>
              </a:rPr>
              <a:t> PGRI</a:t>
            </a:r>
          </a:p>
          <a:p>
            <a:pPr>
              <a:buNone/>
            </a:pPr>
            <a:r>
              <a:rPr lang="en-US" sz="2800" dirty="0">
                <a:solidFill>
                  <a:srgbClr val="FF0000"/>
                </a:solidFill>
                <a:latin typeface="Comic Sans MS" pitchFamily="66" charset="0"/>
              </a:rPr>
              <a:t>	</a:t>
            </a:r>
            <a:r>
              <a:rPr lang="id-ID" sz="2800" dirty="0">
                <a:solidFill>
                  <a:srgbClr val="FF0000"/>
                </a:solidFill>
                <a:latin typeface="Comic Sans MS" pitchFamily="66" charset="0"/>
              </a:rPr>
              <a:t>  </a:t>
            </a:r>
            <a:r>
              <a:rPr lang="en-US" sz="2800" dirty="0" err="1">
                <a:solidFill>
                  <a:srgbClr val="FF0000"/>
                </a:solidFill>
                <a:latin typeface="Comic Sans MS" pitchFamily="66" charset="0"/>
              </a:rPr>
              <a:t>Menurut</a:t>
            </a:r>
            <a:r>
              <a:rPr lang="en-US" sz="2800" dirty="0">
                <a:solidFill>
                  <a:srgbClr val="FF0000"/>
                </a:solidFill>
                <a:latin typeface="Comic Sans MS" pitchFamily="66" charset="0"/>
              </a:rPr>
              <a:t> data yang </a:t>
            </a:r>
            <a:r>
              <a:rPr lang="en-US" sz="2800" dirty="0" err="1">
                <a:solidFill>
                  <a:srgbClr val="FF0000"/>
                </a:solidFill>
                <a:latin typeface="Comic Sans MS" pitchFamily="66" charset="0"/>
              </a:rPr>
              <a:t>ada</a:t>
            </a:r>
            <a:r>
              <a:rPr lang="en-US" sz="2800" dirty="0">
                <a:solidFill>
                  <a:srgbClr val="FF0000"/>
                </a:solidFill>
                <a:latin typeface="Comic Sans MS" pitchFamily="66" charset="0"/>
              </a:rPr>
              <a:t>, </a:t>
            </a:r>
            <a:r>
              <a:rPr lang="en-US" sz="2800" dirty="0" err="1">
                <a:solidFill>
                  <a:srgbClr val="FF0000"/>
                </a:solidFill>
                <a:latin typeface="Comic Sans MS" pitchFamily="66" charset="0"/>
              </a:rPr>
              <a:t>jumlah</a:t>
            </a:r>
            <a:r>
              <a:rPr lang="en-US" sz="2800" dirty="0">
                <a:solidFill>
                  <a:srgbClr val="FF0000"/>
                </a:solidFill>
                <a:latin typeface="Comic Sans MS" pitchFamily="66" charset="0"/>
              </a:rPr>
              <a:t> </a:t>
            </a:r>
            <a:r>
              <a:rPr lang="en-US" sz="2800" dirty="0" err="1">
                <a:solidFill>
                  <a:srgbClr val="FF0000"/>
                </a:solidFill>
                <a:latin typeface="Comic Sans MS" pitchFamily="66" charset="0"/>
              </a:rPr>
              <a:t>Perguruan</a:t>
            </a:r>
            <a:r>
              <a:rPr lang="en-US" sz="2800" dirty="0">
                <a:solidFill>
                  <a:srgbClr val="FF0000"/>
                </a:solidFill>
                <a:latin typeface="Comic Sans MS" pitchFamily="66" charset="0"/>
              </a:rPr>
              <a:t> </a:t>
            </a:r>
            <a:r>
              <a:rPr lang="en-US" sz="2800" dirty="0" err="1">
                <a:solidFill>
                  <a:srgbClr val="FF0000"/>
                </a:solidFill>
                <a:latin typeface="Comic Sans MS" pitchFamily="66" charset="0"/>
              </a:rPr>
              <a:t>Tinggi</a:t>
            </a:r>
            <a:r>
              <a:rPr lang="en-US" sz="2800" dirty="0">
                <a:solidFill>
                  <a:srgbClr val="FF0000"/>
                </a:solidFill>
                <a:latin typeface="Comic Sans MS" pitchFamily="66" charset="0"/>
              </a:rPr>
              <a:t> </a:t>
            </a:r>
            <a:r>
              <a:rPr lang="id-ID" sz="2800" dirty="0">
                <a:solidFill>
                  <a:srgbClr val="FF0000"/>
                </a:solidFill>
                <a:latin typeface="Comic Sans MS" pitchFamily="66" charset="0"/>
              </a:rPr>
              <a:t>   </a:t>
            </a:r>
          </a:p>
          <a:p>
            <a:pPr>
              <a:buNone/>
            </a:pPr>
            <a:r>
              <a:rPr lang="id-ID" sz="2800" dirty="0">
                <a:solidFill>
                  <a:srgbClr val="FF0000"/>
                </a:solidFill>
                <a:latin typeface="Comic Sans MS" pitchFamily="66" charset="0"/>
              </a:rPr>
              <a:t>    </a:t>
            </a:r>
            <a:r>
              <a:rPr lang="en-US" sz="2800" dirty="0">
                <a:solidFill>
                  <a:srgbClr val="FF0000"/>
                </a:solidFill>
                <a:latin typeface="Comic Sans MS" pitchFamily="66" charset="0"/>
              </a:rPr>
              <a:t>PGRI </a:t>
            </a:r>
            <a:r>
              <a:rPr lang="en-US" sz="2800" dirty="0" err="1">
                <a:solidFill>
                  <a:srgbClr val="FF0000"/>
                </a:solidFill>
                <a:latin typeface="Comic Sans MS" pitchFamily="66" charset="0"/>
              </a:rPr>
              <a:t>diseluruh</a:t>
            </a:r>
            <a:r>
              <a:rPr lang="en-US" sz="2800" dirty="0">
                <a:solidFill>
                  <a:srgbClr val="FF0000"/>
                </a:solidFill>
                <a:latin typeface="Comic Sans MS" pitchFamily="66" charset="0"/>
              </a:rPr>
              <a:t> Indonesia 57 </a:t>
            </a:r>
            <a:r>
              <a:rPr lang="en-US" sz="2800" dirty="0" err="1">
                <a:solidFill>
                  <a:srgbClr val="FF0000"/>
                </a:solidFill>
                <a:latin typeface="Comic Sans MS" pitchFamily="66" charset="0"/>
              </a:rPr>
              <a:t>buah</a:t>
            </a:r>
            <a:r>
              <a:rPr lang="en-US" sz="2800" dirty="0">
                <a:solidFill>
                  <a:srgbClr val="FF0000"/>
                </a:solidFill>
                <a:latin typeface="Comic Sans MS" pitchFamily="66" charset="0"/>
              </a:rPr>
              <a:t>, </a:t>
            </a:r>
            <a:r>
              <a:rPr lang="en-US" sz="2800" dirty="0" err="1">
                <a:solidFill>
                  <a:srgbClr val="FF0000"/>
                </a:solidFill>
                <a:latin typeface="Comic Sans MS" pitchFamily="66" charset="0"/>
              </a:rPr>
              <a:t>terdiri</a:t>
            </a:r>
            <a:r>
              <a:rPr lang="en-US" sz="2800" dirty="0">
                <a:solidFill>
                  <a:srgbClr val="FF0000"/>
                </a:solidFill>
                <a:latin typeface="Comic Sans MS" pitchFamily="66" charset="0"/>
              </a:rPr>
              <a:t> </a:t>
            </a:r>
            <a:r>
              <a:rPr lang="en-US" sz="2800" dirty="0" err="1" smtClean="0">
                <a:solidFill>
                  <a:srgbClr val="FF0000"/>
                </a:solidFill>
                <a:latin typeface="Comic Sans MS" pitchFamily="66" charset="0"/>
              </a:rPr>
              <a:t>dari</a:t>
            </a:r>
            <a:r>
              <a:rPr lang="en-US" sz="2800" dirty="0" smtClean="0">
                <a:solidFill>
                  <a:srgbClr val="FF0000"/>
                </a:solidFill>
                <a:latin typeface="Comic Sans MS" pitchFamily="66" charset="0"/>
              </a:rPr>
              <a:t>:</a:t>
            </a:r>
            <a:endParaRPr lang="en-US" sz="2800" dirty="0">
              <a:solidFill>
                <a:srgbClr val="FF0000"/>
              </a:solidFill>
              <a:latin typeface="Comic Sans MS" pitchFamily="66" charset="0"/>
            </a:endParaRPr>
          </a:p>
          <a:p>
            <a:pPr>
              <a:buNone/>
            </a:pPr>
            <a:r>
              <a:rPr lang="en-US" sz="2800" dirty="0">
                <a:solidFill>
                  <a:srgbClr val="FF0000"/>
                </a:solidFill>
                <a:latin typeface="Comic Sans MS" pitchFamily="66" charset="0"/>
              </a:rPr>
              <a:t>	- </a:t>
            </a:r>
            <a:r>
              <a:rPr lang="en-US" sz="2800" dirty="0" err="1">
                <a:solidFill>
                  <a:srgbClr val="FF0000"/>
                </a:solidFill>
                <a:latin typeface="Comic Sans MS" pitchFamily="66" charset="0"/>
              </a:rPr>
              <a:t>Universitas</a:t>
            </a:r>
            <a:r>
              <a:rPr lang="en-US" sz="2800" dirty="0">
                <a:solidFill>
                  <a:srgbClr val="FF0000"/>
                </a:solidFill>
                <a:latin typeface="Comic Sans MS" pitchFamily="66" charset="0"/>
              </a:rPr>
              <a:t>	: 6	</a:t>
            </a:r>
            <a:r>
              <a:rPr lang="en-US" sz="2800" dirty="0" err="1">
                <a:solidFill>
                  <a:srgbClr val="FF0000"/>
                </a:solidFill>
                <a:latin typeface="Comic Sans MS" pitchFamily="66" charset="0"/>
              </a:rPr>
              <a:t>buah</a:t>
            </a:r>
            <a:endParaRPr lang="en-US" sz="2800" dirty="0">
              <a:solidFill>
                <a:srgbClr val="FF0000"/>
              </a:solidFill>
              <a:latin typeface="Comic Sans MS" pitchFamily="66" charset="0"/>
            </a:endParaRPr>
          </a:p>
          <a:p>
            <a:pPr>
              <a:buNone/>
            </a:pPr>
            <a:r>
              <a:rPr lang="en-US" sz="2800" dirty="0">
                <a:solidFill>
                  <a:srgbClr val="FF0000"/>
                </a:solidFill>
                <a:latin typeface="Comic Sans MS" pitchFamily="66" charset="0"/>
              </a:rPr>
              <a:t>	- XP		</a:t>
            </a:r>
            <a:r>
              <a:rPr lang="en-US" sz="2800" dirty="0" smtClean="0">
                <a:solidFill>
                  <a:srgbClr val="FF0000"/>
                </a:solidFill>
                <a:latin typeface="Comic Sans MS" pitchFamily="66" charset="0"/>
              </a:rPr>
              <a:t>: </a:t>
            </a:r>
            <a:r>
              <a:rPr lang="en-US" sz="2800" dirty="0">
                <a:solidFill>
                  <a:srgbClr val="FF0000"/>
                </a:solidFill>
                <a:latin typeface="Comic Sans MS" pitchFamily="66" charset="0"/>
              </a:rPr>
              <a:t>0	</a:t>
            </a:r>
            <a:r>
              <a:rPr lang="en-US" sz="2800" dirty="0" err="1">
                <a:solidFill>
                  <a:srgbClr val="FF0000"/>
                </a:solidFill>
                <a:latin typeface="Comic Sans MS" pitchFamily="66" charset="0"/>
              </a:rPr>
              <a:t>buah</a:t>
            </a:r>
            <a:endParaRPr lang="en-US" sz="2800" dirty="0">
              <a:solidFill>
                <a:srgbClr val="FF0000"/>
              </a:solidFill>
              <a:latin typeface="Comic Sans MS" pitchFamily="66" charset="0"/>
            </a:endParaRPr>
          </a:p>
          <a:p>
            <a:pPr>
              <a:buNone/>
            </a:pPr>
            <a:r>
              <a:rPr lang="en-US" sz="2800" dirty="0">
                <a:solidFill>
                  <a:srgbClr val="FF0000"/>
                </a:solidFill>
                <a:latin typeface="Comic Sans MS" pitchFamily="66" charset="0"/>
              </a:rPr>
              <a:t>	- STKP		: 29	</a:t>
            </a:r>
            <a:r>
              <a:rPr lang="en-US" sz="2800" dirty="0" err="1">
                <a:solidFill>
                  <a:srgbClr val="FF0000"/>
                </a:solidFill>
                <a:latin typeface="Comic Sans MS" pitchFamily="66" charset="0"/>
              </a:rPr>
              <a:t>buah</a:t>
            </a:r>
            <a:endParaRPr lang="en-US" sz="2800" dirty="0">
              <a:solidFill>
                <a:srgbClr val="FF0000"/>
              </a:solidFill>
              <a:latin typeface="Comic Sans MS" pitchFamily="66" charset="0"/>
            </a:endParaRPr>
          </a:p>
          <a:p>
            <a:pPr>
              <a:buNone/>
            </a:pPr>
            <a:r>
              <a:rPr lang="en-US" sz="2800" dirty="0">
                <a:solidFill>
                  <a:srgbClr val="FF0000"/>
                </a:solidFill>
                <a:latin typeface="Comic Sans MS" pitchFamily="66" charset="0"/>
              </a:rPr>
              <a:t>	- STIA		: 1	</a:t>
            </a:r>
            <a:r>
              <a:rPr lang="en-US" sz="2800" dirty="0" err="1">
                <a:solidFill>
                  <a:srgbClr val="FF0000"/>
                </a:solidFill>
                <a:latin typeface="Comic Sans MS" pitchFamily="66" charset="0"/>
              </a:rPr>
              <a:t>buah</a:t>
            </a:r>
            <a:endParaRPr lang="en-US" sz="2800" dirty="0">
              <a:solidFill>
                <a:srgbClr val="FF0000"/>
              </a:solidFill>
              <a:latin typeface="Comic Sans MS" pitchFamily="66" charset="0"/>
            </a:endParaRPr>
          </a:p>
          <a:p>
            <a:pPr>
              <a:buNone/>
            </a:pPr>
            <a:r>
              <a:rPr lang="en-US" sz="2800" dirty="0">
                <a:solidFill>
                  <a:srgbClr val="FF0000"/>
                </a:solidFill>
                <a:latin typeface="Comic Sans MS" pitchFamily="66" charset="0"/>
              </a:rPr>
              <a:t>	- STIE		: 4	</a:t>
            </a:r>
            <a:r>
              <a:rPr lang="en-US" sz="2800" dirty="0" err="1">
                <a:solidFill>
                  <a:srgbClr val="FF0000"/>
                </a:solidFill>
                <a:latin typeface="Comic Sans MS" pitchFamily="66" charset="0"/>
              </a:rPr>
              <a:t>buah</a:t>
            </a:r>
            <a:endParaRPr lang="en-US" sz="2800" dirty="0">
              <a:solidFill>
                <a:srgbClr val="FF0000"/>
              </a:solidFill>
              <a:latin typeface="Comic Sans MS" pitchFamily="66" charset="0"/>
            </a:endParaRPr>
          </a:p>
          <a:p>
            <a:pPr>
              <a:buNone/>
            </a:pPr>
            <a:r>
              <a:rPr lang="en-US" sz="2800" dirty="0">
                <a:solidFill>
                  <a:srgbClr val="FF0000"/>
                </a:solidFill>
                <a:latin typeface="Comic Sans MS" pitchFamily="66" charset="0"/>
              </a:rPr>
              <a:t>	- ST1K		: 1	</a:t>
            </a:r>
            <a:r>
              <a:rPr lang="en-US" sz="2800" dirty="0" err="1">
                <a:solidFill>
                  <a:srgbClr val="FF0000"/>
                </a:solidFill>
                <a:latin typeface="Comic Sans MS" pitchFamily="66" charset="0"/>
              </a:rPr>
              <a:t>buah</a:t>
            </a:r>
            <a:endParaRPr lang="en-US" sz="2800" dirty="0">
              <a:solidFill>
                <a:srgbClr val="FF0000"/>
              </a:solidFill>
              <a:latin typeface="Comic Sans MS" pitchFamily="66" charset="0"/>
            </a:endParaRPr>
          </a:p>
          <a:p>
            <a:pPr>
              <a:buNone/>
            </a:pPr>
            <a:r>
              <a:rPr lang="en-US" sz="2800" dirty="0">
                <a:solidFill>
                  <a:srgbClr val="FF0000"/>
                </a:solidFill>
                <a:latin typeface="Comic Sans MS" pitchFamily="66" charset="0"/>
              </a:rPr>
              <a:t>	- STT		: 1	</a:t>
            </a:r>
            <a:r>
              <a:rPr lang="en-US" sz="2800" dirty="0" err="1">
                <a:solidFill>
                  <a:srgbClr val="FF0000"/>
                </a:solidFill>
                <a:latin typeface="Comic Sans MS" pitchFamily="66" charset="0"/>
              </a:rPr>
              <a:t>buah</a:t>
            </a:r>
            <a:endParaRPr lang="en-US" sz="2800" dirty="0">
              <a:solidFill>
                <a:srgbClr val="FF0000"/>
              </a:solidFill>
              <a:latin typeface="Comic Sans MS" pitchFamily="66" charset="0"/>
            </a:endParaRPr>
          </a:p>
          <a:p>
            <a:pPr>
              <a:buNone/>
            </a:pPr>
            <a:r>
              <a:rPr lang="en-US" sz="2800" dirty="0">
                <a:solidFill>
                  <a:srgbClr val="FF0000"/>
                </a:solidFill>
                <a:latin typeface="Comic Sans MS" pitchFamily="66" charset="0"/>
              </a:rPr>
              <a:t>	- </a:t>
            </a:r>
            <a:r>
              <a:rPr lang="en-US" sz="2800" dirty="0" err="1">
                <a:solidFill>
                  <a:srgbClr val="FF0000"/>
                </a:solidFill>
                <a:latin typeface="Comic Sans MS" pitchFamily="66" charset="0"/>
              </a:rPr>
              <a:t>Akademi</a:t>
            </a:r>
            <a:r>
              <a:rPr lang="en-US" sz="2800" dirty="0">
                <a:solidFill>
                  <a:srgbClr val="FF0000"/>
                </a:solidFill>
                <a:latin typeface="Comic Sans MS" pitchFamily="66" charset="0"/>
              </a:rPr>
              <a:t>	: 5 	</a:t>
            </a:r>
            <a:r>
              <a:rPr lang="en-US" sz="2800" dirty="0" err="1">
                <a:solidFill>
                  <a:srgbClr val="FF0000"/>
                </a:solidFill>
                <a:latin typeface="Comic Sans MS" pitchFamily="66" charset="0"/>
              </a:rPr>
              <a:t>buah</a:t>
            </a:r>
            <a:endParaRPr lang="en-US" sz="2800" dirty="0">
              <a:solidFill>
                <a:srgbClr val="FF0000"/>
              </a:solidFill>
              <a:latin typeface="Comic Sans MS" pitchFamily="66" charset="0"/>
            </a:endParaRPr>
          </a:p>
        </p:txBody>
      </p:sp>
      <p:sp>
        <p:nvSpPr>
          <p:cNvPr id="4" name="Right Arrow 3">
            <a:hlinkClick r:id="rId2" action="ppaction://hlinksldjump"/>
          </p:cNvPr>
          <p:cNvSpPr/>
          <p:nvPr/>
        </p:nvSpPr>
        <p:spPr>
          <a:xfrm>
            <a:off x="8420101" y="6248400"/>
            <a:ext cx="1403350" cy="533400"/>
          </a:xfrm>
          <a:prstGeom prst="rightArrow">
            <a:avLst/>
          </a:prstGeom>
          <a:ln>
            <a:noFill/>
          </a:ln>
          <a:effectLst>
            <a:glow rad="228600">
              <a:schemeClr val="accent6">
                <a:satMod val="175000"/>
                <a:alpha val="40000"/>
              </a:schemeClr>
            </a:glow>
            <a:outerShdw blurRad="44450" dist="27940" dir="5400000" algn="ctr">
              <a:srgbClr val="000000">
                <a:alpha val="32000"/>
              </a:srgbClr>
            </a:outerShdw>
            <a:reflection blurRad="6350" stA="50000" endA="300" endPos="90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sz="2400" b="1" dirty="0">
                <a:solidFill>
                  <a:schemeClr val="bg1"/>
                </a:solidFill>
                <a:latin typeface="Kristen ITC" pitchFamily="66" charset="0"/>
              </a:rPr>
              <a:t>Next</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2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2000"/>
                                        <p:tgtEl>
                                          <p:spTgt spid="3">
                                            <p:txEl>
                                              <p:pRg st="0" end="0"/>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2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3" dur="2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2000"/>
                                        <p:tgtEl>
                                          <p:spTgt spid="3">
                                            <p:txEl>
                                              <p:pRg st="1" end="1"/>
                                            </p:txEl>
                                          </p:spTgt>
                                        </p:tgtEl>
                                      </p:cBhvr>
                                    </p:animEffect>
                                  </p:childTnLst>
                                </p:cTn>
                              </p:par>
                              <p:par>
                                <p:cTn id="15" presetID="29"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2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8" dur="2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9" dur="2000"/>
                                        <p:tgtEl>
                                          <p:spTgt spid="3">
                                            <p:txEl>
                                              <p:pRg st="2" end="2"/>
                                            </p:txEl>
                                          </p:spTgt>
                                        </p:tgtEl>
                                      </p:cBhvr>
                                    </p:animEffect>
                                  </p:childTnLst>
                                </p:cTn>
                              </p:par>
                              <p:par>
                                <p:cTn id="20" presetID="29"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2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3" dur="2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4" dur="2000"/>
                                        <p:tgtEl>
                                          <p:spTgt spid="3">
                                            <p:txEl>
                                              <p:pRg st="3" end="3"/>
                                            </p:txEl>
                                          </p:spTgt>
                                        </p:tgtEl>
                                      </p:cBhvr>
                                    </p:animEffect>
                                  </p:childTnLst>
                                </p:cTn>
                              </p:par>
                              <p:par>
                                <p:cTn id="25" presetID="29"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2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28" dur="2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9" dur="2000"/>
                                        <p:tgtEl>
                                          <p:spTgt spid="3">
                                            <p:txEl>
                                              <p:pRg st="4" end="4"/>
                                            </p:txEl>
                                          </p:spTgt>
                                        </p:tgtEl>
                                      </p:cBhvr>
                                    </p:animEffect>
                                  </p:childTnLst>
                                </p:cTn>
                              </p:par>
                              <p:par>
                                <p:cTn id="30" presetID="29"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2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33" dur="2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4" dur="2000"/>
                                        <p:tgtEl>
                                          <p:spTgt spid="3">
                                            <p:txEl>
                                              <p:pRg st="5" end="5"/>
                                            </p:txEl>
                                          </p:spTgt>
                                        </p:tgtEl>
                                      </p:cBhvr>
                                    </p:animEffect>
                                  </p:childTnLst>
                                </p:cTn>
                              </p:par>
                              <p:par>
                                <p:cTn id="35" presetID="29"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2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38" dur="2000" fill="hold"/>
                                        <p:tgtEl>
                                          <p:spTgt spid="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39" dur="2000"/>
                                        <p:tgtEl>
                                          <p:spTgt spid="3">
                                            <p:txEl>
                                              <p:pRg st="6" end="6"/>
                                            </p:txEl>
                                          </p:spTgt>
                                        </p:tgtEl>
                                      </p:cBhvr>
                                    </p:animEffect>
                                  </p:childTnLst>
                                </p:cTn>
                              </p:par>
                              <p:par>
                                <p:cTn id="40" presetID="29"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20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43" dur="2000" fill="hold"/>
                                        <p:tgtEl>
                                          <p:spTgt spid="3">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44" dur="2000"/>
                                        <p:tgtEl>
                                          <p:spTgt spid="3">
                                            <p:txEl>
                                              <p:pRg st="7" end="7"/>
                                            </p:txEl>
                                          </p:spTgt>
                                        </p:tgtEl>
                                      </p:cBhvr>
                                    </p:animEffect>
                                  </p:childTnLst>
                                </p:cTn>
                              </p:par>
                              <p:par>
                                <p:cTn id="45" presetID="29"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p:cTn id="47" dur="20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48" dur="2000" fill="hold"/>
                                        <p:tgtEl>
                                          <p:spTgt spid="3">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49" dur="2000"/>
                                        <p:tgtEl>
                                          <p:spTgt spid="3">
                                            <p:txEl>
                                              <p:pRg st="8" end="8"/>
                                            </p:txEl>
                                          </p:spTgt>
                                        </p:tgtEl>
                                      </p:cBhvr>
                                    </p:animEffect>
                                  </p:childTnLst>
                                </p:cTn>
                              </p:par>
                              <p:par>
                                <p:cTn id="50" presetID="29" presetClass="entr" presetSubtype="0" fill="hold"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calcmode="lin" valueType="num">
                                      <p:cBhvr>
                                        <p:cTn id="52" dur="2000" fill="hold"/>
                                        <p:tgtEl>
                                          <p:spTgt spid="3">
                                            <p:txEl>
                                              <p:pRg st="9" end="9"/>
                                            </p:txEl>
                                          </p:spTgt>
                                        </p:tgtEl>
                                        <p:attrNameLst>
                                          <p:attrName>ppt_x</p:attrName>
                                        </p:attrNameLst>
                                      </p:cBhvr>
                                      <p:tavLst>
                                        <p:tav tm="0">
                                          <p:val>
                                            <p:strVal val="#ppt_x-.2"/>
                                          </p:val>
                                        </p:tav>
                                        <p:tav tm="100000">
                                          <p:val>
                                            <p:strVal val="#ppt_x"/>
                                          </p:val>
                                        </p:tav>
                                      </p:tavLst>
                                    </p:anim>
                                    <p:anim calcmode="lin" valueType="num">
                                      <p:cBhvr>
                                        <p:cTn id="53" dur="2000" fill="hold"/>
                                        <p:tgtEl>
                                          <p:spTgt spid="3">
                                            <p:txEl>
                                              <p:pRg st="9" end="9"/>
                                            </p:txEl>
                                          </p:spTgt>
                                        </p:tgtEl>
                                        <p:attrNameLst>
                                          <p:attrName>ppt_y</p:attrName>
                                        </p:attrNameLst>
                                      </p:cBhvr>
                                      <p:tavLst>
                                        <p:tav tm="0">
                                          <p:val>
                                            <p:strVal val="#ppt_y"/>
                                          </p:val>
                                        </p:tav>
                                        <p:tav tm="100000">
                                          <p:val>
                                            <p:strVal val="#ppt_y"/>
                                          </p:val>
                                        </p:tav>
                                      </p:tavLst>
                                    </p:anim>
                                    <p:animEffect transition="in" filter="wipe(right)" prLst="gradientSize: 0.1">
                                      <p:cBhvr>
                                        <p:cTn id="54" dur="2000"/>
                                        <p:tgtEl>
                                          <p:spTgt spid="3">
                                            <p:txEl>
                                              <p:pRg st="9" end="9"/>
                                            </p:txEl>
                                          </p:spTgt>
                                        </p:tgtEl>
                                      </p:cBhvr>
                                    </p:animEffect>
                                  </p:childTnLst>
                                </p:cTn>
                              </p:par>
                              <p:par>
                                <p:cTn id="55" presetID="29" presetClass="entr" presetSubtype="0" fill="hold"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p:cTn id="57" dur="2000" fill="hold"/>
                                        <p:tgtEl>
                                          <p:spTgt spid="3">
                                            <p:txEl>
                                              <p:pRg st="10" end="10"/>
                                            </p:txEl>
                                          </p:spTgt>
                                        </p:tgtEl>
                                        <p:attrNameLst>
                                          <p:attrName>ppt_x</p:attrName>
                                        </p:attrNameLst>
                                      </p:cBhvr>
                                      <p:tavLst>
                                        <p:tav tm="0">
                                          <p:val>
                                            <p:strVal val="#ppt_x-.2"/>
                                          </p:val>
                                        </p:tav>
                                        <p:tav tm="100000">
                                          <p:val>
                                            <p:strVal val="#ppt_x"/>
                                          </p:val>
                                        </p:tav>
                                      </p:tavLst>
                                    </p:anim>
                                    <p:anim calcmode="lin" valueType="num">
                                      <p:cBhvr>
                                        <p:cTn id="58" dur="2000" fill="hold"/>
                                        <p:tgtEl>
                                          <p:spTgt spid="3">
                                            <p:txEl>
                                              <p:pRg st="10" end="10"/>
                                            </p:txEl>
                                          </p:spTgt>
                                        </p:tgtEl>
                                        <p:attrNameLst>
                                          <p:attrName>ppt_y</p:attrName>
                                        </p:attrNameLst>
                                      </p:cBhvr>
                                      <p:tavLst>
                                        <p:tav tm="0">
                                          <p:val>
                                            <p:strVal val="#ppt_y"/>
                                          </p:val>
                                        </p:tav>
                                        <p:tav tm="100000">
                                          <p:val>
                                            <p:strVal val="#ppt_y"/>
                                          </p:val>
                                        </p:tav>
                                      </p:tavLst>
                                    </p:anim>
                                    <p:animEffect transition="in" filter="wipe(right)" prLst="gradientSize: 0.1">
                                      <p:cBhvr>
                                        <p:cTn id="59" dur="2000"/>
                                        <p:tgtEl>
                                          <p:spTgt spid="3">
                                            <p:txEl>
                                              <p:pRg st="10" end="1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45" presetClass="entr" presetSubtype="0" fill="hold" grpId="0" nodeType="clickEffect">
                                  <p:stCondLst>
                                    <p:cond delay="0"/>
                                  </p:stCondLst>
                                  <p:iterate type="lt">
                                    <p:tmPct val="10000"/>
                                  </p:iterate>
                                  <p:childTnLst>
                                    <p:set>
                                      <p:cBhvr>
                                        <p:cTn id="63" dur="1" fill="hold">
                                          <p:stCondLst>
                                            <p:cond delay="0"/>
                                          </p:stCondLst>
                                        </p:cTn>
                                        <p:tgtEl>
                                          <p:spTgt spid="4"/>
                                        </p:tgtEl>
                                        <p:attrNameLst>
                                          <p:attrName>style.visibility</p:attrName>
                                        </p:attrNameLst>
                                      </p:cBhvr>
                                      <p:to>
                                        <p:strVal val="visible"/>
                                      </p:to>
                                    </p:set>
                                    <p:animEffect transition="in" filter="fade">
                                      <p:cBhvr>
                                        <p:cTn id="64" dur="2000"/>
                                        <p:tgtEl>
                                          <p:spTgt spid="4"/>
                                        </p:tgtEl>
                                      </p:cBhvr>
                                    </p:animEffect>
                                    <p:anim calcmode="lin" valueType="num">
                                      <p:cBhvr>
                                        <p:cTn id="65" dur="2000" fill="hold"/>
                                        <p:tgtEl>
                                          <p:spTgt spid="4"/>
                                        </p:tgtEl>
                                        <p:attrNameLst>
                                          <p:attrName>ppt_w</p:attrName>
                                        </p:attrNameLst>
                                      </p:cBhvr>
                                      <p:tavLst>
                                        <p:tav tm="0" fmla="#ppt_w*sin(2.5*pi*$)">
                                          <p:val>
                                            <p:fltVal val="0"/>
                                          </p:val>
                                        </p:tav>
                                        <p:tav tm="100000">
                                          <p:val>
                                            <p:fltVal val="1"/>
                                          </p:val>
                                        </p:tav>
                                      </p:tavLst>
                                    </p:anim>
                                    <p:anim calcmode="lin" valueType="num">
                                      <p:cBhvr>
                                        <p:cTn id="66"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533400"/>
            <a:ext cx="8915400" cy="4709160"/>
          </a:xfrm>
        </p:spPr>
        <p:txBody>
          <a:bodyPr/>
          <a:lstStyle/>
          <a:p>
            <a:pPr>
              <a:buNone/>
            </a:pPr>
            <a:r>
              <a:rPr lang="en-US" dirty="0" smtClean="0"/>
              <a:t>	</a:t>
            </a:r>
            <a:r>
              <a:rPr lang="en-US" sz="2800" dirty="0" err="1">
                <a:solidFill>
                  <a:srgbClr val="FFFF00"/>
                </a:solidFill>
                <a:latin typeface="Comic Sans MS" pitchFamily="66" charset="0"/>
              </a:rPr>
              <a:t>Ada</a:t>
            </a:r>
            <a:r>
              <a:rPr lang="en-US" sz="2800" dirty="0">
                <a:solidFill>
                  <a:srgbClr val="FFFF00"/>
                </a:solidFill>
                <a:latin typeface="Comic Sans MS" pitchFamily="66" charset="0"/>
              </a:rPr>
              <a:t> </a:t>
            </a:r>
            <a:r>
              <a:rPr lang="en-US" sz="2800" dirty="0" err="1">
                <a:solidFill>
                  <a:srgbClr val="FFFF00"/>
                </a:solidFill>
                <a:latin typeface="Comic Sans MS" pitchFamily="66" charset="0"/>
              </a:rPr>
              <a:t>dua</a:t>
            </a:r>
            <a:r>
              <a:rPr lang="en-US" sz="2800" dirty="0">
                <a:solidFill>
                  <a:srgbClr val="FFFF00"/>
                </a:solidFill>
                <a:latin typeface="Comic Sans MS" pitchFamily="66" charset="0"/>
              </a:rPr>
              <a:t> STKIP PGRI </a:t>
            </a:r>
            <a:r>
              <a:rPr lang="en-US" sz="2800" dirty="0" err="1">
                <a:solidFill>
                  <a:srgbClr val="FFFF00"/>
                </a:solidFill>
                <a:latin typeface="Comic Sans MS" pitchFamily="66" charset="0"/>
              </a:rPr>
              <a:t>baru</a:t>
            </a:r>
            <a:r>
              <a:rPr lang="en-US" sz="2800" dirty="0">
                <a:solidFill>
                  <a:srgbClr val="FFFF00"/>
                </a:solidFill>
                <a:latin typeface="Comic Sans MS" pitchFamily="66" charset="0"/>
              </a:rPr>
              <a:t> yang </a:t>
            </a:r>
            <a:r>
              <a:rPr lang="en-US" sz="2800" dirty="0" err="1">
                <a:solidFill>
                  <a:srgbClr val="FFFF00"/>
                </a:solidFill>
                <a:latin typeface="Comic Sans MS" pitchFamily="66" charset="0"/>
              </a:rPr>
              <a:t>diproses</a:t>
            </a:r>
            <a:r>
              <a:rPr lang="id-ID" sz="2800" dirty="0">
                <a:solidFill>
                  <a:srgbClr val="FFFF00"/>
                </a:solidFill>
                <a:latin typeface="Comic Sans MS" pitchFamily="66" charset="0"/>
              </a:rPr>
              <a:t> </a:t>
            </a:r>
            <a:r>
              <a:rPr lang="en-US" sz="2800" dirty="0" err="1">
                <a:solidFill>
                  <a:srgbClr val="FFFF00"/>
                </a:solidFill>
                <a:latin typeface="Comic Sans MS" pitchFamily="66" charset="0"/>
              </a:rPr>
              <a:t>untuk</a:t>
            </a:r>
            <a:endParaRPr lang="en-US" sz="2800" dirty="0">
              <a:solidFill>
                <a:srgbClr val="FFFF00"/>
              </a:solidFill>
              <a:latin typeface="Comic Sans MS" pitchFamily="66" charset="0"/>
            </a:endParaRPr>
          </a:p>
          <a:p>
            <a:pPr>
              <a:buNone/>
            </a:pPr>
            <a:r>
              <a:rPr lang="en-US" sz="2800" dirty="0" err="1">
                <a:solidFill>
                  <a:srgbClr val="FFFF00"/>
                </a:solidFill>
                <a:latin typeface="Comic Sans MS" pitchFamily="66" charset="0"/>
              </a:rPr>
              <a:t>mandiri</a:t>
            </a:r>
            <a:r>
              <a:rPr lang="en-US" sz="2800" dirty="0">
                <a:solidFill>
                  <a:srgbClr val="FFFF00"/>
                </a:solidFill>
                <a:latin typeface="Comic Sans MS" pitchFamily="66" charset="0"/>
              </a:rPr>
              <a:t>, </a:t>
            </a:r>
            <a:r>
              <a:rPr lang="en-US" sz="2800" dirty="0" err="1">
                <a:solidFill>
                  <a:srgbClr val="FFFF00"/>
                </a:solidFill>
                <a:latin typeface="Comic Sans MS" pitchFamily="66" charset="0"/>
              </a:rPr>
              <a:t>tapi</a:t>
            </a:r>
            <a:r>
              <a:rPr lang="en-US" sz="2800" dirty="0">
                <a:solidFill>
                  <a:srgbClr val="FFFF00"/>
                </a:solidFill>
                <a:latin typeface="Comic Sans MS" pitchFamily="66" charset="0"/>
              </a:rPr>
              <a:t> </a:t>
            </a:r>
            <a:r>
              <a:rPr lang="en-US" sz="2800" dirty="0" err="1">
                <a:solidFill>
                  <a:srgbClr val="FFFF00"/>
                </a:solidFill>
                <a:latin typeface="Comic Sans MS" pitchFamily="66" charset="0"/>
              </a:rPr>
              <a:t>sampai</a:t>
            </a:r>
            <a:r>
              <a:rPr lang="en-US" sz="2800" dirty="0">
                <a:solidFill>
                  <a:srgbClr val="FFFF00"/>
                </a:solidFill>
                <a:latin typeface="Comic Sans MS" pitchFamily="66" charset="0"/>
              </a:rPr>
              <a:t> </a:t>
            </a:r>
            <a:r>
              <a:rPr lang="en-US" sz="2800" dirty="0" err="1">
                <a:solidFill>
                  <a:srgbClr val="FFFF00"/>
                </a:solidFill>
                <a:latin typeface="Comic Sans MS" pitchFamily="66" charset="0"/>
              </a:rPr>
              <a:t>sekarang</a:t>
            </a:r>
            <a:r>
              <a:rPr lang="en-US" sz="2800" dirty="0">
                <a:solidFill>
                  <a:srgbClr val="FFFF00"/>
                </a:solidFill>
                <a:latin typeface="Comic Sans MS" pitchFamily="66" charset="0"/>
              </a:rPr>
              <a:t>  </a:t>
            </a:r>
            <a:r>
              <a:rPr lang="en-US" sz="2800" dirty="0" err="1">
                <a:solidFill>
                  <a:srgbClr val="FFFF00"/>
                </a:solidFill>
                <a:latin typeface="Comic Sans MS" pitchFamily="66" charset="0"/>
              </a:rPr>
              <a:t>belum</a:t>
            </a:r>
            <a:r>
              <a:rPr lang="en-US" sz="2800" dirty="0">
                <a:solidFill>
                  <a:srgbClr val="FFFF00"/>
                </a:solidFill>
                <a:latin typeface="Comic Sans MS" pitchFamily="66" charset="0"/>
              </a:rPr>
              <a:t> </a:t>
            </a:r>
            <a:r>
              <a:rPr lang="en-US" sz="2800" dirty="0" err="1">
                <a:solidFill>
                  <a:srgbClr val="FFFF00"/>
                </a:solidFill>
                <a:latin typeface="Comic Sans MS" pitchFamily="66" charset="0"/>
              </a:rPr>
              <a:t>berhasil</a:t>
            </a:r>
            <a:endParaRPr lang="en-US" sz="2800" dirty="0">
              <a:solidFill>
                <a:srgbClr val="FFFF00"/>
              </a:solidFill>
              <a:latin typeface="Comic Sans MS" pitchFamily="66" charset="0"/>
            </a:endParaRPr>
          </a:p>
          <a:p>
            <a:pPr>
              <a:buNone/>
            </a:pPr>
            <a:r>
              <a:rPr lang="en-US" sz="2800" dirty="0" err="1">
                <a:solidFill>
                  <a:srgbClr val="FFFF00"/>
                </a:solidFill>
                <a:latin typeface="Comic Sans MS" pitchFamily="66" charset="0"/>
              </a:rPr>
              <a:t>memperoleh</a:t>
            </a:r>
            <a:r>
              <a:rPr lang="en-US" sz="2800" dirty="0">
                <a:solidFill>
                  <a:srgbClr val="FFFF00"/>
                </a:solidFill>
                <a:latin typeface="Comic Sans MS" pitchFamily="66" charset="0"/>
              </a:rPr>
              <a:t> </a:t>
            </a:r>
            <a:r>
              <a:rPr lang="en-US" sz="2800" dirty="0" err="1">
                <a:solidFill>
                  <a:srgbClr val="FFFF00"/>
                </a:solidFill>
                <a:latin typeface="Comic Sans MS" pitchFamily="66" charset="0"/>
              </a:rPr>
              <a:t>izin</a:t>
            </a:r>
            <a:r>
              <a:rPr lang="en-US" sz="2800" dirty="0">
                <a:solidFill>
                  <a:srgbClr val="FFFF00"/>
                </a:solidFill>
                <a:latin typeface="Comic Sans MS" pitchFamily="66" charset="0"/>
              </a:rPr>
              <a:t> </a:t>
            </a:r>
            <a:r>
              <a:rPr lang="en-US" sz="2800" dirty="0" err="1">
                <a:solidFill>
                  <a:srgbClr val="FFFF00"/>
                </a:solidFill>
                <a:latin typeface="Comic Sans MS" pitchFamily="66" charset="0"/>
              </a:rPr>
              <a:t>karena</a:t>
            </a:r>
            <a:r>
              <a:rPr lang="en-US" sz="2800" dirty="0">
                <a:solidFill>
                  <a:srgbClr val="FFFF00"/>
                </a:solidFill>
                <a:latin typeface="Comic Sans MS" pitchFamily="66" charset="0"/>
              </a:rPr>
              <a:t> </a:t>
            </a:r>
            <a:r>
              <a:rPr lang="en-US" sz="2800" dirty="0" err="1">
                <a:solidFill>
                  <a:srgbClr val="FFFF00"/>
                </a:solidFill>
                <a:latin typeface="Comic Sans MS" pitchFamily="66" charset="0"/>
              </a:rPr>
              <a:t>adanya</a:t>
            </a:r>
            <a:r>
              <a:rPr lang="en-US" sz="2800" dirty="0">
                <a:solidFill>
                  <a:srgbClr val="FFFF00"/>
                </a:solidFill>
                <a:latin typeface="Comic Sans MS" pitchFamily="66" charset="0"/>
              </a:rPr>
              <a:t> </a:t>
            </a:r>
            <a:r>
              <a:rPr lang="en-US" sz="2800" dirty="0" err="1">
                <a:solidFill>
                  <a:srgbClr val="FFFF00"/>
                </a:solidFill>
                <a:latin typeface="Comic Sans MS" pitchFamily="66" charset="0"/>
              </a:rPr>
              <a:t>kebijakan</a:t>
            </a:r>
            <a:r>
              <a:rPr lang="en-US" sz="2800" dirty="0">
                <a:solidFill>
                  <a:srgbClr val="FFFF00"/>
                </a:solidFill>
                <a:latin typeface="Comic Sans MS" pitchFamily="66" charset="0"/>
              </a:rPr>
              <a:t> yang</a:t>
            </a:r>
          </a:p>
          <a:p>
            <a:pPr>
              <a:buNone/>
            </a:pPr>
            <a:r>
              <a:rPr lang="en-US" sz="2800" dirty="0" err="1">
                <a:solidFill>
                  <a:srgbClr val="FFFF00"/>
                </a:solidFill>
                <a:latin typeface="Comic Sans MS" pitchFamily="66" charset="0"/>
              </a:rPr>
              <a:t>menganggap</a:t>
            </a:r>
            <a:r>
              <a:rPr lang="en-US" sz="2800" dirty="0">
                <a:solidFill>
                  <a:srgbClr val="FFFF00"/>
                </a:solidFill>
                <a:latin typeface="Comic Sans MS" pitchFamily="66" charset="0"/>
              </a:rPr>
              <a:t> LPTK </a:t>
            </a:r>
            <a:r>
              <a:rPr lang="en-US" sz="2800" dirty="0" err="1">
                <a:solidFill>
                  <a:srgbClr val="FFFF00"/>
                </a:solidFill>
                <a:latin typeface="Comic Sans MS" pitchFamily="66" charset="0"/>
              </a:rPr>
              <a:t>seperti</a:t>
            </a:r>
            <a:r>
              <a:rPr lang="en-US" sz="2800" dirty="0">
                <a:solidFill>
                  <a:srgbClr val="FFFF00"/>
                </a:solidFill>
                <a:latin typeface="Comic Sans MS" pitchFamily="66" charset="0"/>
              </a:rPr>
              <a:t> </a:t>
            </a:r>
            <a:r>
              <a:rPr lang="en-US" sz="2800" dirty="0" err="1">
                <a:solidFill>
                  <a:srgbClr val="FFFF00"/>
                </a:solidFill>
                <a:latin typeface="Comic Sans MS" pitchFamily="66" charset="0"/>
              </a:rPr>
              <a:t>ini</a:t>
            </a:r>
            <a:r>
              <a:rPr lang="en-US" sz="2800" dirty="0">
                <a:solidFill>
                  <a:srgbClr val="FFFF00"/>
                </a:solidFill>
                <a:latin typeface="Comic Sans MS" pitchFamily="66" charset="0"/>
              </a:rPr>
              <a:t> </a:t>
            </a:r>
            <a:r>
              <a:rPr lang="en-US" sz="2800" dirty="0" err="1">
                <a:solidFill>
                  <a:srgbClr val="FFFF00"/>
                </a:solidFill>
                <a:latin typeface="Comic Sans MS" pitchFamily="66" charset="0"/>
              </a:rPr>
              <a:t>sudah</a:t>
            </a:r>
            <a:r>
              <a:rPr lang="en-US" sz="2800" dirty="0">
                <a:solidFill>
                  <a:srgbClr val="FFFF00"/>
                </a:solidFill>
                <a:latin typeface="Comic Sans MS" pitchFamily="66" charset="0"/>
              </a:rPr>
              <a:t> </a:t>
            </a:r>
            <a:r>
              <a:rPr lang="en-US" sz="2800" dirty="0" err="1">
                <a:solidFill>
                  <a:srgbClr val="FFFF00"/>
                </a:solidFill>
                <a:latin typeface="Comic Sans MS" pitchFamily="66" charset="0"/>
              </a:rPr>
              <a:t>cukup</a:t>
            </a:r>
            <a:r>
              <a:rPr lang="en-US" sz="2800" dirty="0">
                <a:solidFill>
                  <a:srgbClr val="FFFF00"/>
                </a:solidFill>
                <a:latin typeface="Comic Sans MS" pitchFamily="66" charset="0"/>
              </a:rPr>
              <a:t> </a:t>
            </a:r>
            <a:r>
              <a:rPr lang="en-US" sz="2800" dirty="0" err="1">
                <a:solidFill>
                  <a:srgbClr val="FFFF00"/>
                </a:solidFill>
                <a:latin typeface="Comic Sans MS" pitchFamily="66" charset="0"/>
              </a:rPr>
              <a:t>atau</a:t>
            </a:r>
            <a:endParaRPr lang="en-US" sz="2800" dirty="0">
              <a:solidFill>
                <a:srgbClr val="FFFF00"/>
              </a:solidFill>
              <a:latin typeface="Comic Sans MS" pitchFamily="66" charset="0"/>
            </a:endParaRPr>
          </a:p>
          <a:p>
            <a:pPr>
              <a:buNone/>
            </a:pPr>
            <a:r>
              <a:rPr lang="en-US" sz="2800" dirty="0" err="1">
                <a:solidFill>
                  <a:srgbClr val="FFFF00"/>
                </a:solidFill>
                <a:latin typeface="Comic Sans MS" pitchFamily="66" charset="0"/>
              </a:rPr>
              <a:t>tidak</a:t>
            </a:r>
            <a:r>
              <a:rPr lang="en-US" sz="2800" dirty="0">
                <a:solidFill>
                  <a:srgbClr val="FFFF00"/>
                </a:solidFill>
                <a:latin typeface="Comic Sans MS" pitchFamily="66" charset="0"/>
              </a:rPr>
              <a:t> </a:t>
            </a:r>
            <a:r>
              <a:rPr lang="en-US" sz="2800" dirty="0" err="1">
                <a:solidFill>
                  <a:srgbClr val="FFFF00"/>
                </a:solidFill>
                <a:latin typeface="Comic Sans MS" pitchFamily="66" charset="0"/>
              </a:rPr>
              <a:t>diperlukan</a:t>
            </a:r>
            <a:r>
              <a:rPr lang="en-US" sz="2800" dirty="0">
                <a:solidFill>
                  <a:srgbClr val="FFFF00"/>
                </a:solidFill>
                <a:latin typeface="Comic Sans MS" pitchFamily="66" charset="0"/>
              </a:rPr>
              <a:t> </a:t>
            </a:r>
            <a:r>
              <a:rPr lang="en-US" sz="2800" dirty="0" err="1">
                <a:solidFill>
                  <a:srgbClr val="FFFF00"/>
                </a:solidFill>
                <a:latin typeface="Comic Sans MS" pitchFamily="66" charset="0"/>
              </a:rPr>
              <a:t>lagi</a:t>
            </a:r>
            <a:r>
              <a:rPr lang="en-US" sz="2800" dirty="0">
                <a:solidFill>
                  <a:srgbClr val="FFFF00"/>
                </a:solidFill>
                <a:latin typeface="Comic Sans MS" pitchFamily="66" charset="0"/>
              </a:rPr>
              <a:t>. </a:t>
            </a:r>
            <a:r>
              <a:rPr lang="en-US" sz="2800" dirty="0" err="1">
                <a:solidFill>
                  <a:srgbClr val="FFFF00"/>
                </a:solidFill>
                <a:latin typeface="Comic Sans MS" pitchFamily="66" charset="0"/>
              </a:rPr>
              <a:t>Kedua</a:t>
            </a:r>
            <a:r>
              <a:rPr lang="en-US" sz="2800" dirty="0">
                <a:solidFill>
                  <a:srgbClr val="FFFF00"/>
                </a:solidFill>
                <a:latin typeface="Comic Sans MS" pitchFamily="66" charset="0"/>
              </a:rPr>
              <a:t> STKIP PGRI</a:t>
            </a:r>
          </a:p>
          <a:p>
            <a:pPr>
              <a:buNone/>
            </a:pPr>
            <a:r>
              <a:rPr lang="en-US" sz="2800" dirty="0" err="1">
                <a:solidFill>
                  <a:srgbClr val="FFFF00"/>
                </a:solidFill>
                <a:latin typeface="Comic Sans MS" pitchFamily="66" charset="0"/>
              </a:rPr>
              <a:t>tersebut</a:t>
            </a:r>
            <a:r>
              <a:rPr lang="en-US" sz="2800" dirty="0">
                <a:solidFill>
                  <a:srgbClr val="FFFF00"/>
                </a:solidFill>
                <a:latin typeface="Comic Sans MS" pitchFamily="66" charset="0"/>
              </a:rPr>
              <a:t> </a:t>
            </a:r>
            <a:r>
              <a:rPr lang="en-US" sz="2800" dirty="0" err="1">
                <a:solidFill>
                  <a:srgbClr val="FFFF00"/>
                </a:solidFill>
                <a:latin typeface="Comic Sans MS" pitchFamily="66" charset="0"/>
              </a:rPr>
              <a:t>ialah</a:t>
            </a:r>
            <a:r>
              <a:rPr lang="en-US" sz="2800" dirty="0">
                <a:solidFill>
                  <a:srgbClr val="FFFF00"/>
                </a:solidFill>
                <a:latin typeface="Comic Sans MS" pitchFamily="66" charset="0"/>
              </a:rPr>
              <a:t> : STKIP PGRI </a:t>
            </a:r>
            <a:r>
              <a:rPr lang="en-US" sz="2800" dirty="0" err="1">
                <a:solidFill>
                  <a:srgbClr val="FFFF00"/>
                </a:solidFill>
                <a:latin typeface="Comic Sans MS" pitchFamily="66" charset="0"/>
              </a:rPr>
              <a:t>Rangkasbitung</a:t>
            </a:r>
            <a:r>
              <a:rPr lang="en-US" sz="2800" dirty="0">
                <a:solidFill>
                  <a:srgbClr val="FFFF00"/>
                </a:solidFill>
                <a:latin typeface="Comic Sans MS" pitchFamily="66" charset="0"/>
              </a:rPr>
              <a:t> </a:t>
            </a:r>
            <a:r>
              <a:rPr lang="en-US" sz="2800" dirty="0" err="1">
                <a:solidFill>
                  <a:srgbClr val="FFFF00"/>
                </a:solidFill>
                <a:latin typeface="Comic Sans MS" pitchFamily="66" charset="0"/>
              </a:rPr>
              <a:t>dan</a:t>
            </a:r>
            <a:endParaRPr lang="en-US" sz="2800" dirty="0">
              <a:solidFill>
                <a:srgbClr val="FFFF00"/>
              </a:solidFill>
              <a:latin typeface="Comic Sans MS" pitchFamily="66" charset="0"/>
            </a:endParaRPr>
          </a:p>
          <a:p>
            <a:pPr>
              <a:buNone/>
            </a:pPr>
            <a:r>
              <a:rPr lang="en-US" sz="2800" dirty="0">
                <a:solidFill>
                  <a:srgbClr val="FFFF00"/>
                </a:solidFill>
                <a:latin typeface="Comic Sans MS" pitchFamily="66" charset="0"/>
              </a:rPr>
              <a:t>STKIP PGRI Bogor.</a:t>
            </a:r>
          </a:p>
        </p:txBody>
      </p:sp>
      <p:sp>
        <p:nvSpPr>
          <p:cNvPr id="4" name="Right Arrow 3">
            <a:hlinkClick r:id="rId2" action="ppaction://hlinksldjump"/>
          </p:cNvPr>
          <p:cNvSpPr/>
          <p:nvPr/>
        </p:nvSpPr>
        <p:spPr>
          <a:xfrm>
            <a:off x="8420101" y="6248400"/>
            <a:ext cx="1403350" cy="533400"/>
          </a:xfrm>
          <a:prstGeom prst="rightArrow">
            <a:avLst/>
          </a:prstGeom>
          <a:ln>
            <a:noFill/>
          </a:ln>
          <a:effectLst>
            <a:glow rad="228600">
              <a:schemeClr val="accent4">
                <a:satMod val="175000"/>
                <a:alpha val="40000"/>
              </a:schemeClr>
            </a:glow>
            <a:outerShdw blurRad="225425" dist="50800" dir="5220000" algn="ctr">
              <a:srgbClr val="000000">
                <a:alpha val="33000"/>
              </a:srgbClr>
            </a:outerShdw>
            <a:softEdge rad="1270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sz="2400" b="1" dirty="0">
                <a:solidFill>
                  <a:srgbClr val="FFFF00"/>
                </a:solidFill>
                <a:latin typeface="Kristen ITC" pitchFamily="66" charset="0"/>
              </a:rPr>
              <a:t>Next</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2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3">
                                            <p:txEl>
                                              <p:pRg st="0" end="0"/>
                                            </p:txEl>
                                          </p:spTgt>
                                        </p:tgtEl>
                                      </p:cBhvr>
                                    </p:animEffect>
                                  </p:childTnLst>
                                </p:cTn>
                              </p:par>
                              <p:par>
                                <p:cTn id="15" presetID="25"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10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18" dur="10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19" dur="1000" accel="50000" fill="hold">
                                          <p:stCondLst>
                                            <p:cond delay="10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0" dur="2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1" dur="10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2" dur="10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3" dur="1000" accel="50000" fill="hold">
                                          <p:stCondLst>
                                            <p:cond delay="10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4" dur="2000" decel="50000">
                                          <p:stCondLst>
                                            <p:cond delay="0"/>
                                          </p:stCondLst>
                                        </p:cTn>
                                        <p:tgtEl>
                                          <p:spTgt spid="3">
                                            <p:txEl>
                                              <p:pRg st="1" end="1"/>
                                            </p:txEl>
                                          </p:spTgt>
                                        </p:tgtEl>
                                      </p:cBhvr>
                                    </p:animEffect>
                                  </p:childTnLst>
                                </p:cTn>
                              </p:par>
                              <p:par>
                                <p:cTn id="25" presetID="25"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28" dur="10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29" dur="1000" accel="50000" fill="hold">
                                          <p:stCondLst>
                                            <p:cond delay="10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0" dur="2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1" dur="10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2" dur="10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3" dur="1000" accel="50000" fill="hold">
                                          <p:stCondLst>
                                            <p:cond delay="10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4" dur="2000" decel="50000">
                                          <p:stCondLst>
                                            <p:cond delay="0"/>
                                          </p:stCondLst>
                                        </p:cTn>
                                        <p:tgtEl>
                                          <p:spTgt spid="3">
                                            <p:txEl>
                                              <p:pRg st="2" end="2"/>
                                            </p:txEl>
                                          </p:spTgt>
                                        </p:tgtEl>
                                      </p:cBhvr>
                                    </p:animEffect>
                                  </p:childTnLst>
                                </p:cTn>
                              </p:par>
                              <p:par>
                                <p:cTn id="35" presetID="25" presetClass="entr" presetSubtype="0" fill="hold"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10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38" dur="10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39" dur="1000" accel="50000" fill="hold">
                                          <p:stCondLst>
                                            <p:cond delay="10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0" dur="2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1" dur="10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2" dur="10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43" dur="1000" accel="50000" fill="hold">
                                          <p:stCondLst>
                                            <p:cond delay="10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44" dur="2000" decel="50000">
                                          <p:stCondLst>
                                            <p:cond delay="0"/>
                                          </p:stCondLst>
                                        </p:cTn>
                                        <p:tgtEl>
                                          <p:spTgt spid="3">
                                            <p:txEl>
                                              <p:pRg st="3" end="3"/>
                                            </p:txEl>
                                          </p:spTgt>
                                        </p:tgtEl>
                                      </p:cBhvr>
                                    </p:animEffect>
                                  </p:childTnLst>
                                </p:cTn>
                              </p:par>
                              <p:par>
                                <p:cTn id="45" presetID="25" presetClass="entr" presetSubtype="0" fill="hold" nodeType="with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48" dur="10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49" dur="1000" accel="50000" fill="hold">
                                          <p:stCondLst>
                                            <p:cond delay="10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50" dur="2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51" dur="10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52" dur="10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53" dur="1000" accel="50000" fill="hold">
                                          <p:stCondLst>
                                            <p:cond delay="10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54" dur="2000" decel="50000">
                                          <p:stCondLst>
                                            <p:cond delay="0"/>
                                          </p:stCondLst>
                                        </p:cTn>
                                        <p:tgtEl>
                                          <p:spTgt spid="3">
                                            <p:txEl>
                                              <p:pRg st="4" end="4"/>
                                            </p:txEl>
                                          </p:spTgt>
                                        </p:tgtEl>
                                      </p:cBhvr>
                                    </p:animEffect>
                                  </p:childTnLst>
                                </p:cTn>
                              </p:par>
                              <p:par>
                                <p:cTn id="55" presetID="25" presetClass="entr" presetSubtype="0" fill="hold" nodeType="with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 calcmode="lin" valueType="num">
                                      <p:cBhvr>
                                        <p:cTn id="57" dur="10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58" dur="10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59" dur="1000" accel="50000" fill="hold">
                                          <p:stCondLst>
                                            <p:cond delay="10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60" dur="2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61" dur="10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62" dur="10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63" dur="1000" accel="50000" fill="hold">
                                          <p:stCondLst>
                                            <p:cond delay="10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64" dur="2000" decel="50000">
                                          <p:stCondLst>
                                            <p:cond delay="0"/>
                                          </p:stCondLst>
                                        </p:cTn>
                                        <p:tgtEl>
                                          <p:spTgt spid="3">
                                            <p:txEl>
                                              <p:pRg st="5" end="5"/>
                                            </p:txEl>
                                          </p:spTgt>
                                        </p:tgtEl>
                                      </p:cBhvr>
                                    </p:animEffect>
                                  </p:childTnLst>
                                </p:cTn>
                              </p:par>
                              <p:par>
                                <p:cTn id="65" presetID="25" presetClass="entr" presetSubtype="0" fill="hold" nodeType="with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 calcmode="lin" valueType="num">
                                      <p:cBhvr>
                                        <p:cTn id="67" dur="10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68" dur="10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69" dur="1000" accel="50000" fill="hold">
                                          <p:stCondLst>
                                            <p:cond delay="10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70" dur="2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71" dur="10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72" dur="10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73" dur="1000" accel="50000" fill="hold">
                                          <p:stCondLst>
                                            <p:cond delay="10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74" dur="2000" decel="50000">
                                          <p:stCondLst>
                                            <p:cond delay="0"/>
                                          </p:stCondLst>
                                        </p:cTn>
                                        <p:tgtEl>
                                          <p:spTgt spid="3">
                                            <p:txEl>
                                              <p:pRg st="6" end="6"/>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45" presetClass="entr" presetSubtype="0" fill="hold" grpId="0" nodeType="clickEffect">
                                  <p:stCondLst>
                                    <p:cond delay="0"/>
                                  </p:stCondLst>
                                  <p:iterate type="lt">
                                    <p:tmPct val="10000"/>
                                  </p:iterate>
                                  <p:childTnLst>
                                    <p:set>
                                      <p:cBhvr>
                                        <p:cTn id="78" dur="1" fill="hold">
                                          <p:stCondLst>
                                            <p:cond delay="0"/>
                                          </p:stCondLst>
                                        </p:cTn>
                                        <p:tgtEl>
                                          <p:spTgt spid="4"/>
                                        </p:tgtEl>
                                        <p:attrNameLst>
                                          <p:attrName>style.visibility</p:attrName>
                                        </p:attrNameLst>
                                      </p:cBhvr>
                                      <p:to>
                                        <p:strVal val="visible"/>
                                      </p:to>
                                    </p:set>
                                    <p:animEffect transition="in" filter="fade">
                                      <p:cBhvr>
                                        <p:cTn id="79" dur="2000"/>
                                        <p:tgtEl>
                                          <p:spTgt spid="4"/>
                                        </p:tgtEl>
                                      </p:cBhvr>
                                    </p:animEffect>
                                    <p:anim calcmode="lin" valueType="num">
                                      <p:cBhvr>
                                        <p:cTn id="80" dur="2000" fill="hold"/>
                                        <p:tgtEl>
                                          <p:spTgt spid="4"/>
                                        </p:tgtEl>
                                        <p:attrNameLst>
                                          <p:attrName>ppt_w</p:attrName>
                                        </p:attrNameLst>
                                      </p:cBhvr>
                                      <p:tavLst>
                                        <p:tav tm="0" fmla="#ppt_w*sin(2.5*pi*$)">
                                          <p:val>
                                            <p:fltVal val="0"/>
                                          </p:val>
                                        </p:tav>
                                        <p:tav tm="100000">
                                          <p:val>
                                            <p:fltVal val="1"/>
                                          </p:val>
                                        </p:tav>
                                      </p:tavLst>
                                    </p:anim>
                                    <p:anim calcmode="lin" valueType="num">
                                      <p:cBhvr>
                                        <p:cTn id="81"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28601"/>
            <a:ext cx="8915400" cy="1143000"/>
          </a:xfrm>
        </p:spPr>
        <p:txBody>
          <a:bodyPr>
            <a:noAutofit/>
          </a:bodyPr>
          <a:lstStyle/>
          <a:p>
            <a:r>
              <a:rPr lang="en-US" sz="3200" dirty="0">
                <a:solidFill>
                  <a:srgbClr val="15C5DD"/>
                </a:solidFill>
                <a:latin typeface="Baskerville Old Face" pitchFamily="18" charset="0"/>
              </a:rPr>
              <a:t>UPAYA PEMBINAAN DAN KEGIATAN INTERNAL PPLP PGRI PUSAT</a:t>
            </a:r>
            <a:r>
              <a:rPr lang="en-US" sz="3200" dirty="0"/>
              <a:t/>
            </a:r>
            <a:br>
              <a:rPr lang="en-US" sz="3200" dirty="0"/>
            </a:br>
            <a:endParaRPr lang="en-US" sz="3200" dirty="0"/>
          </a:p>
        </p:txBody>
      </p:sp>
      <p:sp>
        <p:nvSpPr>
          <p:cNvPr id="3" name="Content Placeholder 2"/>
          <p:cNvSpPr>
            <a:spLocks noGrp="1"/>
          </p:cNvSpPr>
          <p:nvPr>
            <p:ph idx="1"/>
          </p:nvPr>
        </p:nvSpPr>
        <p:spPr>
          <a:xfrm>
            <a:off x="495300" y="1524001"/>
            <a:ext cx="8915400" cy="5257800"/>
          </a:xfrm>
        </p:spPr>
        <p:txBody>
          <a:bodyPr>
            <a:normAutofit/>
          </a:bodyPr>
          <a:lstStyle/>
          <a:p>
            <a:pPr>
              <a:buNone/>
            </a:pPr>
            <a:endParaRPr lang="en-US" dirty="0" smtClean="0">
              <a:solidFill>
                <a:schemeClr val="bg1">
                  <a:lumMod val="65000"/>
                  <a:lumOff val="35000"/>
                </a:schemeClr>
              </a:solidFill>
            </a:endParaRPr>
          </a:p>
          <a:p>
            <a:pPr>
              <a:buNone/>
            </a:pPr>
            <a:endParaRPr lang="en-US" dirty="0" smtClean="0">
              <a:solidFill>
                <a:schemeClr val="bg1">
                  <a:lumMod val="65000"/>
                  <a:lumOff val="35000"/>
                </a:schemeClr>
              </a:solidFill>
            </a:endParaRPr>
          </a:p>
          <a:p>
            <a:pPr>
              <a:buNone/>
            </a:pPr>
            <a:r>
              <a:rPr lang="en-US" sz="2400" dirty="0" err="1">
                <a:solidFill>
                  <a:schemeClr val="accent1">
                    <a:lumMod val="60000"/>
                    <a:lumOff val="40000"/>
                  </a:schemeClr>
                </a:solidFill>
              </a:rPr>
              <a:t>Hasil</a:t>
            </a:r>
            <a:r>
              <a:rPr lang="en-US" sz="2400" dirty="0">
                <a:solidFill>
                  <a:schemeClr val="accent1">
                    <a:lumMod val="60000"/>
                    <a:lumOff val="40000"/>
                  </a:schemeClr>
                </a:solidFill>
              </a:rPr>
              <a:t> </a:t>
            </a:r>
            <a:r>
              <a:rPr lang="en-US" sz="2400" dirty="0" err="1">
                <a:solidFill>
                  <a:schemeClr val="accent1">
                    <a:lumMod val="60000"/>
                    <a:lumOff val="40000"/>
                  </a:schemeClr>
                </a:solidFill>
              </a:rPr>
              <a:t>Kerja</a:t>
            </a:r>
            <a:r>
              <a:rPr lang="en-US" sz="2400" dirty="0">
                <a:solidFill>
                  <a:schemeClr val="accent1">
                    <a:lumMod val="60000"/>
                    <a:lumOff val="40000"/>
                  </a:schemeClr>
                </a:solidFill>
              </a:rPr>
              <a:t> Tim </a:t>
            </a:r>
            <a:r>
              <a:rPr lang="en-US" sz="2400" dirty="0" err="1" smtClean="0">
                <a:solidFill>
                  <a:schemeClr val="accent1">
                    <a:lumMod val="60000"/>
                    <a:lumOff val="40000"/>
                  </a:schemeClr>
                </a:solidFill>
              </a:rPr>
              <a:t>di</a:t>
            </a:r>
            <a:r>
              <a:rPr lang="id-ID" sz="2400" dirty="0" smtClean="0">
                <a:solidFill>
                  <a:schemeClr val="accent1">
                    <a:lumMod val="60000"/>
                    <a:lumOff val="40000"/>
                  </a:schemeClr>
                </a:solidFill>
              </a:rPr>
              <a:t> </a:t>
            </a:r>
            <a:r>
              <a:rPr lang="en-US" sz="2400" dirty="0" err="1" smtClean="0">
                <a:solidFill>
                  <a:schemeClr val="accent1">
                    <a:lumMod val="60000"/>
                    <a:lumOff val="40000"/>
                  </a:schemeClr>
                </a:solidFill>
              </a:rPr>
              <a:t>antaranya</a:t>
            </a:r>
            <a:r>
              <a:rPr lang="en-US" sz="2400" dirty="0" smtClean="0">
                <a:solidFill>
                  <a:schemeClr val="accent1">
                    <a:lumMod val="60000"/>
                    <a:lumOff val="40000"/>
                  </a:schemeClr>
                </a:solidFill>
              </a:rPr>
              <a:t>:</a:t>
            </a:r>
            <a:endParaRPr lang="en-US" sz="2400" dirty="0">
              <a:solidFill>
                <a:schemeClr val="accent1">
                  <a:lumMod val="60000"/>
                  <a:lumOff val="40000"/>
                </a:schemeClr>
              </a:solidFill>
            </a:endParaRPr>
          </a:p>
          <a:p>
            <a:pPr marL="651409" indent="-514270">
              <a:buFont typeface="+mj-lt"/>
              <a:buAutoNum type="alphaLcPeriod"/>
            </a:pPr>
            <a:r>
              <a:rPr lang="en-US" sz="2400" dirty="0" err="1" smtClean="0">
                <a:solidFill>
                  <a:schemeClr val="accent1">
                    <a:lumMod val="60000"/>
                    <a:lumOff val="40000"/>
                  </a:schemeClr>
                </a:solidFill>
              </a:rPr>
              <a:t>Tersusu</a:t>
            </a:r>
            <a:r>
              <a:rPr lang="id-ID" sz="2400" dirty="0" smtClean="0">
                <a:solidFill>
                  <a:schemeClr val="accent1">
                    <a:lumMod val="60000"/>
                    <a:lumOff val="40000"/>
                  </a:schemeClr>
                </a:solidFill>
              </a:rPr>
              <a:t>n</a:t>
            </a:r>
            <a:r>
              <a:rPr lang="en-US" sz="2400" dirty="0" err="1" smtClean="0">
                <a:solidFill>
                  <a:schemeClr val="accent1">
                    <a:lumMod val="60000"/>
                    <a:lumOff val="40000"/>
                  </a:schemeClr>
                </a:solidFill>
              </a:rPr>
              <a:t>nya</a:t>
            </a:r>
            <a:r>
              <a:rPr lang="en-US" sz="2400" dirty="0" smtClean="0">
                <a:solidFill>
                  <a:schemeClr val="accent1">
                    <a:lumMod val="60000"/>
                    <a:lumOff val="40000"/>
                  </a:schemeClr>
                </a:solidFill>
              </a:rPr>
              <a:t> G</a:t>
            </a:r>
            <a:r>
              <a:rPr lang="id-ID" sz="2400" dirty="0" smtClean="0">
                <a:solidFill>
                  <a:schemeClr val="accent1">
                    <a:lumMod val="60000"/>
                    <a:lumOff val="40000"/>
                  </a:schemeClr>
                </a:solidFill>
              </a:rPr>
              <a:t>B</a:t>
            </a:r>
            <a:r>
              <a:rPr lang="en-US" sz="2400" dirty="0" smtClean="0">
                <a:solidFill>
                  <a:schemeClr val="accent1">
                    <a:lumMod val="60000"/>
                    <a:lumOff val="40000"/>
                  </a:schemeClr>
                </a:solidFill>
              </a:rPr>
              <a:t>PP </a:t>
            </a:r>
            <a:r>
              <a:rPr lang="id-ID" sz="2400" dirty="0" err="1" smtClean="0">
                <a:solidFill>
                  <a:schemeClr val="accent1">
                    <a:lumMod val="60000"/>
                    <a:lumOff val="40000"/>
                  </a:schemeClr>
                </a:solidFill>
              </a:rPr>
              <a:t>S</a:t>
            </a:r>
            <a:r>
              <a:rPr lang="en-US" sz="2400" dirty="0" err="1" smtClean="0">
                <a:solidFill>
                  <a:schemeClr val="accent1">
                    <a:lumMod val="60000"/>
                    <a:lumOff val="40000"/>
                  </a:schemeClr>
                </a:solidFill>
              </a:rPr>
              <a:t>ejar</a:t>
            </a:r>
            <a:r>
              <a:rPr lang="id-ID" sz="2400" dirty="0" smtClean="0">
                <a:solidFill>
                  <a:schemeClr val="accent1">
                    <a:lumMod val="60000"/>
                    <a:lumOff val="40000"/>
                  </a:schemeClr>
                </a:solidFill>
              </a:rPr>
              <a:t>ah</a:t>
            </a:r>
            <a:r>
              <a:rPr lang="en-US" sz="2400" dirty="0" smtClean="0">
                <a:solidFill>
                  <a:schemeClr val="accent1">
                    <a:lumMod val="60000"/>
                    <a:lumOff val="40000"/>
                  </a:schemeClr>
                </a:solidFill>
              </a:rPr>
              <a:t> </a:t>
            </a:r>
            <a:r>
              <a:rPr lang="id-ID" sz="2400" dirty="0" err="1" smtClean="0">
                <a:solidFill>
                  <a:schemeClr val="accent1">
                    <a:lumMod val="60000"/>
                    <a:lumOff val="40000"/>
                  </a:schemeClr>
                </a:solidFill>
              </a:rPr>
              <a:t>P</a:t>
            </a:r>
            <a:r>
              <a:rPr lang="en-US" sz="2400" dirty="0" err="1" smtClean="0">
                <a:solidFill>
                  <a:schemeClr val="accent1">
                    <a:lumMod val="60000"/>
                    <a:lumOff val="40000"/>
                  </a:schemeClr>
                </a:solidFill>
              </a:rPr>
              <a:t>erjuangan</a:t>
            </a:r>
            <a:r>
              <a:rPr lang="en-US" sz="2400" dirty="0" smtClean="0">
                <a:solidFill>
                  <a:schemeClr val="accent1">
                    <a:lumMod val="60000"/>
                    <a:lumOff val="40000"/>
                  </a:schemeClr>
                </a:solidFill>
              </a:rPr>
              <a:t> </a:t>
            </a:r>
            <a:r>
              <a:rPr lang="en-US" sz="2400" dirty="0">
                <a:solidFill>
                  <a:schemeClr val="accent1">
                    <a:lumMod val="60000"/>
                    <a:lumOff val="40000"/>
                  </a:schemeClr>
                </a:solidFill>
              </a:rPr>
              <a:t>&amp; </a:t>
            </a:r>
            <a:r>
              <a:rPr lang="id-ID" sz="2400" dirty="0" err="1" smtClean="0">
                <a:solidFill>
                  <a:schemeClr val="accent1">
                    <a:lumMod val="60000"/>
                    <a:lumOff val="40000"/>
                  </a:schemeClr>
                </a:solidFill>
              </a:rPr>
              <a:t>J</a:t>
            </a:r>
            <a:r>
              <a:rPr lang="en-US" sz="2400" dirty="0" err="1" smtClean="0">
                <a:solidFill>
                  <a:schemeClr val="accent1">
                    <a:lumMod val="60000"/>
                    <a:lumOff val="40000"/>
                  </a:schemeClr>
                </a:solidFill>
              </a:rPr>
              <a:t>ati</a:t>
            </a:r>
            <a:r>
              <a:rPr lang="en-US" sz="2400" dirty="0" smtClean="0">
                <a:solidFill>
                  <a:schemeClr val="accent1">
                    <a:lumMod val="60000"/>
                    <a:lumOff val="40000"/>
                  </a:schemeClr>
                </a:solidFill>
              </a:rPr>
              <a:t> </a:t>
            </a:r>
            <a:r>
              <a:rPr lang="id-ID" sz="2400" dirty="0" err="1" smtClean="0">
                <a:solidFill>
                  <a:schemeClr val="accent1">
                    <a:lumMod val="60000"/>
                    <a:lumOff val="40000"/>
                  </a:schemeClr>
                </a:solidFill>
              </a:rPr>
              <a:t>D</a:t>
            </a:r>
            <a:r>
              <a:rPr lang="en-US" sz="2400" dirty="0" err="1" smtClean="0">
                <a:solidFill>
                  <a:schemeClr val="accent1">
                    <a:lumMod val="60000"/>
                    <a:lumOff val="40000"/>
                  </a:schemeClr>
                </a:solidFill>
              </a:rPr>
              <a:t>iri</a:t>
            </a:r>
            <a:r>
              <a:rPr lang="en-US" sz="2400" dirty="0" smtClean="0">
                <a:solidFill>
                  <a:schemeClr val="accent1">
                    <a:lumMod val="60000"/>
                    <a:lumOff val="40000"/>
                  </a:schemeClr>
                </a:solidFill>
              </a:rPr>
              <a:t> </a:t>
            </a:r>
            <a:r>
              <a:rPr lang="en-US" sz="2400" dirty="0">
                <a:solidFill>
                  <a:schemeClr val="accent1">
                    <a:lumMod val="60000"/>
                    <a:lumOff val="40000"/>
                  </a:schemeClr>
                </a:solidFill>
              </a:rPr>
              <a:t>PGRI</a:t>
            </a:r>
          </a:p>
          <a:p>
            <a:pPr marL="651409" indent="-514270">
              <a:buFont typeface="+mj-lt"/>
              <a:buAutoNum type="alphaLcPeriod"/>
            </a:pPr>
            <a:r>
              <a:rPr lang="en-US" sz="2400" dirty="0" err="1" smtClean="0">
                <a:solidFill>
                  <a:schemeClr val="accent1">
                    <a:lumMod val="60000"/>
                    <a:lumOff val="40000"/>
                  </a:schemeClr>
                </a:solidFill>
              </a:rPr>
              <a:t>Tersusu</a:t>
            </a:r>
            <a:r>
              <a:rPr lang="id-ID" sz="2400" dirty="0" smtClean="0">
                <a:solidFill>
                  <a:schemeClr val="accent1">
                    <a:lumMod val="60000"/>
                    <a:lumOff val="40000"/>
                  </a:schemeClr>
                </a:solidFill>
              </a:rPr>
              <a:t>n</a:t>
            </a:r>
            <a:r>
              <a:rPr lang="en-US" sz="2400" dirty="0" err="1" smtClean="0">
                <a:solidFill>
                  <a:schemeClr val="accent1">
                    <a:lumMod val="60000"/>
                    <a:lumOff val="40000"/>
                  </a:schemeClr>
                </a:solidFill>
              </a:rPr>
              <a:t>nya</a:t>
            </a:r>
            <a:r>
              <a:rPr lang="en-US" sz="2400" dirty="0" smtClean="0">
                <a:solidFill>
                  <a:schemeClr val="accent1">
                    <a:lumMod val="60000"/>
                    <a:lumOff val="40000"/>
                  </a:schemeClr>
                </a:solidFill>
              </a:rPr>
              <a:t> </a:t>
            </a:r>
            <a:r>
              <a:rPr lang="en-US" sz="2400" dirty="0" err="1">
                <a:solidFill>
                  <a:schemeClr val="accent1">
                    <a:lumMod val="60000"/>
                    <a:lumOff val="40000"/>
                  </a:schemeClr>
                </a:solidFill>
              </a:rPr>
              <a:t>buku</a:t>
            </a:r>
            <a:r>
              <a:rPr lang="en-US" sz="2400" dirty="0">
                <a:solidFill>
                  <a:schemeClr val="accent1">
                    <a:lumMod val="60000"/>
                    <a:lumOff val="40000"/>
                  </a:schemeClr>
                </a:solidFill>
              </a:rPr>
              <a:t> </a:t>
            </a:r>
            <a:r>
              <a:rPr lang="en-US" sz="2400" dirty="0" err="1">
                <a:solidFill>
                  <a:schemeClr val="accent1">
                    <a:lumMod val="60000"/>
                    <a:lumOff val="40000"/>
                  </a:schemeClr>
                </a:solidFill>
              </a:rPr>
              <a:t>pedoman</a:t>
            </a:r>
            <a:r>
              <a:rPr lang="en-US" sz="2400" dirty="0">
                <a:solidFill>
                  <a:schemeClr val="accent1">
                    <a:lumMod val="60000"/>
                    <a:lumOff val="40000"/>
                  </a:schemeClr>
                </a:solidFill>
              </a:rPr>
              <a:t> </a:t>
            </a:r>
            <a:r>
              <a:rPr lang="en-US" sz="2400" dirty="0" err="1">
                <a:solidFill>
                  <a:schemeClr val="accent1">
                    <a:lumMod val="60000"/>
                    <a:lumOff val="40000"/>
                  </a:schemeClr>
                </a:solidFill>
              </a:rPr>
              <a:t>pelaksanaan</a:t>
            </a:r>
            <a:r>
              <a:rPr lang="en-US" sz="2400" dirty="0">
                <a:solidFill>
                  <a:schemeClr val="accent1">
                    <a:lumMod val="60000"/>
                    <a:lumOff val="40000"/>
                  </a:schemeClr>
                </a:solidFill>
              </a:rPr>
              <a:t> </a:t>
            </a:r>
            <a:r>
              <a:rPr lang="en-US" sz="2400" dirty="0" err="1">
                <a:solidFill>
                  <a:schemeClr val="accent1">
                    <a:lumMod val="60000"/>
                    <a:lumOff val="40000"/>
                  </a:schemeClr>
                </a:solidFill>
              </a:rPr>
              <a:t>proses</a:t>
            </a:r>
            <a:r>
              <a:rPr lang="en-US" sz="2400" dirty="0">
                <a:solidFill>
                  <a:schemeClr val="accent1">
                    <a:lumMod val="60000"/>
                    <a:lumOff val="40000"/>
                  </a:schemeClr>
                </a:solidFill>
              </a:rPr>
              <a:t> </a:t>
            </a:r>
            <a:r>
              <a:rPr lang="en-US" sz="2400" dirty="0" err="1">
                <a:solidFill>
                  <a:schemeClr val="accent1">
                    <a:lumMod val="60000"/>
                    <a:lumOff val="40000"/>
                  </a:schemeClr>
                </a:solidFill>
              </a:rPr>
              <a:t>belajar</a:t>
            </a:r>
            <a:r>
              <a:rPr lang="en-US" sz="2400" dirty="0">
                <a:solidFill>
                  <a:schemeClr val="accent1">
                    <a:lumMod val="60000"/>
                    <a:lumOff val="40000"/>
                  </a:schemeClr>
                </a:solidFill>
              </a:rPr>
              <a:t> </a:t>
            </a:r>
            <a:r>
              <a:rPr lang="en-US" sz="2400" dirty="0" err="1">
                <a:solidFill>
                  <a:schemeClr val="accent1">
                    <a:lumMod val="60000"/>
                    <a:lumOff val="40000"/>
                  </a:schemeClr>
                </a:solidFill>
              </a:rPr>
              <a:t>mengajar</a:t>
            </a:r>
            <a:r>
              <a:rPr lang="en-US" sz="2400" dirty="0">
                <a:solidFill>
                  <a:schemeClr val="accent1">
                    <a:lumMod val="60000"/>
                    <a:lumOff val="40000"/>
                  </a:schemeClr>
                </a:solidFill>
              </a:rPr>
              <a:t> </a:t>
            </a:r>
            <a:r>
              <a:rPr lang="en-US" sz="2400" dirty="0" err="1">
                <a:solidFill>
                  <a:schemeClr val="accent1">
                    <a:lumMod val="60000"/>
                    <a:lumOff val="40000"/>
                  </a:schemeClr>
                </a:solidFill>
              </a:rPr>
              <a:t>pendidikan</a:t>
            </a:r>
            <a:r>
              <a:rPr lang="en-US" sz="2400" dirty="0">
                <a:solidFill>
                  <a:schemeClr val="accent1">
                    <a:lumMod val="60000"/>
                    <a:lumOff val="40000"/>
                  </a:schemeClr>
                </a:solidFill>
              </a:rPr>
              <a:t> </a:t>
            </a:r>
            <a:r>
              <a:rPr lang="id-ID" sz="2400" dirty="0" err="1" smtClean="0">
                <a:solidFill>
                  <a:schemeClr val="accent1">
                    <a:lumMod val="60000"/>
                    <a:lumOff val="40000"/>
                  </a:schemeClr>
                </a:solidFill>
              </a:rPr>
              <a:t>S</a:t>
            </a:r>
            <a:r>
              <a:rPr lang="en-US" sz="2400" dirty="0" err="1" smtClean="0">
                <a:solidFill>
                  <a:schemeClr val="accent1">
                    <a:lumMod val="60000"/>
                    <a:lumOff val="40000"/>
                  </a:schemeClr>
                </a:solidFill>
              </a:rPr>
              <a:t>ejarah</a:t>
            </a:r>
            <a:r>
              <a:rPr lang="en-US" sz="2400" dirty="0" smtClean="0">
                <a:solidFill>
                  <a:schemeClr val="accent1">
                    <a:lumMod val="60000"/>
                    <a:lumOff val="40000"/>
                  </a:schemeClr>
                </a:solidFill>
              </a:rPr>
              <a:t> </a:t>
            </a:r>
            <a:r>
              <a:rPr lang="id-ID" sz="2400" dirty="0" err="1" smtClean="0">
                <a:solidFill>
                  <a:schemeClr val="accent1">
                    <a:lumMod val="60000"/>
                    <a:lumOff val="40000"/>
                  </a:schemeClr>
                </a:solidFill>
              </a:rPr>
              <a:t>P</a:t>
            </a:r>
            <a:r>
              <a:rPr lang="en-US" sz="2400" dirty="0" err="1" smtClean="0">
                <a:solidFill>
                  <a:schemeClr val="accent1">
                    <a:lumMod val="60000"/>
                    <a:lumOff val="40000"/>
                  </a:schemeClr>
                </a:solidFill>
              </a:rPr>
              <a:t>erjuangan</a:t>
            </a:r>
            <a:r>
              <a:rPr lang="en-US" sz="2400" dirty="0" smtClean="0">
                <a:solidFill>
                  <a:schemeClr val="accent1">
                    <a:lumMod val="60000"/>
                    <a:lumOff val="40000"/>
                  </a:schemeClr>
                </a:solidFill>
              </a:rPr>
              <a:t> </a:t>
            </a:r>
            <a:r>
              <a:rPr lang="en-US" sz="2400" dirty="0">
                <a:solidFill>
                  <a:schemeClr val="accent1">
                    <a:lumMod val="60000"/>
                    <a:lumOff val="40000"/>
                  </a:schemeClr>
                </a:solidFill>
              </a:rPr>
              <a:t>&amp; </a:t>
            </a:r>
            <a:r>
              <a:rPr lang="id-ID" sz="2400" dirty="0" smtClean="0">
                <a:solidFill>
                  <a:schemeClr val="accent1">
                    <a:lumMod val="60000"/>
                    <a:lumOff val="40000"/>
                  </a:schemeClr>
                </a:solidFill>
              </a:rPr>
              <a:t>J</a:t>
            </a:r>
            <a:r>
              <a:rPr lang="en-US" sz="2400" dirty="0" err="1" smtClean="0">
                <a:solidFill>
                  <a:schemeClr val="accent1">
                    <a:lumMod val="60000"/>
                    <a:lumOff val="40000"/>
                  </a:schemeClr>
                </a:solidFill>
              </a:rPr>
              <a:t>ati</a:t>
            </a:r>
            <a:r>
              <a:rPr lang="id-ID" sz="2400" dirty="0" smtClean="0">
                <a:solidFill>
                  <a:schemeClr val="accent1">
                    <a:lumMod val="60000"/>
                    <a:lumOff val="40000"/>
                  </a:schemeClr>
                </a:solidFill>
              </a:rPr>
              <a:t> D</a:t>
            </a:r>
            <a:r>
              <a:rPr lang="en-US" sz="2400" dirty="0" err="1" smtClean="0">
                <a:solidFill>
                  <a:schemeClr val="accent1">
                    <a:lumMod val="60000"/>
                    <a:lumOff val="40000"/>
                  </a:schemeClr>
                </a:solidFill>
              </a:rPr>
              <a:t>iri</a:t>
            </a:r>
            <a:r>
              <a:rPr lang="en-US" sz="2400" dirty="0" smtClean="0">
                <a:solidFill>
                  <a:schemeClr val="accent1">
                    <a:lumMod val="60000"/>
                    <a:lumOff val="40000"/>
                  </a:schemeClr>
                </a:solidFill>
              </a:rPr>
              <a:t> </a:t>
            </a:r>
            <a:r>
              <a:rPr lang="en-US" sz="2400" dirty="0">
                <a:solidFill>
                  <a:schemeClr val="accent1">
                    <a:lumMod val="60000"/>
                    <a:lumOff val="40000"/>
                  </a:schemeClr>
                </a:solidFill>
              </a:rPr>
              <a:t>PGRI</a:t>
            </a:r>
          </a:p>
          <a:p>
            <a:pPr marL="651409" indent="-514270">
              <a:buFont typeface="+mj-lt"/>
              <a:buAutoNum type="alphaLcPeriod"/>
            </a:pPr>
            <a:r>
              <a:rPr lang="en-US" sz="2400" dirty="0" err="1" smtClean="0">
                <a:solidFill>
                  <a:schemeClr val="accent1">
                    <a:lumMod val="60000"/>
                    <a:lumOff val="40000"/>
                  </a:schemeClr>
                </a:solidFill>
              </a:rPr>
              <a:t>Tersusu</a:t>
            </a:r>
            <a:r>
              <a:rPr lang="id-ID" sz="2400" dirty="0" smtClean="0">
                <a:solidFill>
                  <a:schemeClr val="accent1">
                    <a:lumMod val="60000"/>
                    <a:lumOff val="40000"/>
                  </a:schemeClr>
                </a:solidFill>
              </a:rPr>
              <a:t>n</a:t>
            </a:r>
            <a:r>
              <a:rPr lang="en-US" sz="2400" dirty="0" err="1" smtClean="0">
                <a:solidFill>
                  <a:schemeClr val="accent1">
                    <a:lumMod val="60000"/>
                    <a:lumOff val="40000"/>
                  </a:schemeClr>
                </a:solidFill>
              </a:rPr>
              <a:t>nya</a:t>
            </a:r>
            <a:r>
              <a:rPr lang="en-US" sz="2400" dirty="0" smtClean="0">
                <a:solidFill>
                  <a:schemeClr val="accent1">
                    <a:lumMod val="60000"/>
                    <a:lumOff val="40000"/>
                  </a:schemeClr>
                </a:solidFill>
              </a:rPr>
              <a:t> </a:t>
            </a:r>
            <a:r>
              <a:rPr lang="en-US" sz="2400" dirty="0" err="1">
                <a:solidFill>
                  <a:schemeClr val="accent1">
                    <a:lumMod val="60000"/>
                    <a:lumOff val="40000"/>
                  </a:schemeClr>
                </a:solidFill>
              </a:rPr>
              <a:t>rancangan</a:t>
            </a:r>
            <a:r>
              <a:rPr lang="en-US" sz="2400" dirty="0">
                <a:solidFill>
                  <a:schemeClr val="accent1">
                    <a:lumMod val="60000"/>
                    <a:lumOff val="40000"/>
                  </a:schemeClr>
                </a:solidFill>
              </a:rPr>
              <a:t> program </a:t>
            </a:r>
            <a:r>
              <a:rPr lang="en-US" sz="2400" dirty="0" err="1">
                <a:solidFill>
                  <a:schemeClr val="accent1">
                    <a:lumMod val="60000"/>
                    <a:lumOff val="40000"/>
                  </a:schemeClr>
                </a:solidFill>
              </a:rPr>
              <a:t>kerja</a:t>
            </a:r>
            <a:r>
              <a:rPr lang="en-US" sz="2400" dirty="0">
                <a:solidFill>
                  <a:schemeClr val="accent1">
                    <a:lumMod val="60000"/>
                    <a:lumOff val="40000"/>
                  </a:schemeClr>
                </a:solidFill>
              </a:rPr>
              <a:t> </a:t>
            </a:r>
            <a:r>
              <a:rPr lang="en-US" sz="2400" dirty="0" err="1">
                <a:solidFill>
                  <a:schemeClr val="accent1">
                    <a:lumMod val="60000"/>
                    <a:lumOff val="40000"/>
                  </a:schemeClr>
                </a:solidFill>
              </a:rPr>
              <a:t>tahunan</a:t>
            </a:r>
            <a:r>
              <a:rPr lang="en-US" sz="2400" dirty="0">
                <a:solidFill>
                  <a:schemeClr val="accent1">
                    <a:lumMod val="60000"/>
                    <a:lumOff val="40000"/>
                  </a:schemeClr>
                </a:solidFill>
              </a:rPr>
              <a:t> </a:t>
            </a:r>
            <a:r>
              <a:rPr lang="en-US" sz="2400" dirty="0" smtClean="0">
                <a:solidFill>
                  <a:schemeClr val="accent1">
                    <a:lumMod val="60000"/>
                    <a:lumOff val="40000"/>
                  </a:schemeClr>
                </a:solidFill>
              </a:rPr>
              <a:t>PP</a:t>
            </a:r>
            <a:r>
              <a:rPr lang="id-ID" sz="2400" dirty="0" smtClean="0">
                <a:solidFill>
                  <a:schemeClr val="accent1">
                    <a:lumMod val="60000"/>
                    <a:lumOff val="40000"/>
                  </a:schemeClr>
                </a:solidFill>
              </a:rPr>
              <a:t>L</a:t>
            </a:r>
            <a:r>
              <a:rPr lang="en-US" sz="2400" dirty="0" smtClean="0">
                <a:solidFill>
                  <a:schemeClr val="accent1">
                    <a:lumMod val="60000"/>
                    <a:lumOff val="40000"/>
                  </a:schemeClr>
                </a:solidFill>
              </a:rPr>
              <a:t>P </a:t>
            </a:r>
            <a:r>
              <a:rPr lang="en-US" sz="2400" dirty="0">
                <a:solidFill>
                  <a:schemeClr val="accent1">
                    <a:lumMod val="60000"/>
                    <a:lumOff val="40000"/>
                  </a:schemeClr>
                </a:solidFill>
              </a:rPr>
              <a:t>PGRI </a:t>
            </a:r>
            <a:r>
              <a:rPr lang="en-US" sz="2400" dirty="0" err="1">
                <a:solidFill>
                  <a:schemeClr val="accent1">
                    <a:lumMod val="60000"/>
                    <a:lumOff val="40000"/>
                  </a:schemeClr>
                </a:solidFill>
              </a:rPr>
              <a:t>Pusat</a:t>
            </a:r>
            <a:r>
              <a:rPr lang="en-US" sz="2400" dirty="0">
                <a:solidFill>
                  <a:schemeClr val="accent1">
                    <a:lumMod val="60000"/>
                    <a:lumOff val="40000"/>
                  </a:schemeClr>
                </a:solidFill>
              </a:rPr>
              <a:t> yang </a:t>
            </a:r>
            <a:r>
              <a:rPr lang="en-US" sz="2400" dirty="0" err="1" smtClean="0">
                <a:solidFill>
                  <a:schemeClr val="accent1">
                    <a:lumMod val="60000"/>
                    <a:lumOff val="40000"/>
                  </a:schemeClr>
                </a:solidFill>
              </a:rPr>
              <a:t>diprioritaskan</a:t>
            </a:r>
            <a:r>
              <a:rPr lang="en-US" sz="2400" dirty="0" smtClean="0">
                <a:solidFill>
                  <a:schemeClr val="accent1">
                    <a:lumMod val="60000"/>
                    <a:lumOff val="40000"/>
                  </a:schemeClr>
                </a:solidFill>
              </a:rPr>
              <a:t> </a:t>
            </a:r>
            <a:r>
              <a:rPr lang="en-US" sz="2400" dirty="0" err="1">
                <a:solidFill>
                  <a:schemeClr val="accent1">
                    <a:lumMod val="60000"/>
                    <a:lumOff val="40000"/>
                  </a:schemeClr>
                </a:solidFill>
              </a:rPr>
              <a:t>termasuk</a:t>
            </a:r>
            <a:r>
              <a:rPr lang="en-US" sz="2400" dirty="0">
                <a:solidFill>
                  <a:schemeClr val="accent1">
                    <a:lumMod val="60000"/>
                    <a:lumOff val="40000"/>
                  </a:schemeClr>
                </a:solidFill>
              </a:rPr>
              <a:t> </a:t>
            </a:r>
            <a:r>
              <a:rPr lang="en-US" sz="2400" dirty="0" err="1">
                <a:solidFill>
                  <a:schemeClr val="accent1">
                    <a:lumMod val="60000"/>
                    <a:lumOff val="40000"/>
                  </a:schemeClr>
                </a:solidFill>
              </a:rPr>
              <a:t>rancangan</a:t>
            </a:r>
            <a:r>
              <a:rPr lang="en-US" sz="2400" dirty="0">
                <a:solidFill>
                  <a:schemeClr val="accent1">
                    <a:lumMod val="60000"/>
                    <a:lumOff val="40000"/>
                  </a:schemeClr>
                </a:solidFill>
              </a:rPr>
              <a:t> </a:t>
            </a:r>
            <a:r>
              <a:rPr lang="en-US" sz="2400" dirty="0" err="1">
                <a:solidFill>
                  <a:schemeClr val="accent1">
                    <a:lumMod val="60000"/>
                    <a:lumOff val="40000"/>
                  </a:schemeClr>
                </a:solidFill>
              </a:rPr>
              <a:t>anggaran</a:t>
            </a:r>
            <a:r>
              <a:rPr lang="en-US" sz="2400" dirty="0">
                <a:solidFill>
                  <a:schemeClr val="accent1">
                    <a:lumMod val="60000"/>
                    <a:lumOff val="40000"/>
                  </a:schemeClr>
                </a:solidFill>
              </a:rPr>
              <a:t> </a:t>
            </a:r>
            <a:r>
              <a:rPr lang="en-US" sz="2400" dirty="0" err="1">
                <a:solidFill>
                  <a:schemeClr val="accent1">
                    <a:lumMod val="60000"/>
                    <a:lumOff val="40000"/>
                  </a:schemeClr>
                </a:solidFill>
              </a:rPr>
              <a:t>pendapatan</a:t>
            </a:r>
            <a:r>
              <a:rPr lang="en-US" sz="2400" dirty="0">
                <a:solidFill>
                  <a:schemeClr val="accent1">
                    <a:lumMod val="60000"/>
                    <a:lumOff val="40000"/>
                  </a:schemeClr>
                </a:solidFill>
              </a:rPr>
              <a:t> yang </a:t>
            </a:r>
            <a:r>
              <a:rPr lang="en-US" sz="2400" dirty="0" err="1">
                <a:solidFill>
                  <a:schemeClr val="accent1">
                    <a:lumMod val="60000"/>
                    <a:lumOff val="40000"/>
                  </a:schemeClr>
                </a:solidFill>
              </a:rPr>
              <a:t>diperlukan</a:t>
            </a:r>
            <a:endParaRPr lang="en-US" sz="2400" dirty="0">
              <a:solidFill>
                <a:schemeClr val="accent1">
                  <a:lumMod val="60000"/>
                  <a:lumOff val="40000"/>
                </a:schemeClr>
              </a:solidFill>
            </a:endParaRPr>
          </a:p>
          <a:p>
            <a:pPr>
              <a:buNone/>
            </a:pPr>
            <a:endParaRPr lang="en-US" sz="2400" dirty="0"/>
          </a:p>
        </p:txBody>
      </p:sp>
      <p:sp>
        <p:nvSpPr>
          <p:cNvPr id="5" name="Rounded Rectangle 4"/>
          <p:cNvSpPr/>
          <p:nvPr/>
        </p:nvSpPr>
        <p:spPr>
          <a:xfrm>
            <a:off x="170460" y="1219200"/>
            <a:ext cx="9658350" cy="990600"/>
          </a:xfrm>
          <a:prstGeom prst="roundRect">
            <a:avLst/>
          </a:prstGeom>
          <a:gradFill flip="none" rotWithShape="1">
            <a:gsLst>
              <a:gs pos="0">
                <a:srgbClr val="15C5DD">
                  <a:shade val="30000"/>
                  <a:satMod val="115000"/>
                </a:srgbClr>
              </a:gs>
              <a:gs pos="50000">
                <a:srgbClr val="15C5DD">
                  <a:shade val="67500"/>
                  <a:satMod val="115000"/>
                </a:srgbClr>
              </a:gs>
              <a:gs pos="100000">
                <a:srgbClr val="15C5DD">
                  <a:shade val="100000"/>
                  <a:satMod val="115000"/>
                </a:srgbClr>
              </a:gs>
            </a:gsLst>
            <a:lin ang="5400000" scaled="1"/>
            <a:tileRect/>
          </a:gradFill>
          <a:ln>
            <a:noFill/>
          </a:ln>
          <a:effectLst>
            <a:outerShdw blurRad="50800" dist="38100" dir="2700000" algn="tl" rotWithShape="0">
              <a:prstClr val="black">
                <a:alpha val="40000"/>
              </a:prstClr>
            </a:outerShdw>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sz="2400" dirty="0">
                <a:ln w="10160">
                  <a:solidFill>
                    <a:schemeClr val="accent1"/>
                  </a:solidFill>
                  <a:prstDash val="solid"/>
                </a:ln>
                <a:solidFill>
                  <a:srgbClr val="FFFFFF"/>
                </a:solidFill>
                <a:effectLst>
                  <a:outerShdw blurRad="38100" dist="32000" dir="5400000" algn="tl">
                    <a:srgbClr val="000000">
                      <a:alpha val="30000"/>
                    </a:srgbClr>
                  </a:outerShdw>
                </a:effectLst>
              </a:rPr>
              <a:t>1. </a:t>
            </a:r>
            <a:r>
              <a:rPr lang="en-US" sz="2400" dirty="0" err="1">
                <a:ln w="10160">
                  <a:solidFill>
                    <a:schemeClr val="accent1"/>
                  </a:solidFill>
                  <a:prstDash val="solid"/>
                </a:ln>
                <a:solidFill>
                  <a:srgbClr val="FFFFFF"/>
                </a:solidFill>
                <a:effectLst>
                  <a:outerShdw blurRad="38100" dist="32000" dir="5400000" algn="tl">
                    <a:srgbClr val="000000">
                      <a:alpha val="30000"/>
                    </a:srgbClr>
                  </a:outerShdw>
                </a:effectLst>
              </a:rPr>
              <a:t>Mengefektifkan</a:t>
            </a:r>
            <a:r>
              <a:rPr lang="en-US" sz="2400" dirty="0">
                <a:ln w="10160">
                  <a:solidFill>
                    <a:schemeClr val="accent1"/>
                  </a:solidFill>
                  <a:prstDash val="solid"/>
                </a:ln>
                <a:solidFill>
                  <a:srgbClr val="FFFFFF"/>
                </a:solidFill>
                <a:effectLst>
                  <a:outerShdw blurRad="38100" dist="32000" dir="5400000" algn="tl">
                    <a:srgbClr val="000000">
                      <a:alpha val="30000"/>
                    </a:srgbClr>
                  </a:outerShdw>
                </a:effectLst>
              </a:rPr>
              <a:t> </a:t>
            </a:r>
            <a:r>
              <a:rPr lang="en-US" sz="2400" dirty="0" err="1">
                <a:ln w="10160">
                  <a:solidFill>
                    <a:schemeClr val="accent1"/>
                  </a:solidFill>
                  <a:prstDash val="solid"/>
                </a:ln>
                <a:solidFill>
                  <a:srgbClr val="FFFFFF"/>
                </a:solidFill>
                <a:effectLst>
                  <a:outerShdw blurRad="38100" dist="32000" dir="5400000" algn="tl">
                    <a:srgbClr val="000000">
                      <a:alpha val="30000"/>
                    </a:srgbClr>
                  </a:outerShdw>
                </a:effectLst>
              </a:rPr>
              <a:t>pelaksanaan</a:t>
            </a:r>
            <a:r>
              <a:rPr lang="en-US" sz="2400" dirty="0">
                <a:ln w="10160">
                  <a:solidFill>
                    <a:schemeClr val="accent1"/>
                  </a:solidFill>
                  <a:prstDash val="solid"/>
                </a:ln>
                <a:solidFill>
                  <a:srgbClr val="FFFFFF"/>
                </a:solidFill>
                <a:effectLst>
                  <a:outerShdw blurRad="38100" dist="32000" dir="5400000" algn="tl">
                    <a:srgbClr val="000000">
                      <a:alpha val="30000"/>
                    </a:srgbClr>
                  </a:outerShdw>
                </a:effectLst>
              </a:rPr>
              <a:t> </a:t>
            </a:r>
            <a:r>
              <a:rPr lang="en-US" sz="2400" dirty="0" err="1">
                <a:ln w="10160">
                  <a:solidFill>
                    <a:schemeClr val="accent1"/>
                  </a:solidFill>
                  <a:prstDash val="solid"/>
                </a:ln>
                <a:solidFill>
                  <a:srgbClr val="FFFFFF"/>
                </a:solidFill>
                <a:effectLst>
                  <a:outerShdw blurRad="38100" dist="32000" dir="5400000" algn="tl">
                    <a:srgbClr val="000000">
                      <a:alpha val="30000"/>
                    </a:srgbClr>
                  </a:outerShdw>
                </a:effectLst>
              </a:rPr>
              <a:t>tugas</a:t>
            </a:r>
            <a:r>
              <a:rPr lang="en-US" sz="2400" dirty="0">
                <a:ln w="10160">
                  <a:solidFill>
                    <a:schemeClr val="accent1"/>
                  </a:solidFill>
                  <a:prstDash val="solid"/>
                </a:ln>
                <a:solidFill>
                  <a:srgbClr val="FFFFFF"/>
                </a:solidFill>
                <a:effectLst>
                  <a:outerShdw blurRad="38100" dist="32000" dir="5400000" algn="tl">
                    <a:srgbClr val="000000">
                      <a:alpha val="30000"/>
                    </a:srgbClr>
                  </a:outerShdw>
                </a:effectLst>
              </a:rPr>
              <a:t> </a:t>
            </a:r>
            <a:r>
              <a:rPr lang="en-US" sz="2400" dirty="0" err="1">
                <a:ln w="10160">
                  <a:solidFill>
                    <a:schemeClr val="accent1"/>
                  </a:solidFill>
                  <a:prstDash val="solid"/>
                </a:ln>
                <a:solidFill>
                  <a:srgbClr val="FFFFFF"/>
                </a:solidFill>
                <a:effectLst>
                  <a:outerShdw blurRad="38100" dist="32000" dir="5400000" algn="tl">
                    <a:srgbClr val="000000">
                      <a:alpha val="30000"/>
                    </a:srgbClr>
                  </a:outerShdw>
                </a:effectLst>
              </a:rPr>
              <a:t>tim</a:t>
            </a:r>
            <a:r>
              <a:rPr lang="en-US" sz="2400" dirty="0">
                <a:ln w="10160">
                  <a:solidFill>
                    <a:schemeClr val="accent1"/>
                  </a:solidFill>
                  <a:prstDash val="solid"/>
                </a:ln>
                <a:solidFill>
                  <a:srgbClr val="FFFFFF"/>
                </a:solidFill>
                <a:effectLst>
                  <a:outerShdw blurRad="38100" dist="32000" dir="5400000" algn="tl">
                    <a:srgbClr val="000000">
                      <a:alpha val="30000"/>
                    </a:srgbClr>
                  </a:outerShdw>
                </a:effectLst>
              </a:rPr>
              <a:t> </a:t>
            </a:r>
            <a:r>
              <a:rPr lang="en-US" sz="2400" dirty="0" err="1">
                <a:ln w="10160">
                  <a:solidFill>
                    <a:schemeClr val="accent1"/>
                  </a:solidFill>
                  <a:prstDash val="solid"/>
                </a:ln>
                <a:solidFill>
                  <a:srgbClr val="FFFFFF"/>
                </a:solidFill>
                <a:effectLst>
                  <a:outerShdw blurRad="38100" dist="32000" dir="5400000" algn="tl">
                    <a:srgbClr val="000000">
                      <a:alpha val="30000"/>
                    </a:srgbClr>
                  </a:outerShdw>
                </a:effectLst>
              </a:rPr>
              <a:t>bidang</a:t>
            </a:r>
            <a:r>
              <a:rPr lang="en-US" sz="2400" dirty="0">
                <a:ln w="10160">
                  <a:solidFill>
                    <a:schemeClr val="accent1"/>
                  </a:solidFill>
                  <a:prstDash val="solid"/>
                </a:ln>
                <a:solidFill>
                  <a:srgbClr val="FFFFFF"/>
                </a:solidFill>
                <a:effectLst>
                  <a:outerShdw blurRad="38100" dist="32000" dir="5400000" algn="tl">
                    <a:srgbClr val="000000">
                      <a:alpha val="30000"/>
                    </a:srgbClr>
                  </a:outerShdw>
                </a:effectLst>
              </a:rPr>
              <a:t> </a:t>
            </a:r>
            <a:r>
              <a:rPr lang="en-US" sz="2400" dirty="0" err="1">
                <a:ln w="10160">
                  <a:solidFill>
                    <a:schemeClr val="accent1"/>
                  </a:solidFill>
                  <a:prstDash val="solid"/>
                </a:ln>
                <a:solidFill>
                  <a:srgbClr val="FFFFFF"/>
                </a:solidFill>
                <a:effectLst>
                  <a:outerShdw blurRad="38100" dist="32000" dir="5400000" algn="tl">
                    <a:srgbClr val="000000">
                      <a:alpha val="30000"/>
                    </a:srgbClr>
                  </a:outerShdw>
                </a:effectLst>
              </a:rPr>
              <a:t>Dikdasmen</a:t>
            </a:r>
            <a:r>
              <a:rPr lang="en-US" sz="2400" dirty="0">
                <a:ln w="10160">
                  <a:solidFill>
                    <a:schemeClr val="accent1"/>
                  </a:solidFill>
                  <a:prstDash val="solid"/>
                </a:ln>
                <a:solidFill>
                  <a:srgbClr val="FFFFFF"/>
                </a:solidFill>
                <a:effectLst>
                  <a:outerShdw blurRad="38100" dist="32000" dir="5400000" algn="tl">
                    <a:srgbClr val="000000">
                      <a:alpha val="30000"/>
                    </a:srgbClr>
                  </a:outerShdw>
                </a:effectLst>
              </a:rPr>
              <a:t>, </a:t>
            </a:r>
            <a:r>
              <a:rPr lang="en-US" sz="2400" dirty="0" err="1">
                <a:ln w="10160">
                  <a:solidFill>
                    <a:schemeClr val="accent1"/>
                  </a:solidFill>
                  <a:prstDash val="solid"/>
                </a:ln>
                <a:solidFill>
                  <a:srgbClr val="FFFFFF"/>
                </a:solidFill>
                <a:effectLst>
                  <a:outerShdw blurRad="38100" dist="32000" dir="5400000" algn="tl">
                    <a:srgbClr val="000000">
                      <a:alpha val="30000"/>
                    </a:srgbClr>
                  </a:outerShdw>
                </a:effectLst>
              </a:rPr>
              <a:t>bidang</a:t>
            </a:r>
            <a:r>
              <a:rPr lang="en-US" sz="2400" dirty="0">
                <a:ln w="10160">
                  <a:solidFill>
                    <a:schemeClr val="accent1"/>
                  </a:solidFill>
                  <a:prstDash val="solid"/>
                </a:ln>
                <a:solidFill>
                  <a:srgbClr val="FFFFFF"/>
                </a:solidFill>
                <a:effectLst>
                  <a:outerShdw blurRad="38100" dist="32000" dir="5400000" algn="tl">
                    <a:srgbClr val="000000">
                      <a:alpha val="30000"/>
                    </a:srgbClr>
                  </a:outerShdw>
                </a:effectLst>
              </a:rPr>
              <a:t> </a:t>
            </a:r>
            <a:r>
              <a:rPr lang="en-US" sz="2400" dirty="0" err="1">
                <a:ln w="10160">
                  <a:solidFill>
                    <a:schemeClr val="accent1"/>
                  </a:solidFill>
                  <a:prstDash val="solid"/>
                </a:ln>
                <a:solidFill>
                  <a:srgbClr val="FFFFFF"/>
                </a:solidFill>
                <a:effectLst>
                  <a:outerShdw blurRad="38100" dist="32000" dir="5400000" algn="tl">
                    <a:srgbClr val="000000">
                      <a:alpha val="30000"/>
                    </a:srgbClr>
                  </a:outerShdw>
                </a:effectLst>
              </a:rPr>
              <a:t>Dikti</a:t>
            </a:r>
            <a:r>
              <a:rPr lang="en-US" sz="2400" dirty="0">
                <a:ln w="10160">
                  <a:solidFill>
                    <a:schemeClr val="accent1"/>
                  </a:solidFill>
                  <a:prstDash val="solid"/>
                </a:ln>
                <a:solidFill>
                  <a:srgbClr val="FFFFFF"/>
                </a:solidFill>
                <a:effectLst>
                  <a:outerShdw blurRad="38100" dist="32000" dir="5400000" algn="tl">
                    <a:srgbClr val="000000">
                      <a:alpha val="30000"/>
                    </a:srgbClr>
                  </a:outerShdw>
                </a:effectLst>
              </a:rPr>
              <a:t> </a:t>
            </a:r>
            <a:r>
              <a:rPr lang="en-US" sz="2400" dirty="0" err="1">
                <a:ln w="10160">
                  <a:solidFill>
                    <a:schemeClr val="accent1"/>
                  </a:solidFill>
                  <a:prstDash val="solid"/>
                </a:ln>
                <a:solidFill>
                  <a:srgbClr val="FFFFFF"/>
                </a:solidFill>
                <a:effectLst>
                  <a:outerShdw blurRad="38100" dist="32000" dir="5400000" algn="tl">
                    <a:srgbClr val="000000">
                      <a:alpha val="30000"/>
                    </a:srgbClr>
                  </a:outerShdw>
                </a:effectLst>
              </a:rPr>
              <a:t>serta</a:t>
            </a:r>
            <a:r>
              <a:rPr lang="en-US" sz="2400" dirty="0">
                <a:ln w="10160">
                  <a:solidFill>
                    <a:schemeClr val="accent1"/>
                  </a:solidFill>
                  <a:prstDash val="solid"/>
                </a:ln>
                <a:solidFill>
                  <a:srgbClr val="FFFFFF"/>
                </a:solidFill>
                <a:effectLst>
                  <a:outerShdw blurRad="38100" dist="32000" dir="5400000" algn="tl">
                    <a:srgbClr val="000000">
                      <a:alpha val="30000"/>
                    </a:srgbClr>
                  </a:outerShdw>
                </a:effectLst>
              </a:rPr>
              <a:t> </a:t>
            </a:r>
            <a:r>
              <a:rPr lang="en-US" sz="2400" dirty="0" err="1">
                <a:ln w="10160">
                  <a:solidFill>
                    <a:schemeClr val="accent1"/>
                  </a:solidFill>
                  <a:prstDash val="solid"/>
                </a:ln>
                <a:solidFill>
                  <a:srgbClr val="FFFFFF"/>
                </a:solidFill>
                <a:effectLst>
                  <a:outerShdw blurRad="38100" dist="32000" dir="5400000" algn="tl">
                    <a:srgbClr val="000000">
                      <a:alpha val="30000"/>
                    </a:srgbClr>
                  </a:outerShdw>
                </a:effectLst>
              </a:rPr>
              <a:t>bidang</a:t>
            </a:r>
            <a:r>
              <a:rPr lang="en-US" sz="2400" dirty="0">
                <a:ln w="10160">
                  <a:solidFill>
                    <a:schemeClr val="accent1"/>
                  </a:solidFill>
                  <a:prstDash val="solid"/>
                </a:ln>
                <a:solidFill>
                  <a:srgbClr val="FFFFFF"/>
                </a:solidFill>
                <a:effectLst>
                  <a:outerShdw blurRad="38100" dist="32000" dir="5400000" algn="tl">
                    <a:srgbClr val="000000">
                      <a:alpha val="30000"/>
                    </a:srgbClr>
                  </a:outerShdw>
                </a:effectLst>
              </a:rPr>
              <a:t> </a:t>
            </a:r>
            <a:r>
              <a:rPr lang="en-US" sz="2400" dirty="0" err="1">
                <a:ln w="10160">
                  <a:solidFill>
                    <a:schemeClr val="accent1"/>
                  </a:solidFill>
                  <a:prstDash val="solid"/>
                </a:ln>
                <a:solidFill>
                  <a:srgbClr val="FFFFFF"/>
                </a:solidFill>
                <a:effectLst>
                  <a:outerShdw blurRad="38100" dist="32000" dir="5400000" algn="tl">
                    <a:srgbClr val="000000">
                      <a:alpha val="30000"/>
                    </a:srgbClr>
                  </a:outerShdw>
                </a:effectLst>
              </a:rPr>
              <a:t>Umum</a:t>
            </a:r>
            <a:r>
              <a:rPr lang="en-US" sz="2400" dirty="0">
                <a:ln w="10160">
                  <a:solidFill>
                    <a:schemeClr val="accent1"/>
                  </a:solidFill>
                  <a:prstDash val="solid"/>
                </a:ln>
                <a:solidFill>
                  <a:srgbClr val="FFFFFF"/>
                </a:solidFill>
                <a:effectLst>
                  <a:outerShdw blurRad="38100" dist="32000" dir="5400000" algn="tl">
                    <a:srgbClr val="000000">
                      <a:alpha val="30000"/>
                    </a:srgbClr>
                  </a:outerShdw>
                </a:effectLst>
              </a:rPr>
              <a:t> &amp; </a:t>
            </a:r>
            <a:r>
              <a:rPr lang="en-US" sz="2400" dirty="0" err="1">
                <a:ln w="10160">
                  <a:solidFill>
                    <a:schemeClr val="accent1"/>
                  </a:solidFill>
                  <a:prstDash val="solid"/>
                </a:ln>
                <a:solidFill>
                  <a:srgbClr val="FFFFFF"/>
                </a:solidFill>
                <a:effectLst>
                  <a:outerShdw blurRad="38100" dist="32000" dir="5400000" algn="tl">
                    <a:srgbClr val="000000">
                      <a:alpha val="30000"/>
                    </a:srgbClr>
                  </a:outerShdw>
                </a:effectLst>
              </a:rPr>
              <a:t>Organisasi</a:t>
            </a:r>
            <a:endParaRPr lang="en-US" sz="24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6" name="Right Arrow 5">
            <a:hlinkClick r:id="rId2" action="ppaction://hlinksldjump"/>
          </p:cNvPr>
          <p:cNvSpPr/>
          <p:nvPr/>
        </p:nvSpPr>
        <p:spPr>
          <a:xfrm>
            <a:off x="8420101" y="6248400"/>
            <a:ext cx="1403350" cy="533400"/>
          </a:xfrm>
          <a:prstGeom prst="rightArrow">
            <a:avLst/>
          </a:prstGeom>
          <a:ln>
            <a:noFill/>
          </a:ln>
          <a:effectLst>
            <a:glow rad="228600">
              <a:schemeClr val="accent1">
                <a:satMod val="175000"/>
                <a:alpha val="40000"/>
              </a:schemeClr>
            </a:glow>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2"/>
          </a:lnRef>
          <a:fillRef idx="2">
            <a:schemeClr val="accent2"/>
          </a:fillRef>
          <a:effectRef idx="1">
            <a:schemeClr val="accent2"/>
          </a:effectRef>
          <a:fontRef idx="minor">
            <a:schemeClr val="dk1"/>
          </a:fontRef>
        </p:style>
        <p:txBody>
          <a:bodyPr lIns="91426" tIns="45713" rIns="91426" bIns="45713" rtlCol="0" anchor="ctr"/>
          <a:lstStyle/>
          <a:p>
            <a:pPr algn="ctr"/>
            <a:r>
              <a:rPr lang="en-US" sz="2400" b="1" dirty="0">
                <a:solidFill>
                  <a:srgbClr val="7030A0"/>
                </a:solidFill>
                <a:latin typeface="Kristen ITC" pitchFamily="66" charset="0"/>
              </a:rPr>
              <a:t>Next</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770" decel="100000"/>
                                        <p:tgtEl>
                                          <p:spTgt spid="5"/>
                                        </p:tgtEl>
                                      </p:cBhvr>
                                    </p:animEffect>
                                    <p:animScale>
                                      <p:cBhvr>
                                        <p:cTn id="14" dur="770" decel="100000"/>
                                        <p:tgtEl>
                                          <p:spTgt spid="5"/>
                                        </p:tgtEl>
                                      </p:cBhvr>
                                      <p:from x="10000" y="10000"/>
                                      <p:to x="200000" y="450000"/>
                                    </p:animScale>
                                    <p:animScale>
                                      <p:cBhvr>
                                        <p:cTn id="15" dur="1230" accel="100000" fill="hold">
                                          <p:stCondLst>
                                            <p:cond delay="770"/>
                                          </p:stCondLst>
                                        </p:cTn>
                                        <p:tgtEl>
                                          <p:spTgt spid="5"/>
                                        </p:tgtEl>
                                      </p:cBhvr>
                                      <p:from x="200000" y="450000"/>
                                      <p:to x="100000" y="100000"/>
                                    </p:animScale>
                                    <p:set>
                                      <p:cBhvr>
                                        <p:cTn id="16" dur="770" fill="hold"/>
                                        <p:tgtEl>
                                          <p:spTgt spid="5"/>
                                        </p:tgtEl>
                                        <p:attrNameLst>
                                          <p:attrName>ppt_x</p:attrName>
                                        </p:attrNameLst>
                                      </p:cBhvr>
                                      <p:to>
                                        <p:strVal val="(0.5)"/>
                                      </p:to>
                                    </p:set>
                                    <p:anim from="(0.5)" to="(#ppt_x)" calcmode="lin" valueType="num">
                                      <p:cBhvr>
                                        <p:cTn id="17" dur="1230" accel="100000" fill="hold">
                                          <p:stCondLst>
                                            <p:cond delay="770"/>
                                          </p:stCondLst>
                                        </p:cTn>
                                        <p:tgtEl>
                                          <p:spTgt spid="5"/>
                                        </p:tgtEl>
                                        <p:attrNameLst>
                                          <p:attrName>ppt_x</p:attrName>
                                        </p:attrNameLst>
                                      </p:cBhvr>
                                    </p:anim>
                                    <p:set>
                                      <p:cBhvr>
                                        <p:cTn id="18" dur="770" fill="hold"/>
                                        <p:tgtEl>
                                          <p:spTgt spid="5"/>
                                        </p:tgtEl>
                                        <p:attrNameLst>
                                          <p:attrName>ppt_y</p:attrName>
                                        </p:attrNameLst>
                                      </p:cBhvr>
                                      <p:to>
                                        <p:strVal val="(#ppt_y+0.4)"/>
                                      </p:to>
                                    </p:set>
                                    <p:anim from="(#ppt_y+0.4)" to="(#ppt_y)" calcmode="lin" valueType="num">
                                      <p:cBhvr>
                                        <p:cTn id="19" dur="1230" accel="100000" fill="hold">
                                          <p:stCondLst>
                                            <p:cond delay="770"/>
                                          </p:stCondLst>
                                        </p:cTn>
                                        <p:tgtEl>
                                          <p:spTgt spid="5"/>
                                        </p:tgtEl>
                                        <p:attrNameLst>
                                          <p:attrName>ppt_y</p:attrName>
                                        </p:attrNameLst>
                                      </p:cBhvr>
                                    </p:anim>
                                  </p:childTnLst>
                                </p:cTn>
                              </p:par>
                            </p:childTnLst>
                          </p:cTn>
                        </p:par>
                      </p:childTnLst>
                    </p:cTn>
                  </p:par>
                  <p:par>
                    <p:cTn id="20" fill="hold">
                      <p:stCondLst>
                        <p:cond delay="indefinite"/>
                      </p:stCondLst>
                      <p:childTnLst>
                        <p:par>
                          <p:cTn id="21" fill="hold">
                            <p:stCondLst>
                              <p:cond delay="0"/>
                            </p:stCondLst>
                            <p:childTnLst>
                              <p:par>
                                <p:cTn id="22" presetID="35"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2000"/>
                                        <p:tgtEl>
                                          <p:spTgt spid="3">
                                            <p:txEl>
                                              <p:pRg st="2" end="2"/>
                                            </p:txEl>
                                          </p:spTgt>
                                        </p:tgtEl>
                                      </p:cBhvr>
                                    </p:animEffect>
                                    <p:anim calcmode="lin" valueType="num">
                                      <p:cBhvr>
                                        <p:cTn id="25"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26"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7" dur="2000" fill="hold"/>
                                        <p:tgtEl>
                                          <p:spTgt spid="3">
                                            <p:txEl>
                                              <p:pRg st="2" end="2"/>
                                            </p:txEl>
                                          </p:spTgt>
                                        </p:tgtEl>
                                        <p:attrNameLst>
                                          <p:attrName>ppt_w</p:attrName>
                                        </p:attrNameLst>
                                      </p:cBhvr>
                                      <p:tavLst>
                                        <p:tav tm="0">
                                          <p:val>
                                            <p:fltVal val="0"/>
                                          </p:val>
                                        </p:tav>
                                        <p:tav tm="100000">
                                          <p:val>
                                            <p:strVal val="#ppt_w"/>
                                          </p:val>
                                        </p:tav>
                                      </p:tavLst>
                                    </p:anim>
                                  </p:childTnLst>
                                </p:cTn>
                              </p:par>
                              <p:par>
                                <p:cTn id="28" presetID="35" presetClass="entr" presetSubtype="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2000"/>
                                        <p:tgtEl>
                                          <p:spTgt spid="3">
                                            <p:txEl>
                                              <p:pRg st="3" end="3"/>
                                            </p:txEl>
                                          </p:spTgt>
                                        </p:tgtEl>
                                      </p:cBhvr>
                                    </p:animEffect>
                                    <p:anim calcmode="lin" valueType="num">
                                      <p:cBhvr>
                                        <p:cTn id="31" dur="20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32"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2000" fill="hold"/>
                                        <p:tgtEl>
                                          <p:spTgt spid="3">
                                            <p:txEl>
                                              <p:pRg st="3" end="3"/>
                                            </p:txEl>
                                          </p:spTgt>
                                        </p:tgtEl>
                                        <p:attrNameLst>
                                          <p:attrName>ppt_w</p:attrName>
                                        </p:attrNameLst>
                                      </p:cBhvr>
                                      <p:tavLst>
                                        <p:tav tm="0">
                                          <p:val>
                                            <p:fltVal val="0"/>
                                          </p:val>
                                        </p:tav>
                                        <p:tav tm="100000">
                                          <p:val>
                                            <p:strVal val="#ppt_w"/>
                                          </p:val>
                                        </p:tav>
                                      </p:tavLst>
                                    </p:anim>
                                  </p:childTnLst>
                                </p:cTn>
                              </p:par>
                              <p:par>
                                <p:cTn id="34" presetID="35" presetClass="entr" presetSubtype="0" fill="hold"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2000"/>
                                        <p:tgtEl>
                                          <p:spTgt spid="3">
                                            <p:txEl>
                                              <p:pRg st="4" end="4"/>
                                            </p:txEl>
                                          </p:spTgt>
                                        </p:tgtEl>
                                      </p:cBhvr>
                                    </p:animEffect>
                                    <p:anim calcmode="lin" valueType="num">
                                      <p:cBhvr>
                                        <p:cTn id="37" dur="20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38"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9" dur="2000" fill="hold"/>
                                        <p:tgtEl>
                                          <p:spTgt spid="3">
                                            <p:txEl>
                                              <p:pRg st="4" end="4"/>
                                            </p:txEl>
                                          </p:spTgt>
                                        </p:tgtEl>
                                        <p:attrNameLst>
                                          <p:attrName>ppt_w</p:attrName>
                                        </p:attrNameLst>
                                      </p:cBhvr>
                                      <p:tavLst>
                                        <p:tav tm="0">
                                          <p:val>
                                            <p:fltVal val="0"/>
                                          </p:val>
                                        </p:tav>
                                        <p:tav tm="100000">
                                          <p:val>
                                            <p:strVal val="#ppt_w"/>
                                          </p:val>
                                        </p:tav>
                                      </p:tavLst>
                                    </p:anim>
                                  </p:childTnLst>
                                </p:cTn>
                              </p:par>
                              <p:par>
                                <p:cTn id="40" presetID="35" presetClass="entr" presetSubtype="0" fill="hold" nodeType="with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2000"/>
                                        <p:tgtEl>
                                          <p:spTgt spid="3">
                                            <p:txEl>
                                              <p:pRg st="5" end="5"/>
                                            </p:txEl>
                                          </p:spTgt>
                                        </p:tgtEl>
                                      </p:cBhvr>
                                    </p:animEffect>
                                    <p:anim calcmode="lin" valueType="num">
                                      <p:cBhvr>
                                        <p:cTn id="43" dur="2000" fill="hold"/>
                                        <p:tgtEl>
                                          <p:spTgt spid="3">
                                            <p:txEl>
                                              <p:pRg st="5" end="5"/>
                                            </p:txEl>
                                          </p:spTgt>
                                        </p:tgtEl>
                                        <p:attrNameLst>
                                          <p:attrName>style.rotation</p:attrName>
                                        </p:attrNameLst>
                                      </p:cBhvr>
                                      <p:tavLst>
                                        <p:tav tm="0">
                                          <p:val>
                                            <p:fltVal val="720"/>
                                          </p:val>
                                        </p:tav>
                                        <p:tav tm="100000">
                                          <p:val>
                                            <p:fltVal val="0"/>
                                          </p:val>
                                        </p:tav>
                                      </p:tavLst>
                                    </p:anim>
                                    <p:anim calcmode="lin" valueType="num">
                                      <p:cBhvr>
                                        <p:cTn id="44"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5" dur="2000" fill="hold"/>
                                        <p:tgtEl>
                                          <p:spTgt spid="3">
                                            <p:txEl>
                                              <p:pRg st="5" end="5"/>
                                            </p:txEl>
                                          </p:spTgt>
                                        </p:tgtEl>
                                        <p:attrNameLst>
                                          <p:attrName>ppt_w</p:attrName>
                                        </p:attrNameLst>
                                      </p:cBhvr>
                                      <p:tavLst>
                                        <p:tav tm="0">
                                          <p:val>
                                            <p:fltVal val="0"/>
                                          </p:val>
                                        </p:tav>
                                        <p:tav tm="100000">
                                          <p:val>
                                            <p:strVal val="#ppt_w"/>
                                          </p:val>
                                        </p:tav>
                                      </p:tavLst>
                                    </p:anim>
                                  </p:childTnLst>
                                </p:cTn>
                              </p:par>
                            </p:childTnLst>
                          </p:cTn>
                        </p:par>
                      </p:childTnLst>
                    </p:cTn>
                  </p:par>
                  <p:par>
                    <p:cTn id="46" fill="hold">
                      <p:stCondLst>
                        <p:cond delay="indefinite"/>
                      </p:stCondLst>
                      <p:childTnLst>
                        <p:par>
                          <p:cTn id="47" fill="hold">
                            <p:stCondLst>
                              <p:cond delay="0"/>
                            </p:stCondLst>
                            <p:childTnLst>
                              <p:par>
                                <p:cTn id="48" presetID="45" presetClass="entr" presetSubtype="0" fill="hold" grpId="0" nodeType="clickEffect">
                                  <p:stCondLst>
                                    <p:cond delay="0"/>
                                  </p:stCondLst>
                                  <p:iterate type="lt">
                                    <p:tmPct val="10000"/>
                                  </p:iterate>
                                  <p:childTnLst>
                                    <p:set>
                                      <p:cBhvr>
                                        <p:cTn id="49" dur="1" fill="hold">
                                          <p:stCondLst>
                                            <p:cond delay="0"/>
                                          </p:stCondLst>
                                        </p:cTn>
                                        <p:tgtEl>
                                          <p:spTgt spid="6"/>
                                        </p:tgtEl>
                                        <p:attrNameLst>
                                          <p:attrName>style.visibility</p:attrName>
                                        </p:attrNameLst>
                                      </p:cBhvr>
                                      <p:to>
                                        <p:strVal val="visible"/>
                                      </p:to>
                                    </p:set>
                                    <p:animEffect transition="in" filter="fade">
                                      <p:cBhvr>
                                        <p:cTn id="50" dur="2000"/>
                                        <p:tgtEl>
                                          <p:spTgt spid="6"/>
                                        </p:tgtEl>
                                      </p:cBhvr>
                                    </p:animEffect>
                                    <p:anim calcmode="lin" valueType="num">
                                      <p:cBhvr>
                                        <p:cTn id="51" dur="2000" fill="hold"/>
                                        <p:tgtEl>
                                          <p:spTgt spid="6"/>
                                        </p:tgtEl>
                                        <p:attrNameLst>
                                          <p:attrName>ppt_w</p:attrName>
                                        </p:attrNameLst>
                                      </p:cBhvr>
                                      <p:tavLst>
                                        <p:tav tm="0" fmla="#ppt_w*sin(2.5*pi*$)">
                                          <p:val>
                                            <p:fltVal val="0"/>
                                          </p:val>
                                        </p:tav>
                                        <p:tav tm="100000">
                                          <p:val>
                                            <p:fltVal val="1"/>
                                          </p:val>
                                        </p:tav>
                                      </p:tavLst>
                                    </p:anim>
                                    <p:anim calcmode="lin" valueType="num">
                                      <p:cBhvr>
                                        <p:cTn id="52"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p:nvPr/>
        </p:nvSpPr>
        <p:spPr>
          <a:xfrm>
            <a:off x="1155700" y="0"/>
            <a:ext cx="8750300" cy="6858000"/>
          </a:xfrm>
          <a:prstGeom prst="rect">
            <a:avLst/>
          </a:prstGeom>
          <a:gradFill flip="none" rotWithShape="1">
            <a:gsLst>
              <a:gs pos="1000">
                <a:srgbClr val="92D050"/>
              </a:gs>
              <a:gs pos="81678">
                <a:srgbClr val="F7EFD7"/>
              </a:gs>
              <a:gs pos="76267">
                <a:srgbClr val="F6EED4"/>
              </a:gs>
              <a:gs pos="64150">
                <a:srgbClr val="F5EBCD"/>
              </a:gs>
              <a:gs pos="28000">
                <a:schemeClr val="accent1">
                  <a:tint val="44500"/>
                  <a:satMod val="160000"/>
                </a:schemeClr>
              </a:gs>
              <a:gs pos="100000">
                <a:schemeClr val="accent1">
                  <a:tint val="23500"/>
                  <a:satMod val="160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id-ID"/>
          </a:p>
        </p:txBody>
      </p:sp>
      <p:sp>
        <p:nvSpPr>
          <p:cNvPr id="3" name="Content Placeholder 2"/>
          <p:cNvSpPr>
            <a:spLocks noGrp="1"/>
          </p:cNvSpPr>
          <p:nvPr>
            <p:ph idx="1"/>
          </p:nvPr>
        </p:nvSpPr>
        <p:spPr>
          <a:xfrm>
            <a:off x="1155701" y="381000"/>
            <a:ext cx="8337550" cy="6096000"/>
          </a:xfrm>
        </p:spPr>
        <p:txBody>
          <a:bodyPr>
            <a:noAutofit/>
          </a:bodyPr>
          <a:lstStyle/>
          <a:p>
            <a:pPr marL="651409" indent="-514270">
              <a:buNone/>
            </a:pPr>
            <a:r>
              <a:rPr lang="en-US" sz="2200" dirty="0">
                <a:solidFill>
                  <a:srgbClr val="9900CC"/>
                </a:solidFill>
                <a:latin typeface="Comic Sans MS" pitchFamily="66" charset="0"/>
              </a:rPr>
              <a:t>d. </a:t>
            </a:r>
            <a:r>
              <a:rPr lang="en-US" sz="2200" dirty="0" err="1">
                <a:solidFill>
                  <a:srgbClr val="9900CC"/>
                </a:solidFill>
                <a:latin typeface="Comic Sans MS" pitchFamily="66" charset="0"/>
              </a:rPr>
              <a:t>Menyusun</a:t>
            </a:r>
            <a:r>
              <a:rPr lang="en-US" sz="2200" dirty="0">
                <a:solidFill>
                  <a:srgbClr val="9900CC"/>
                </a:solidFill>
                <a:latin typeface="Comic Sans MS" pitchFamily="66" charset="0"/>
              </a:rPr>
              <a:t> </a:t>
            </a:r>
            <a:r>
              <a:rPr lang="en-US" sz="2200" dirty="0" err="1">
                <a:solidFill>
                  <a:srgbClr val="9900CC"/>
                </a:solidFill>
                <a:latin typeface="Comic Sans MS" pitchFamily="66" charset="0"/>
              </a:rPr>
              <a:t>buku</a:t>
            </a:r>
            <a:r>
              <a:rPr lang="en-US" sz="2200" dirty="0">
                <a:solidFill>
                  <a:srgbClr val="9900CC"/>
                </a:solidFill>
                <a:latin typeface="Comic Sans MS" pitchFamily="66" charset="0"/>
              </a:rPr>
              <a:t> </a:t>
            </a:r>
            <a:r>
              <a:rPr lang="en-US" sz="2200" dirty="0" err="1">
                <a:solidFill>
                  <a:srgbClr val="9900CC"/>
                </a:solidFill>
                <a:latin typeface="Comic Sans MS" pitchFamily="66" charset="0"/>
              </a:rPr>
              <a:t>pegangan</a:t>
            </a:r>
            <a:r>
              <a:rPr lang="en-US" sz="2200" dirty="0">
                <a:solidFill>
                  <a:srgbClr val="9900CC"/>
                </a:solidFill>
                <a:latin typeface="Comic Sans MS" pitchFamily="66" charset="0"/>
              </a:rPr>
              <a:t> </a:t>
            </a:r>
            <a:r>
              <a:rPr lang="en-US" sz="2200" dirty="0" err="1">
                <a:solidFill>
                  <a:srgbClr val="9900CC"/>
                </a:solidFill>
                <a:latin typeface="Comic Sans MS" pitchFamily="66" charset="0"/>
              </a:rPr>
              <a:t>untuk</a:t>
            </a:r>
            <a:r>
              <a:rPr lang="en-US" sz="2200" dirty="0">
                <a:solidFill>
                  <a:srgbClr val="9900CC"/>
                </a:solidFill>
                <a:latin typeface="Comic Sans MS" pitchFamily="66" charset="0"/>
              </a:rPr>
              <a:t> </a:t>
            </a:r>
            <a:r>
              <a:rPr lang="en-US" sz="2200" dirty="0" err="1">
                <a:solidFill>
                  <a:srgbClr val="9900CC"/>
                </a:solidFill>
                <a:latin typeface="Comic Sans MS" pitchFamily="66" charset="0"/>
              </a:rPr>
              <a:t>materi</a:t>
            </a:r>
            <a:endParaRPr lang="en-US" sz="2200" dirty="0">
              <a:solidFill>
                <a:srgbClr val="9900CC"/>
              </a:solidFill>
              <a:latin typeface="Comic Sans MS" pitchFamily="66" charset="0"/>
            </a:endParaRPr>
          </a:p>
          <a:p>
            <a:pPr marL="651409" indent="-514270">
              <a:buNone/>
            </a:pPr>
            <a:r>
              <a:rPr lang="en-US" sz="2200" dirty="0">
                <a:solidFill>
                  <a:srgbClr val="9900CC"/>
                </a:solidFill>
                <a:latin typeface="Comic Sans MS" pitchFamily="66" charset="0"/>
              </a:rPr>
              <a:t>    </a:t>
            </a:r>
            <a:r>
              <a:rPr lang="en-US" sz="2200" dirty="0" err="1">
                <a:solidFill>
                  <a:srgbClr val="9900CC"/>
                </a:solidFill>
                <a:latin typeface="Comic Sans MS" pitchFamily="66" charset="0"/>
              </a:rPr>
              <a:t>Pendidikan</a:t>
            </a:r>
            <a:r>
              <a:rPr lang="en-US" sz="2200" dirty="0">
                <a:solidFill>
                  <a:srgbClr val="9900CC"/>
                </a:solidFill>
                <a:latin typeface="Comic Sans MS" pitchFamily="66" charset="0"/>
              </a:rPr>
              <a:t> </a:t>
            </a:r>
            <a:r>
              <a:rPr lang="en-US" sz="2200" dirty="0" err="1">
                <a:solidFill>
                  <a:srgbClr val="9900CC"/>
                </a:solidFill>
                <a:latin typeface="Comic Sans MS" pitchFamily="66" charset="0"/>
              </a:rPr>
              <a:t>Sejarah</a:t>
            </a:r>
            <a:r>
              <a:rPr lang="en-US" sz="2200" dirty="0">
                <a:solidFill>
                  <a:srgbClr val="9900CC"/>
                </a:solidFill>
                <a:latin typeface="Comic Sans MS" pitchFamily="66" charset="0"/>
              </a:rPr>
              <a:t> </a:t>
            </a:r>
            <a:r>
              <a:rPr lang="en-US" sz="2200" dirty="0" err="1" smtClean="0">
                <a:solidFill>
                  <a:srgbClr val="9900CC"/>
                </a:solidFill>
                <a:latin typeface="Comic Sans MS" pitchFamily="66" charset="0"/>
              </a:rPr>
              <a:t>Perjuangan</a:t>
            </a:r>
            <a:r>
              <a:rPr lang="en-US" sz="2200" dirty="0" smtClean="0">
                <a:solidFill>
                  <a:srgbClr val="9900CC"/>
                </a:solidFill>
                <a:latin typeface="Comic Sans MS" pitchFamily="66" charset="0"/>
              </a:rPr>
              <a:t> </a:t>
            </a:r>
            <a:r>
              <a:rPr lang="en-US" sz="2200" dirty="0" err="1" smtClean="0">
                <a:solidFill>
                  <a:srgbClr val="9900CC"/>
                </a:solidFill>
                <a:latin typeface="Comic Sans MS" pitchFamily="66" charset="0"/>
              </a:rPr>
              <a:t>da</a:t>
            </a:r>
            <a:r>
              <a:rPr lang="id-ID" sz="2200" dirty="0" smtClean="0">
                <a:solidFill>
                  <a:srgbClr val="9900CC"/>
                </a:solidFill>
                <a:latin typeface="Comic Sans MS" pitchFamily="66" charset="0"/>
              </a:rPr>
              <a:t>n</a:t>
            </a:r>
            <a:r>
              <a:rPr lang="en-US" sz="2200" dirty="0" smtClean="0">
                <a:solidFill>
                  <a:srgbClr val="9900CC"/>
                </a:solidFill>
                <a:latin typeface="Comic Sans MS" pitchFamily="66" charset="0"/>
              </a:rPr>
              <a:t> </a:t>
            </a:r>
            <a:r>
              <a:rPr lang="en-US" sz="2200" dirty="0" err="1">
                <a:solidFill>
                  <a:srgbClr val="9900CC"/>
                </a:solidFill>
                <a:latin typeface="Comic Sans MS" pitchFamily="66" charset="0"/>
              </a:rPr>
              <a:t>Jatidiri</a:t>
            </a:r>
            <a:r>
              <a:rPr lang="en-US" sz="2200" dirty="0">
                <a:solidFill>
                  <a:srgbClr val="9900CC"/>
                </a:solidFill>
                <a:latin typeface="Comic Sans MS" pitchFamily="66" charset="0"/>
              </a:rPr>
              <a:t> PGRI di</a:t>
            </a:r>
          </a:p>
          <a:p>
            <a:pPr marL="651409" indent="-514270">
              <a:buNone/>
            </a:pPr>
            <a:r>
              <a:rPr lang="en-US" sz="2200" dirty="0">
                <a:solidFill>
                  <a:srgbClr val="9900CC"/>
                </a:solidFill>
                <a:latin typeface="Comic Sans MS" pitchFamily="66" charset="0"/>
              </a:rPr>
              <a:t>    </a:t>
            </a:r>
            <a:r>
              <a:rPr lang="en-US" sz="2200" dirty="0" err="1">
                <a:solidFill>
                  <a:srgbClr val="9900CC"/>
                </a:solidFill>
                <a:latin typeface="Comic Sans MS" pitchFamily="66" charset="0"/>
              </a:rPr>
              <a:t>sekolah</a:t>
            </a:r>
            <a:r>
              <a:rPr lang="en-US" sz="2200" dirty="0">
                <a:solidFill>
                  <a:srgbClr val="9900CC"/>
                </a:solidFill>
                <a:latin typeface="Comic Sans MS" pitchFamily="66" charset="0"/>
              </a:rPr>
              <a:t> PGRI yang </a:t>
            </a:r>
            <a:r>
              <a:rPr lang="en-US" sz="2200" dirty="0" err="1">
                <a:solidFill>
                  <a:srgbClr val="9900CC"/>
                </a:solidFill>
                <a:latin typeface="Comic Sans MS" pitchFamily="66" charset="0"/>
              </a:rPr>
              <a:t>sekarang</a:t>
            </a:r>
            <a:r>
              <a:rPr lang="en-US" sz="2200" dirty="0">
                <a:solidFill>
                  <a:srgbClr val="9900CC"/>
                </a:solidFill>
                <a:latin typeface="Comic Sans MS" pitchFamily="66" charset="0"/>
              </a:rPr>
              <a:t> </a:t>
            </a:r>
            <a:r>
              <a:rPr lang="en-US" sz="2200" dirty="0" err="1">
                <a:solidFill>
                  <a:srgbClr val="9900CC"/>
                </a:solidFill>
                <a:latin typeface="Comic Sans MS" pitchFamily="66" charset="0"/>
              </a:rPr>
              <a:t>prosesnya</a:t>
            </a:r>
            <a:r>
              <a:rPr lang="en-US" sz="2200" dirty="0">
                <a:solidFill>
                  <a:srgbClr val="9900CC"/>
                </a:solidFill>
                <a:latin typeface="Comic Sans MS" pitchFamily="66" charset="0"/>
              </a:rPr>
              <a:t> </a:t>
            </a:r>
            <a:r>
              <a:rPr lang="en-US" sz="2200" dirty="0" err="1" smtClean="0">
                <a:solidFill>
                  <a:srgbClr val="9900CC"/>
                </a:solidFill>
                <a:latin typeface="Comic Sans MS" pitchFamily="66" charset="0"/>
              </a:rPr>
              <a:t>dalam</a:t>
            </a:r>
            <a:r>
              <a:rPr lang="id-ID" sz="2200" dirty="0" smtClean="0">
                <a:solidFill>
                  <a:srgbClr val="9900CC"/>
                </a:solidFill>
                <a:latin typeface="Comic Sans MS" pitchFamily="66" charset="0"/>
              </a:rPr>
              <a:t> tahap akhir.</a:t>
            </a:r>
            <a:endParaRPr lang="en-US" sz="2200" dirty="0">
              <a:solidFill>
                <a:srgbClr val="9900CC"/>
              </a:solidFill>
              <a:latin typeface="Comic Sans MS" pitchFamily="66" charset="0"/>
            </a:endParaRPr>
          </a:p>
          <a:p>
            <a:pPr marL="651409" indent="-514270">
              <a:buNone/>
            </a:pPr>
            <a:r>
              <a:rPr lang="en-US" sz="2200" dirty="0">
                <a:solidFill>
                  <a:srgbClr val="9900CC"/>
                </a:solidFill>
                <a:latin typeface="Comic Sans MS" pitchFamily="66" charset="0"/>
              </a:rPr>
              <a:t>e. </a:t>
            </a:r>
            <a:r>
              <a:rPr lang="en-US" sz="2200" dirty="0" err="1">
                <a:solidFill>
                  <a:srgbClr val="9900CC"/>
                </a:solidFill>
                <a:latin typeface="Comic Sans MS" pitchFamily="66" charset="0"/>
              </a:rPr>
              <a:t>Beberapa</a:t>
            </a:r>
            <a:r>
              <a:rPr lang="en-US" sz="2200" dirty="0">
                <a:solidFill>
                  <a:srgbClr val="9900CC"/>
                </a:solidFill>
                <a:latin typeface="Comic Sans MS" pitchFamily="66" charset="0"/>
              </a:rPr>
              <a:t> </a:t>
            </a:r>
            <a:r>
              <a:rPr lang="en-US" sz="2200" dirty="0" err="1">
                <a:solidFill>
                  <a:srgbClr val="9900CC"/>
                </a:solidFill>
                <a:latin typeface="Comic Sans MS" pitchFamily="66" charset="0"/>
              </a:rPr>
              <a:t>buku</a:t>
            </a:r>
            <a:r>
              <a:rPr lang="en-US" sz="2200" dirty="0">
                <a:solidFill>
                  <a:srgbClr val="9900CC"/>
                </a:solidFill>
                <a:latin typeface="Comic Sans MS" pitchFamily="66" charset="0"/>
              </a:rPr>
              <a:t> </a:t>
            </a:r>
            <a:r>
              <a:rPr lang="en-US" sz="2200" dirty="0" err="1">
                <a:solidFill>
                  <a:srgbClr val="9900CC"/>
                </a:solidFill>
                <a:latin typeface="Comic Sans MS" pitchFamily="66" charset="0"/>
              </a:rPr>
              <a:t>petunjuk</a:t>
            </a:r>
            <a:r>
              <a:rPr lang="en-US" sz="2200" dirty="0">
                <a:solidFill>
                  <a:srgbClr val="9900CC"/>
                </a:solidFill>
                <a:latin typeface="Comic Sans MS" pitchFamily="66" charset="0"/>
              </a:rPr>
              <a:t> </a:t>
            </a:r>
            <a:r>
              <a:rPr lang="en-US" sz="2200" dirty="0" err="1">
                <a:solidFill>
                  <a:srgbClr val="9900CC"/>
                </a:solidFill>
                <a:latin typeface="Comic Sans MS" pitchFamily="66" charset="0"/>
              </a:rPr>
              <a:t>dan</a:t>
            </a:r>
            <a:r>
              <a:rPr lang="en-US" sz="2200" dirty="0">
                <a:solidFill>
                  <a:srgbClr val="9900CC"/>
                </a:solidFill>
                <a:latin typeface="Comic Sans MS" pitchFamily="66" charset="0"/>
              </a:rPr>
              <a:t> </a:t>
            </a:r>
            <a:r>
              <a:rPr lang="en-US" sz="2200" dirty="0" err="1">
                <a:solidFill>
                  <a:srgbClr val="9900CC"/>
                </a:solidFill>
                <a:latin typeface="Comic Sans MS" pitchFamily="66" charset="0"/>
              </a:rPr>
              <a:t>informasi</a:t>
            </a:r>
            <a:r>
              <a:rPr lang="en-US" sz="2200" dirty="0">
                <a:solidFill>
                  <a:srgbClr val="9900CC"/>
                </a:solidFill>
                <a:latin typeface="Comic Sans MS" pitchFamily="66" charset="0"/>
              </a:rPr>
              <a:t> </a:t>
            </a:r>
            <a:r>
              <a:rPr lang="en-US" sz="2200" dirty="0" err="1">
                <a:solidFill>
                  <a:srgbClr val="9900CC"/>
                </a:solidFill>
                <a:latin typeface="Comic Sans MS" pitchFamily="66" charset="0"/>
              </a:rPr>
              <a:t>tentang</a:t>
            </a:r>
            <a:endParaRPr lang="en-US" sz="2200" dirty="0">
              <a:solidFill>
                <a:srgbClr val="9900CC"/>
              </a:solidFill>
              <a:latin typeface="Comic Sans MS" pitchFamily="66" charset="0"/>
            </a:endParaRPr>
          </a:p>
          <a:p>
            <a:pPr marL="651409" indent="-514270">
              <a:buNone/>
            </a:pPr>
            <a:r>
              <a:rPr lang="en-US" sz="2200" dirty="0">
                <a:solidFill>
                  <a:srgbClr val="9900CC"/>
                </a:solidFill>
                <a:latin typeface="Comic Sans MS" pitchFamily="66" charset="0"/>
              </a:rPr>
              <a:t>    </a:t>
            </a:r>
            <a:r>
              <a:rPr lang="en-US" sz="2200" dirty="0" err="1">
                <a:solidFill>
                  <a:srgbClr val="9900CC"/>
                </a:solidFill>
                <a:latin typeface="Comic Sans MS" pitchFamily="66" charset="0"/>
              </a:rPr>
              <a:t>kebijakan</a:t>
            </a:r>
            <a:r>
              <a:rPr lang="en-US" sz="2200" dirty="0">
                <a:solidFill>
                  <a:srgbClr val="9900CC"/>
                </a:solidFill>
                <a:latin typeface="Comic Sans MS" pitchFamily="66" charset="0"/>
              </a:rPr>
              <a:t> </a:t>
            </a:r>
            <a:r>
              <a:rPr lang="en-US" sz="2200" dirty="0" err="1">
                <a:solidFill>
                  <a:srgbClr val="9900CC"/>
                </a:solidFill>
                <a:latin typeface="Comic Sans MS" pitchFamily="66" charset="0"/>
              </a:rPr>
              <a:t>Depdiknas</a:t>
            </a:r>
            <a:r>
              <a:rPr lang="en-US" sz="2200" dirty="0">
                <a:solidFill>
                  <a:srgbClr val="9900CC"/>
                </a:solidFill>
                <a:latin typeface="Comic Sans MS" pitchFamily="66" charset="0"/>
              </a:rPr>
              <a:t> yang </a:t>
            </a:r>
            <a:r>
              <a:rPr lang="en-US" sz="2200" dirty="0" err="1">
                <a:solidFill>
                  <a:srgbClr val="9900CC"/>
                </a:solidFill>
                <a:latin typeface="Comic Sans MS" pitchFamily="66" charset="0"/>
              </a:rPr>
              <a:t>diperlukan</a:t>
            </a:r>
            <a:r>
              <a:rPr lang="en-US" sz="2200" dirty="0">
                <a:solidFill>
                  <a:srgbClr val="9900CC"/>
                </a:solidFill>
                <a:latin typeface="Comic Sans MS" pitchFamily="66" charset="0"/>
              </a:rPr>
              <a:t> </a:t>
            </a:r>
            <a:r>
              <a:rPr lang="en-US" sz="2200" dirty="0" err="1">
                <a:solidFill>
                  <a:srgbClr val="9900CC"/>
                </a:solidFill>
                <a:latin typeface="Comic Sans MS" pitchFamily="66" charset="0"/>
              </a:rPr>
              <a:t>serta</a:t>
            </a:r>
            <a:endParaRPr lang="en-US" sz="2200" dirty="0">
              <a:solidFill>
                <a:srgbClr val="9900CC"/>
              </a:solidFill>
              <a:latin typeface="Comic Sans MS" pitchFamily="66" charset="0"/>
            </a:endParaRPr>
          </a:p>
          <a:p>
            <a:pPr marL="651409" indent="-514270">
              <a:buNone/>
            </a:pPr>
            <a:r>
              <a:rPr lang="en-US" sz="2200" dirty="0">
                <a:solidFill>
                  <a:srgbClr val="9900CC"/>
                </a:solidFill>
                <a:latin typeface="Comic Sans MS" pitchFamily="66" charset="0"/>
              </a:rPr>
              <a:t>    </a:t>
            </a:r>
            <a:r>
              <a:rPr lang="en-US" sz="2200" dirty="0" err="1">
                <a:solidFill>
                  <a:srgbClr val="9900CC"/>
                </a:solidFill>
                <a:latin typeface="Comic Sans MS" pitchFamily="66" charset="0"/>
              </a:rPr>
              <a:t>informasi</a:t>
            </a:r>
            <a:r>
              <a:rPr lang="en-US" sz="2200" dirty="0">
                <a:solidFill>
                  <a:srgbClr val="9900CC"/>
                </a:solidFill>
                <a:latin typeface="Comic Sans MS" pitchFamily="66" charset="0"/>
              </a:rPr>
              <a:t> lain yang </a:t>
            </a:r>
            <a:r>
              <a:rPr lang="en-US" sz="2200" dirty="0" err="1">
                <a:solidFill>
                  <a:srgbClr val="9900CC"/>
                </a:solidFill>
                <a:latin typeface="Comic Sans MS" pitchFamily="66" charset="0"/>
              </a:rPr>
              <a:t>relevan</a:t>
            </a:r>
            <a:r>
              <a:rPr lang="en-US" sz="2200" dirty="0">
                <a:solidFill>
                  <a:srgbClr val="9900CC"/>
                </a:solidFill>
                <a:latin typeface="Comic Sans MS" pitchFamily="66" charset="0"/>
              </a:rPr>
              <a:t> </a:t>
            </a:r>
            <a:r>
              <a:rPr lang="en-US" sz="2200" dirty="0" err="1">
                <a:solidFill>
                  <a:srgbClr val="9900CC"/>
                </a:solidFill>
                <a:latin typeface="Comic Sans MS" pitchFamily="66" charset="0"/>
              </a:rPr>
              <a:t>untuk</a:t>
            </a:r>
            <a:r>
              <a:rPr lang="en-US" sz="2200" dirty="0">
                <a:solidFill>
                  <a:srgbClr val="9900CC"/>
                </a:solidFill>
                <a:latin typeface="Comic Sans MS" pitchFamily="66" charset="0"/>
              </a:rPr>
              <a:t> </a:t>
            </a:r>
            <a:r>
              <a:rPr lang="en-US" sz="2200" dirty="0" err="1">
                <a:solidFill>
                  <a:srgbClr val="9900CC"/>
                </a:solidFill>
                <a:latin typeface="Comic Sans MS" pitchFamily="66" charset="0"/>
              </a:rPr>
              <a:t>Lembaga</a:t>
            </a:r>
            <a:endParaRPr lang="en-US" sz="2200" dirty="0">
              <a:solidFill>
                <a:srgbClr val="9900CC"/>
              </a:solidFill>
              <a:latin typeface="Comic Sans MS" pitchFamily="66" charset="0"/>
            </a:endParaRPr>
          </a:p>
          <a:p>
            <a:pPr marL="651409" indent="-514270">
              <a:buNone/>
            </a:pPr>
            <a:r>
              <a:rPr lang="en-US" sz="2200" dirty="0">
                <a:solidFill>
                  <a:srgbClr val="9900CC"/>
                </a:solidFill>
                <a:latin typeface="Comic Sans MS" pitchFamily="66" charset="0"/>
              </a:rPr>
              <a:t>    </a:t>
            </a:r>
            <a:r>
              <a:rPr lang="en-US" sz="2200" dirty="0" err="1">
                <a:solidFill>
                  <a:srgbClr val="9900CC"/>
                </a:solidFill>
                <a:latin typeface="Comic Sans MS" pitchFamily="66" charset="0"/>
              </a:rPr>
              <a:t>Pendidikan</a:t>
            </a:r>
            <a:r>
              <a:rPr lang="en-US" sz="2200" dirty="0">
                <a:solidFill>
                  <a:srgbClr val="9900CC"/>
                </a:solidFill>
                <a:latin typeface="Comic Sans MS" pitchFamily="66" charset="0"/>
              </a:rPr>
              <a:t> PGRI yang </a:t>
            </a:r>
            <a:r>
              <a:rPr lang="en-US" sz="2200" dirty="0" err="1">
                <a:solidFill>
                  <a:srgbClr val="9900CC"/>
                </a:solidFill>
                <a:latin typeface="Comic Sans MS" pitchFamily="66" charset="0"/>
              </a:rPr>
              <a:t>membutuhkanya</a:t>
            </a:r>
            <a:r>
              <a:rPr lang="en-US" sz="2200" dirty="0">
                <a:solidFill>
                  <a:srgbClr val="9900CC"/>
                </a:solidFill>
                <a:latin typeface="Comic Sans MS" pitchFamily="66" charset="0"/>
              </a:rPr>
              <a:t>, </a:t>
            </a:r>
            <a:r>
              <a:rPr lang="en-US" sz="2200" dirty="0" err="1">
                <a:solidFill>
                  <a:srgbClr val="9900CC"/>
                </a:solidFill>
                <a:latin typeface="Comic Sans MS" pitchFamily="66" charset="0"/>
              </a:rPr>
              <a:t>antara</a:t>
            </a:r>
            <a:endParaRPr lang="en-US" sz="2200" dirty="0">
              <a:solidFill>
                <a:srgbClr val="9900CC"/>
              </a:solidFill>
              <a:latin typeface="Comic Sans MS" pitchFamily="66" charset="0"/>
            </a:endParaRPr>
          </a:p>
          <a:p>
            <a:pPr marL="651409" indent="-514270">
              <a:buNone/>
            </a:pPr>
            <a:r>
              <a:rPr lang="en-US" sz="2200" dirty="0">
                <a:solidFill>
                  <a:srgbClr val="9900CC"/>
                </a:solidFill>
                <a:latin typeface="Comic Sans MS" pitchFamily="66" charset="0"/>
              </a:rPr>
              <a:t>    </a:t>
            </a:r>
            <a:r>
              <a:rPr lang="en-US" sz="2200" dirty="0" smtClean="0">
                <a:solidFill>
                  <a:srgbClr val="9900CC"/>
                </a:solidFill>
                <a:latin typeface="Comic Sans MS" pitchFamily="66" charset="0"/>
              </a:rPr>
              <a:t>lain:</a:t>
            </a:r>
            <a:endParaRPr lang="en-US" sz="2200" dirty="0">
              <a:solidFill>
                <a:srgbClr val="9900CC"/>
              </a:solidFill>
              <a:latin typeface="Comic Sans MS" pitchFamily="66" charset="0"/>
            </a:endParaRPr>
          </a:p>
          <a:p>
            <a:pPr marL="450781" indent="-314277">
              <a:buFontTx/>
              <a:buChar char="-"/>
            </a:pPr>
            <a:r>
              <a:rPr lang="en-US" sz="2200" dirty="0" err="1">
                <a:solidFill>
                  <a:srgbClr val="9900CC"/>
                </a:solidFill>
                <a:latin typeface="Comic Sans MS" pitchFamily="66" charset="0"/>
              </a:rPr>
              <a:t>Informasi</a:t>
            </a:r>
            <a:r>
              <a:rPr lang="en-US" sz="2200" dirty="0">
                <a:solidFill>
                  <a:srgbClr val="9900CC"/>
                </a:solidFill>
                <a:latin typeface="Comic Sans MS" pitchFamily="66" charset="0"/>
              </a:rPr>
              <a:t> </a:t>
            </a:r>
            <a:r>
              <a:rPr lang="en-US" sz="2200" dirty="0" err="1">
                <a:solidFill>
                  <a:srgbClr val="9900CC"/>
                </a:solidFill>
                <a:latin typeface="Comic Sans MS" pitchFamily="66" charset="0"/>
              </a:rPr>
              <a:t>tentang</a:t>
            </a:r>
            <a:r>
              <a:rPr lang="en-US" sz="2200" dirty="0">
                <a:solidFill>
                  <a:srgbClr val="9900CC"/>
                </a:solidFill>
                <a:latin typeface="Comic Sans MS" pitchFamily="66" charset="0"/>
              </a:rPr>
              <a:t> </a:t>
            </a:r>
            <a:r>
              <a:rPr lang="en-US" sz="2200" dirty="0" err="1">
                <a:solidFill>
                  <a:srgbClr val="9900CC"/>
                </a:solidFill>
                <a:latin typeface="Comic Sans MS" pitchFamily="66" charset="0"/>
              </a:rPr>
              <a:t>bantuan</a:t>
            </a:r>
            <a:r>
              <a:rPr lang="en-US" sz="2200" dirty="0">
                <a:solidFill>
                  <a:srgbClr val="9900CC"/>
                </a:solidFill>
                <a:latin typeface="Comic Sans MS" pitchFamily="66" charset="0"/>
              </a:rPr>
              <a:t> </a:t>
            </a:r>
            <a:r>
              <a:rPr lang="en-US" sz="2200" dirty="0" err="1">
                <a:solidFill>
                  <a:srgbClr val="9900CC"/>
                </a:solidFill>
                <a:latin typeface="Comic Sans MS" pitchFamily="66" charset="0"/>
              </a:rPr>
              <a:t>tunjangan</a:t>
            </a:r>
            <a:r>
              <a:rPr lang="en-US" sz="2200" dirty="0">
                <a:solidFill>
                  <a:srgbClr val="9900CC"/>
                </a:solidFill>
                <a:latin typeface="Comic Sans MS" pitchFamily="66" charset="0"/>
              </a:rPr>
              <a:t> </a:t>
            </a:r>
            <a:r>
              <a:rPr lang="en-US" sz="2200" dirty="0" err="1">
                <a:solidFill>
                  <a:srgbClr val="9900CC"/>
                </a:solidFill>
                <a:latin typeface="Comic Sans MS" pitchFamily="66" charset="0"/>
              </a:rPr>
              <a:t>fungsional</a:t>
            </a:r>
            <a:r>
              <a:rPr lang="en-US" sz="2200" dirty="0">
                <a:solidFill>
                  <a:srgbClr val="9900CC"/>
                </a:solidFill>
                <a:latin typeface="Comic Sans MS" pitchFamily="66" charset="0"/>
              </a:rPr>
              <a:t> </a:t>
            </a:r>
            <a:r>
              <a:rPr lang="en-US" sz="2200" dirty="0" err="1">
                <a:solidFill>
                  <a:srgbClr val="9900CC"/>
                </a:solidFill>
                <a:latin typeface="Comic Sans MS" pitchFamily="66" charset="0"/>
              </a:rPr>
              <a:t>bagi</a:t>
            </a:r>
            <a:r>
              <a:rPr lang="en-US" sz="2200" dirty="0">
                <a:solidFill>
                  <a:srgbClr val="9900CC"/>
                </a:solidFill>
                <a:latin typeface="Comic Sans MS" pitchFamily="66" charset="0"/>
              </a:rPr>
              <a:t> guru </a:t>
            </a:r>
            <a:r>
              <a:rPr lang="en-US" sz="2200" dirty="0" err="1">
                <a:solidFill>
                  <a:srgbClr val="9900CC"/>
                </a:solidFill>
                <a:latin typeface="Comic Sans MS" pitchFamily="66" charset="0"/>
              </a:rPr>
              <a:t>swasta</a:t>
            </a:r>
            <a:r>
              <a:rPr lang="en-US" sz="2200" dirty="0">
                <a:solidFill>
                  <a:srgbClr val="9900CC"/>
                </a:solidFill>
                <a:latin typeface="Comic Sans MS" pitchFamily="66" charset="0"/>
              </a:rPr>
              <a:t>.</a:t>
            </a:r>
          </a:p>
          <a:p>
            <a:pPr marL="450781" indent="-314277">
              <a:buFontTx/>
              <a:buChar char="-"/>
            </a:pPr>
            <a:r>
              <a:rPr lang="en-US" sz="2200" dirty="0" err="1">
                <a:solidFill>
                  <a:srgbClr val="9900CC"/>
                </a:solidFill>
                <a:latin typeface="Comic Sans MS" pitchFamily="66" charset="0"/>
              </a:rPr>
              <a:t>Buku</a:t>
            </a:r>
            <a:r>
              <a:rPr lang="en-US" sz="2200" dirty="0">
                <a:solidFill>
                  <a:srgbClr val="9900CC"/>
                </a:solidFill>
                <a:latin typeface="Comic Sans MS" pitchFamily="66" charset="0"/>
              </a:rPr>
              <a:t> </a:t>
            </a:r>
            <a:r>
              <a:rPr lang="en-US" sz="2200" dirty="0" err="1">
                <a:solidFill>
                  <a:srgbClr val="9900CC"/>
                </a:solidFill>
                <a:latin typeface="Comic Sans MS" pitchFamily="66" charset="0"/>
              </a:rPr>
              <a:t>pedoman</a:t>
            </a:r>
            <a:r>
              <a:rPr lang="en-US" sz="2200" dirty="0">
                <a:solidFill>
                  <a:srgbClr val="9900CC"/>
                </a:solidFill>
                <a:latin typeface="Comic Sans MS" pitchFamily="66" charset="0"/>
              </a:rPr>
              <a:t> </a:t>
            </a:r>
            <a:r>
              <a:rPr lang="en-US" sz="2200" dirty="0" err="1">
                <a:solidFill>
                  <a:srgbClr val="9900CC"/>
                </a:solidFill>
                <a:latin typeface="Comic Sans MS" pitchFamily="66" charset="0"/>
              </a:rPr>
              <a:t>pelaksanaan</a:t>
            </a:r>
            <a:r>
              <a:rPr lang="en-US" sz="2200" dirty="0">
                <a:solidFill>
                  <a:srgbClr val="9900CC"/>
                </a:solidFill>
                <a:latin typeface="Comic Sans MS" pitchFamily="66" charset="0"/>
              </a:rPr>
              <a:t> </a:t>
            </a:r>
            <a:r>
              <a:rPr lang="en-US" sz="2200" dirty="0" err="1">
                <a:solidFill>
                  <a:srgbClr val="9900CC"/>
                </a:solidFill>
                <a:latin typeface="Comic Sans MS" pitchFamily="66" charset="0"/>
              </a:rPr>
              <a:t>penelitian</a:t>
            </a:r>
            <a:r>
              <a:rPr lang="en-US" sz="2200" dirty="0">
                <a:solidFill>
                  <a:srgbClr val="9900CC"/>
                </a:solidFill>
                <a:latin typeface="Comic Sans MS" pitchFamily="66" charset="0"/>
              </a:rPr>
              <a:t> </a:t>
            </a:r>
            <a:r>
              <a:rPr lang="en-US" sz="2200" dirty="0" err="1">
                <a:solidFill>
                  <a:srgbClr val="9900CC"/>
                </a:solidFill>
                <a:latin typeface="Comic Sans MS" pitchFamily="66" charset="0"/>
              </a:rPr>
              <a:t>dan</a:t>
            </a:r>
            <a:r>
              <a:rPr lang="en-US" sz="2200" dirty="0">
                <a:solidFill>
                  <a:srgbClr val="9900CC"/>
                </a:solidFill>
                <a:latin typeface="Comic Sans MS" pitchFamily="66" charset="0"/>
              </a:rPr>
              <a:t> </a:t>
            </a:r>
            <a:r>
              <a:rPr lang="en-US" sz="2200" dirty="0" err="1">
                <a:solidFill>
                  <a:srgbClr val="9900CC"/>
                </a:solidFill>
                <a:latin typeface="Comic Sans MS" pitchFamily="66" charset="0"/>
              </a:rPr>
              <a:t>pengabdian</a:t>
            </a:r>
            <a:r>
              <a:rPr lang="en-US" sz="2200" dirty="0">
                <a:solidFill>
                  <a:srgbClr val="9900CC"/>
                </a:solidFill>
                <a:latin typeface="Comic Sans MS" pitchFamily="66" charset="0"/>
              </a:rPr>
              <a:t> </a:t>
            </a:r>
            <a:r>
              <a:rPr lang="en-US" sz="2200" dirty="0" err="1">
                <a:solidFill>
                  <a:srgbClr val="9900CC"/>
                </a:solidFill>
                <a:latin typeface="Comic Sans MS" pitchFamily="66" charset="0"/>
              </a:rPr>
              <a:t>masyarakat</a:t>
            </a:r>
            <a:r>
              <a:rPr lang="en-US" sz="2200" dirty="0">
                <a:solidFill>
                  <a:srgbClr val="9900CC"/>
                </a:solidFill>
                <a:latin typeface="Comic Sans MS" pitchFamily="66" charset="0"/>
              </a:rPr>
              <a:t> </a:t>
            </a:r>
            <a:r>
              <a:rPr lang="en-US" sz="2200" dirty="0" err="1">
                <a:solidFill>
                  <a:srgbClr val="9900CC"/>
                </a:solidFill>
                <a:latin typeface="Comic Sans MS" pitchFamily="66" charset="0"/>
              </a:rPr>
              <a:t>oleh</a:t>
            </a:r>
            <a:r>
              <a:rPr lang="en-US" sz="2200" dirty="0">
                <a:solidFill>
                  <a:srgbClr val="9900CC"/>
                </a:solidFill>
                <a:latin typeface="Comic Sans MS" pitchFamily="66" charset="0"/>
              </a:rPr>
              <a:t> </a:t>
            </a:r>
            <a:r>
              <a:rPr lang="en-US" sz="2200" dirty="0" err="1">
                <a:solidFill>
                  <a:srgbClr val="9900CC"/>
                </a:solidFill>
                <a:latin typeface="Comic Sans MS" pitchFamily="66" charset="0"/>
              </a:rPr>
              <a:t>perguruan</a:t>
            </a:r>
            <a:r>
              <a:rPr lang="en-US" sz="2200" dirty="0">
                <a:solidFill>
                  <a:srgbClr val="9900CC"/>
                </a:solidFill>
                <a:latin typeface="Comic Sans MS" pitchFamily="66" charset="0"/>
              </a:rPr>
              <a:t> </a:t>
            </a:r>
            <a:r>
              <a:rPr lang="en-US" sz="2200" dirty="0" err="1">
                <a:solidFill>
                  <a:srgbClr val="9900CC"/>
                </a:solidFill>
                <a:latin typeface="Comic Sans MS" pitchFamily="66" charset="0"/>
              </a:rPr>
              <a:t>tinggi</a:t>
            </a:r>
            <a:endParaRPr lang="en-US" sz="2200" dirty="0">
              <a:solidFill>
                <a:srgbClr val="9900CC"/>
              </a:solidFill>
              <a:latin typeface="Comic Sans MS" pitchFamily="66" charset="0"/>
            </a:endParaRPr>
          </a:p>
          <a:p>
            <a:pPr marL="450781" indent="-314277">
              <a:buFontTx/>
              <a:buChar char="-"/>
            </a:pPr>
            <a:r>
              <a:rPr lang="en-US" sz="2200" dirty="0" err="1">
                <a:solidFill>
                  <a:srgbClr val="9900CC"/>
                </a:solidFill>
                <a:latin typeface="Comic Sans MS" pitchFamily="66" charset="0"/>
              </a:rPr>
              <a:t>Buku</a:t>
            </a:r>
            <a:r>
              <a:rPr lang="en-US" sz="2200" dirty="0">
                <a:solidFill>
                  <a:srgbClr val="9900CC"/>
                </a:solidFill>
                <a:latin typeface="Comic Sans MS" pitchFamily="66" charset="0"/>
              </a:rPr>
              <a:t> </a:t>
            </a:r>
            <a:r>
              <a:rPr lang="en-US" sz="2200" dirty="0" err="1">
                <a:solidFill>
                  <a:srgbClr val="9900CC"/>
                </a:solidFill>
                <a:latin typeface="Comic Sans MS" pitchFamily="66" charset="0"/>
              </a:rPr>
              <a:t>panduan</a:t>
            </a:r>
            <a:r>
              <a:rPr lang="en-US" sz="2200" dirty="0">
                <a:solidFill>
                  <a:srgbClr val="9900CC"/>
                </a:solidFill>
                <a:latin typeface="Comic Sans MS" pitchFamily="66" charset="0"/>
              </a:rPr>
              <a:t> program </a:t>
            </a:r>
            <a:r>
              <a:rPr lang="en-US" sz="2200" dirty="0" err="1">
                <a:solidFill>
                  <a:srgbClr val="9900CC"/>
                </a:solidFill>
                <a:latin typeface="Comic Sans MS" pitchFamily="66" charset="0"/>
              </a:rPr>
              <a:t>pengembangan</a:t>
            </a:r>
            <a:r>
              <a:rPr lang="en-US" sz="2200" dirty="0">
                <a:solidFill>
                  <a:srgbClr val="9900CC"/>
                </a:solidFill>
                <a:latin typeface="Comic Sans MS" pitchFamily="66" charset="0"/>
              </a:rPr>
              <a:t> </a:t>
            </a:r>
            <a:r>
              <a:rPr lang="en-US" sz="2200" dirty="0" err="1">
                <a:solidFill>
                  <a:srgbClr val="9900CC"/>
                </a:solidFill>
                <a:latin typeface="Comic Sans MS" pitchFamily="66" charset="0"/>
              </a:rPr>
              <a:t>budaya</a:t>
            </a:r>
            <a:r>
              <a:rPr lang="en-US" sz="2200" dirty="0">
                <a:solidFill>
                  <a:srgbClr val="9900CC"/>
                </a:solidFill>
                <a:latin typeface="Comic Sans MS" pitchFamily="66" charset="0"/>
              </a:rPr>
              <a:t> </a:t>
            </a:r>
            <a:r>
              <a:rPr lang="en-US" sz="2200" dirty="0" err="1">
                <a:solidFill>
                  <a:srgbClr val="9900CC"/>
                </a:solidFill>
                <a:latin typeface="Comic Sans MS" pitchFamily="66" charset="0"/>
              </a:rPr>
              <a:t>kewirausahaan</a:t>
            </a:r>
            <a:r>
              <a:rPr lang="en-US" sz="2200" dirty="0">
                <a:solidFill>
                  <a:srgbClr val="9900CC"/>
                </a:solidFill>
                <a:latin typeface="Comic Sans MS" pitchFamily="66" charset="0"/>
              </a:rPr>
              <a:t> </a:t>
            </a:r>
            <a:r>
              <a:rPr lang="en-US" sz="2200" dirty="0" err="1">
                <a:solidFill>
                  <a:srgbClr val="9900CC"/>
                </a:solidFill>
                <a:latin typeface="Comic Sans MS" pitchFamily="66" charset="0"/>
              </a:rPr>
              <a:t>di</a:t>
            </a:r>
            <a:r>
              <a:rPr lang="en-US" sz="2200" dirty="0">
                <a:solidFill>
                  <a:srgbClr val="9900CC"/>
                </a:solidFill>
                <a:latin typeface="Comic Sans MS" pitchFamily="66" charset="0"/>
              </a:rPr>
              <a:t> </a:t>
            </a:r>
            <a:r>
              <a:rPr lang="en-US" sz="2200" dirty="0" err="1">
                <a:solidFill>
                  <a:srgbClr val="9900CC"/>
                </a:solidFill>
                <a:latin typeface="Comic Sans MS" pitchFamily="66" charset="0"/>
              </a:rPr>
              <a:t>perguruan</a:t>
            </a:r>
            <a:r>
              <a:rPr lang="en-US" sz="2200" dirty="0">
                <a:solidFill>
                  <a:srgbClr val="9900CC"/>
                </a:solidFill>
                <a:latin typeface="Comic Sans MS" pitchFamily="66" charset="0"/>
              </a:rPr>
              <a:t> </a:t>
            </a:r>
            <a:r>
              <a:rPr lang="en-US" sz="2200" dirty="0" err="1">
                <a:solidFill>
                  <a:srgbClr val="9900CC"/>
                </a:solidFill>
                <a:latin typeface="Comic Sans MS" pitchFamily="66" charset="0"/>
              </a:rPr>
              <a:t>tinggi</a:t>
            </a:r>
            <a:endParaRPr lang="en-US" sz="2200" dirty="0">
              <a:solidFill>
                <a:srgbClr val="9900CC"/>
              </a:solidFill>
              <a:latin typeface="Comic Sans MS" pitchFamily="66" charset="0"/>
            </a:endParaRPr>
          </a:p>
          <a:p>
            <a:pPr marL="450781" indent="-314277">
              <a:buFontTx/>
              <a:buChar char="-"/>
            </a:pPr>
            <a:r>
              <a:rPr lang="en-US" sz="2200" dirty="0" err="1">
                <a:solidFill>
                  <a:srgbClr val="9900CC"/>
                </a:solidFill>
                <a:latin typeface="Comic Sans MS" pitchFamily="66" charset="0"/>
              </a:rPr>
              <a:t>Beberapa</a:t>
            </a:r>
            <a:r>
              <a:rPr lang="en-US" sz="2200" dirty="0">
                <a:solidFill>
                  <a:srgbClr val="9900CC"/>
                </a:solidFill>
                <a:latin typeface="Comic Sans MS" pitchFamily="66" charset="0"/>
              </a:rPr>
              <a:t> </a:t>
            </a:r>
            <a:r>
              <a:rPr lang="en-US" sz="2200" dirty="0" err="1">
                <a:solidFill>
                  <a:srgbClr val="9900CC"/>
                </a:solidFill>
                <a:latin typeface="Comic Sans MS" pitchFamily="66" charset="0"/>
              </a:rPr>
              <a:t>surat</a:t>
            </a:r>
            <a:r>
              <a:rPr lang="en-US" sz="2200" dirty="0">
                <a:solidFill>
                  <a:srgbClr val="9900CC"/>
                </a:solidFill>
                <a:latin typeface="Comic Sans MS" pitchFamily="66" charset="0"/>
              </a:rPr>
              <a:t> </a:t>
            </a:r>
            <a:r>
              <a:rPr lang="en-US" sz="2200" dirty="0" err="1">
                <a:solidFill>
                  <a:srgbClr val="9900CC"/>
                </a:solidFill>
                <a:latin typeface="Comic Sans MS" pitchFamily="66" charset="0"/>
              </a:rPr>
              <a:t>keputusan</a:t>
            </a:r>
            <a:r>
              <a:rPr lang="en-US" sz="2200" dirty="0">
                <a:solidFill>
                  <a:srgbClr val="9900CC"/>
                </a:solidFill>
                <a:latin typeface="Comic Sans MS" pitchFamily="66" charset="0"/>
              </a:rPr>
              <a:t> </a:t>
            </a:r>
            <a:r>
              <a:rPr lang="id-ID" sz="2200" dirty="0" err="1" smtClean="0">
                <a:solidFill>
                  <a:srgbClr val="9900CC"/>
                </a:solidFill>
                <a:latin typeface="Comic Sans MS" pitchFamily="66" charset="0"/>
              </a:rPr>
              <a:t>M</a:t>
            </a:r>
            <a:r>
              <a:rPr lang="en-US" sz="2200" dirty="0" err="1" smtClean="0">
                <a:solidFill>
                  <a:srgbClr val="9900CC"/>
                </a:solidFill>
                <a:latin typeface="Comic Sans MS" pitchFamily="66" charset="0"/>
              </a:rPr>
              <a:t>ent</a:t>
            </a:r>
            <a:r>
              <a:rPr lang="id-ID" sz="2200" dirty="0" smtClean="0">
                <a:solidFill>
                  <a:srgbClr val="9900CC"/>
                </a:solidFill>
                <a:latin typeface="Comic Sans MS" pitchFamily="66" charset="0"/>
              </a:rPr>
              <a:t>e</a:t>
            </a:r>
            <a:r>
              <a:rPr lang="en-US" sz="2200" dirty="0" err="1" smtClean="0">
                <a:solidFill>
                  <a:srgbClr val="9900CC"/>
                </a:solidFill>
                <a:latin typeface="Comic Sans MS" pitchFamily="66" charset="0"/>
              </a:rPr>
              <a:t>ri</a:t>
            </a:r>
            <a:r>
              <a:rPr lang="en-US" sz="2200" dirty="0" smtClean="0">
                <a:solidFill>
                  <a:srgbClr val="9900CC"/>
                </a:solidFill>
                <a:latin typeface="Comic Sans MS" pitchFamily="66" charset="0"/>
              </a:rPr>
              <a:t> </a:t>
            </a:r>
            <a:r>
              <a:rPr lang="en-US" sz="2200" dirty="0" err="1">
                <a:solidFill>
                  <a:srgbClr val="9900CC"/>
                </a:solidFill>
                <a:latin typeface="Comic Sans MS" pitchFamily="66" charset="0"/>
              </a:rPr>
              <a:t>dan</a:t>
            </a:r>
            <a:r>
              <a:rPr lang="en-US" sz="2200" dirty="0">
                <a:solidFill>
                  <a:srgbClr val="9900CC"/>
                </a:solidFill>
                <a:latin typeface="Comic Sans MS" pitchFamily="66" charset="0"/>
              </a:rPr>
              <a:t> </a:t>
            </a:r>
            <a:r>
              <a:rPr lang="id-ID" sz="2200" dirty="0" err="1" smtClean="0">
                <a:solidFill>
                  <a:srgbClr val="9900CC"/>
                </a:solidFill>
                <a:latin typeface="Comic Sans MS" pitchFamily="66" charset="0"/>
              </a:rPr>
              <a:t>D</a:t>
            </a:r>
            <a:r>
              <a:rPr lang="en-US" sz="2200" dirty="0" err="1" smtClean="0">
                <a:solidFill>
                  <a:srgbClr val="9900CC"/>
                </a:solidFill>
                <a:latin typeface="Comic Sans MS" pitchFamily="66" charset="0"/>
              </a:rPr>
              <a:t>irjen</a:t>
            </a:r>
            <a:r>
              <a:rPr lang="en-US" sz="2200" dirty="0" smtClean="0">
                <a:solidFill>
                  <a:srgbClr val="9900CC"/>
                </a:solidFill>
                <a:latin typeface="Comic Sans MS" pitchFamily="66" charset="0"/>
              </a:rPr>
              <a:t> </a:t>
            </a:r>
            <a:r>
              <a:rPr lang="id-ID" sz="2200" dirty="0" err="1" smtClean="0">
                <a:solidFill>
                  <a:srgbClr val="9900CC"/>
                </a:solidFill>
                <a:latin typeface="Comic Sans MS" pitchFamily="66" charset="0"/>
              </a:rPr>
              <a:t>D</a:t>
            </a:r>
            <a:r>
              <a:rPr lang="en-US" sz="2200" dirty="0" err="1" smtClean="0">
                <a:solidFill>
                  <a:srgbClr val="9900CC"/>
                </a:solidFill>
                <a:latin typeface="Comic Sans MS" pitchFamily="66" charset="0"/>
              </a:rPr>
              <a:t>epdiknas</a:t>
            </a:r>
            <a:r>
              <a:rPr lang="en-US" sz="2200" dirty="0">
                <a:solidFill>
                  <a:srgbClr val="9900CC"/>
                </a:solidFill>
                <a:latin typeface="Comic Sans MS" pitchFamily="66" charset="0"/>
              </a:rPr>
              <a:t>.</a:t>
            </a:r>
          </a:p>
        </p:txBody>
      </p:sp>
      <p:sp>
        <p:nvSpPr>
          <p:cNvPr id="4" name="Right Arrow 3">
            <a:hlinkClick r:id="rId2" action="ppaction://hlinksldjump"/>
          </p:cNvPr>
          <p:cNvSpPr/>
          <p:nvPr/>
        </p:nvSpPr>
        <p:spPr>
          <a:xfrm>
            <a:off x="8420101" y="6248400"/>
            <a:ext cx="1403350" cy="533400"/>
          </a:xfrm>
          <a:prstGeom prst="rightArrow">
            <a:avLst/>
          </a:prstGeom>
          <a:ln>
            <a:no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sz="2400" b="1" dirty="0">
                <a:solidFill>
                  <a:srgbClr val="99FF66"/>
                </a:solidFill>
                <a:latin typeface="Kristen ITC" pitchFamily="66" charset="0"/>
              </a:rPr>
              <a:t>Next</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1200" fill="hold">
                                          <p:stCondLst>
                                            <p:cond delay="0"/>
                                          </p:stCondLst>
                                        </p:cTn>
                                        <p:tgtEl>
                                          <p:spTgt spid="3">
                                            <p:txEl>
                                              <p:pRg st="0" end="0"/>
                                            </p:txEl>
                                          </p:spTgt>
                                        </p:tgtEl>
                                        <p:attrNameLst>
                                          <p:attrName>ppt_x</p:attrName>
                                        </p:attrNameLst>
                                      </p:cBhvr>
                                    </p:anim>
                                    <p:anim from="0" to="-1.0" calcmode="lin" valueType="num">
                                      <p:cBhvr>
                                        <p:cTn id="8" dur="400" decel="50000" autoRev="1" fill="hold">
                                          <p:stCondLst>
                                            <p:cond delay="1200"/>
                                          </p:stCondLst>
                                        </p:cTn>
                                        <p:tgtEl>
                                          <p:spTgt spid="3">
                                            <p:txEl>
                                              <p:pRg st="0" end="0"/>
                                            </p:txEl>
                                          </p:spTgt>
                                        </p:tgtEl>
                                        <p:attrNameLst>
                                          <p:attrName>xshear</p:attrName>
                                        </p:attrNameLst>
                                      </p:cBhvr>
                                    </p:anim>
                                    <p:animScale>
                                      <p:cBhvr>
                                        <p:cTn id="9" dur="400" decel="100000" autoRev="1" fill="hold">
                                          <p:stCondLst>
                                            <p:cond delay="1200"/>
                                          </p:stCondLst>
                                        </p:cTn>
                                        <p:tgtEl>
                                          <p:spTgt spid="3">
                                            <p:txEl>
                                              <p:pRg st="0" end="0"/>
                                            </p:txEl>
                                          </p:spTgt>
                                        </p:tgtEl>
                                      </p:cBhvr>
                                      <p:from x="100000" y="100000"/>
                                      <p:to x="80000" y="100000"/>
                                    </p:animScale>
                                    <p:anim by="(#ppt_h/3+#ppt_w*0.1)" calcmode="lin" valueType="num">
                                      <p:cBhvr additive="sum">
                                        <p:cTn id="10" dur="400" decel="100000" autoRev="1" fill="hold">
                                          <p:stCondLst>
                                            <p:cond delay="1200"/>
                                          </p:stCondLst>
                                        </p:cTn>
                                        <p:tgtEl>
                                          <p:spTgt spid="3">
                                            <p:txEl>
                                              <p:pRg st="0" end="0"/>
                                            </p:txEl>
                                          </p:spTgt>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from="(-#ppt_w/2)" to="(#ppt_x)" calcmode="lin" valueType="num">
                                      <p:cBhvr>
                                        <p:cTn id="13" dur="1200" fill="hold">
                                          <p:stCondLst>
                                            <p:cond delay="0"/>
                                          </p:stCondLst>
                                        </p:cTn>
                                        <p:tgtEl>
                                          <p:spTgt spid="3">
                                            <p:txEl>
                                              <p:pRg st="1" end="1"/>
                                            </p:txEl>
                                          </p:spTgt>
                                        </p:tgtEl>
                                        <p:attrNameLst>
                                          <p:attrName>ppt_x</p:attrName>
                                        </p:attrNameLst>
                                      </p:cBhvr>
                                    </p:anim>
                                    <p:anim from="0" to="-1.0" calcmode="lin" valueType="num">
                                      <p:cBhvr>
                                        <p:cTn id="14" dur="400" decel="50000" autoRev="1" fill="hold">
                                          <p:stCondLst>
                                            <p:cond delay="1200"/>
                                          </p:stCondLst>
                                        </p:cTn>
                                        <p:tgtEl>
                                          <p:spTgt spid="3">
                                            <p:txEl>
                                              <p:pRg st="1" end="1"/>
                                            </p:txEl>
                                          </p:spTgt>
                                        </p:tgtEl>
                                        <p:attrNameLst>
                                          <p:attrName>xshear</p:attrName>
                                        </p:attrNameLst>
                                      </p:cBhvr>
                                    </p:anim>
                                    <p:animScale>
                                      <p:cBhvr>
                                        <p:cTn id="15" dur="400" decel="100000" autoRev="1" fill="hold">
                                          <p:stCondLst>
                                            <p:cond delay="1200"/>
                                          </p:stCondLst>
                                        </p:cTn>
                                        <p:tgtEl>
                                          <p:spTgt spid="3">
                                            <p:txEl>
                                              <p:pRg st="1" end="1"/>
                                            </p:txEl>
                                          </p:spTgt>
                                        </p:tgtEl>
                                      </p:cBhvr>
                                      <p:from x="100000" y="100000"/>
                                      <p:to x="80000" y="100000"/>
                                    </p:animScale>
                                    <p:anim by="(#ppt_h/3+#ppt_w*0.1)" calcmode="lin" valueType="num">
                                      <p:cBhvr additive="sum">
                                        <p:cTn id="16" dur="400" decel="100000" autoRev="1" fill="hold">
                                          <p:stCondLst>
                                            <p:cond delay="1200"/>
                                          </p:stCondLst>
                                        </p:cTn>
                                        <p:tgtEl>
                                          <p:spTgt spid="3">
                                            <p:txEl>
                                              <p:pRg st="1" end="1"/>
                                            </p:txEl>
                                          </p:spTgt>
                                        </p:tgtEl>
                                        <p:attrNameLst>
                                          <p:attrName>ppt_x</p:attrName>
                                        </p:attrNameLst>
                                      </p:cBhvr>
                                    </p:anim>
                                  </p:childTnLst>
                                </p:cTn>
                              </p:par>
                              <p:par>
                                <p:cTn id="17" presetID="34"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from="(-#ppt_w/2)" to="(#ppt_x)" calcmode="lin" valueType="num">
                                      <p:cBhvr>
                                        <p:cTn id="19" dur="1200" fill="hold">
                                          <p:stCondLst>
                                            <p:cond delay="0"/>
                                          </p:stCondLst>
                                        </p:cTn>
                                        <p:tgtEl>
                                          <p:spTgt spid="3">
                                            <p:txEl>
                                              <p:pRg st="2" end="2"/>
                                            </p:txEl>
                                          </p:spTgt>
                                        </p:tgtEl>
                                        <p:attrNameLst>
                                          <p:attrName>ppt_x</p:attrName>
                                        </p:attrNameLst>
                                      </p:cBhvr>
                                    </p:anim>
                                    <p:anim from="0" to="-1.0" calcmode="lin" valueType="num">
                                      <p:cBhvr>
                                        <p:cTn id="20" dur="400" decel="50000" autoRev="1" fill="hold">
                                          <p:stCondLst>
                                            <p:cond delay="1200"/>
                                          </p:stCondLst>
                                        </p:cTn>
                                        <p:tgtEl>
                                          <p:spTgt spid="3">
                                            <p:txEl>
                                              <p:pRg st="2" end="2"/>
                                            </p:txEl>
                                          </p:spTgt>
                                        </p:tgtEl>
                                        <p:attrNameLst>
                                          <p:attrName>xshear</p:attrName>
                                        </p:attrNameLst>
                                      </p:cBhvr>
                                    </p:anim>
                                    <p:animScale>
                                      <p:cBhvr>
                                        <p:cTn id="21" dur="400" decel="100000" autoRev="1" fill="hold">
                                          <p:stCondLst>
                                            <p:cond delay="1200"/>
                                          </p:stCondLst>
                                        </p:cTn>
                                        <p:tgtEl>
                                          <p:spTgt spid="3">
                                            <p:txEl>
                                              <p:pRg st="2" end="2"/>
                                            </p:txEl>
                                          </p:spTgt>
                                        </p:tgtEl>
                                      </p:cBhvr>
                                      <p:from x="100000" y="100000"/>
                                      <p:to x="80000" y="100000"/>
                                    </p:animScale>
                                    <p:anim by="(#ppt_h/3+#ppt_w*0.1)" calcmode="lin" valueType="num">
                                      <p:cBhvr additive="sum">
                                        <p:cTn id="22" dur="400" decel="100000" autoRev="1" fill="hold">
                                          <p:stCondLst>
                                            <p:cond delay="1200"/>
                                          </p:stCondLst>
                                        </p:cTn>
                                        <p:tgtEl>
                                          <p:spTgt spid="3">
                                            <p:txEl>
                                              <p:pRg st="2" end="2"/>
                                            </p:txEl>
                                          </p:spTgt>
                                        </p:tgtEl>
                                        <p:attrNameLst>
                                          <p:attrName>ppt_x</p:attrName>
                                        </p:attrNameLst>
                                      </p:cBhvr>
                                    </p:anim>
                                  </p:childTnLst>
                                </p:cTn>
                              </p:par>
                              <p:par>
                                <p:cTn id="23" presetID="34"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from="(-#ppt_w/2)" to="(#ppt_x)" calcmode="lin" valueType="num">
                                      <p:cBhvr>
                                        <p:cTn id="25" dur="1200" fill="hold">
                                          <p:stCondLst>
                                            <p:cond delay="0"/>
                                          </p:stCondLst>
                                        </p:cTn>
                                        <p:tgtEl>
                                          <p:spTgt spid="3">
                                            <p:txEl>
                                              <p:pRg st="3" end="3"/>
                                            </p:txEl>
                                          </p:spTgt>
                                        </p:tgtEl>
                                        <p:attrNameLst>
                                          <p:attrName>ppt_x</p:attrName>
                                        </p:attrNameLst>
                                      </p:cBhvr>
                                    </p:anim>
                                    <p:anim from="0" to="-1.0" calcmode="lin" valueType="num">
                                      <p:cBhvr>
                                        <p:cTn id="26" dur="400" decel="50000" autoRev="1" fill="hold">
                                          <p:stCondLst>
                                            <p:cond delay="1200"/>
                                          </p:stCondLst>
                                        </p:cTn>
                                        <p:tgtEl>
                                          <p:spTgt spid="3">
                                            <p:txEl>
                                              <p:pRg st="3" end="3"/>
                                            </p:txEl>
                                          </p:spTgt>
                                        </p:tgtEl>
                                        <p:attrNameLst>
                                          <p:attrName>xshear</p:attrName>
                                        </p:attrNameLst>
                                      </p:cBhvr>
                                    </p:anim>
                                    <p:animScale>
                                      <p:cBhvr>
                                        <p:cTn id="27" dur="400" decel="100000" autoRev="1" fill="hold">
                                          <p:stCondLst>
                                            <p:cond delay="1200"/>
                                          </p:stCondLst>
                                        </p:cTn>
                                        <p:tgtEl>
                                          <p:spTgt spid="3">
                                            <p:txEl>
                                              <p:pRg st="3" end="3"/>
                                            </p:txEl>
                                          </p:spTgt>
                                        </p:tgtEl>
                                      </p:cBhvr>
                                      <p:from x="100000" y="100000"/>
                                      <p:to x="80000" y="100000"/>
                                    </p:animScale>
                                    <p:anim by="(#ppt_h/3+#ppt_w*0.1)" calcmode="lin" valueType="num">
                                      <p:cBhvr additive="sum">
                                        <p:cTn id="28" dur="400" decel="100000" autoRev="1" fill="hold">
                                          <p:stCondLst>
                                            <p:cond delay="1200"/>
                                          </p:stCondLst>
                                        </p:cTn>
                                        <p:tgtEl>
                                          <p:spTgt spid="3">
                                            <p:txEl>
                                              <p:pRg st="3" end="3"/>
                                            </p:txEl>
                                          </p:spTgt>
                                        </p:tgtEl>
                                        <p:attrNameLst>
                                          <p:attrName>ppt_x</p:attrName>
                                        </p:attrNameLst>
                                      </p:cBhvr>
                                    </p:anim>
                                  </p:childTnLst>
                                </p:cTn>
                              </p:par>
                              <p:par>
                                <p:cTn id="29" presetID="34"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from="(-#ppt_w/2)" to="(#ppt_x)" calcmode="lin" valueType="num">
                                      <p:cBhvr>
                                        <p:cTn id="31" dur="1200" fill="hold">
                                          <p:stCondLst>
                                            <p:cond delay="0"/>
                                          </p:stCondLst>
                                        </p:cTn>
                                        <p:tgtEl>
                                          <p:spTgt spid="3">
                                            <p:txEl>
                                              <p:pRg st="4" end="4"/>
                                            </p:txEl>
                                          </p:spTgt>
                                        </p:tgtEl>
                                        <p:attrNameLst>
                                          <p:attrName>ppt_x</p:attrName>
                                        </p:attrNameLst>
                                      </p:cBhvr>
                                    </p:anim>
                                    <p:anim from="0" to="-1.0" calcmode="lin" valueType="num">
                                      <p:cBhvr>
                                        <p:cTn id="32" dur="400" decel="50000" autoRev="1" fill="hold">
                                          <p:stCondLst>
                                            <p:cond delay="1200"/>
                                          </p:stCondLst>
                                        </p:cTn>
                                        <p:tgtEl>
                                          <p:spTgt spid="3">
                                            <p:txEl>
                                              <p:pRg st="4" end="4"/>
                                            </p:txEl>
                                          </p:spTgt>
                                        </p:tgtEl>
                                        <p:attrNameLst>
                                          <p:attrName>xshear</p:attrName>
                                        </p:attrNameLst>
                                      </p:cBhvr>
                                    </p:anim>
                                    <p:animScale>
                                      <p:cBhvr>
                                        <p:cTn id="33" dur="400" decel="100000" autoRev="1" fill="hold">
                                          <p:stCondLst>
                                            <p:cond delay="1200"/>
                                          </p:stCondLst>
                                        </p:cTn>
                                        <p:tgtEl>
                                          <p:spTgt spid="3">
                                            <p:txEl>
                                              <p:pRg st="4" end="4"/>
                                            </p:txEl>
                                          </p:spTgt>
                                        </p:tgtEl>
                                      </p:cBhvr>
                                      <p:from x="100000" y="100000"/>
                                      <p:to x="80000" y="100000"/>
                                    </p:animScale>
                                    <p:anim by="(#ppt_h/3+#ppt_w*0.1)" calcmode="lin" valueType="num">
                                      <p:cBhvr additive="sum">
                                        <p:cTn id="34" dur="400" decel="100000" autoRev="1" fill="hold">
                                          <p:stCondLst>
                                            <p:cond delay="1200"/>
                                          </p:stCondLst>
                                        </p:cTn>
                                        <p:tgtEl>
                                          <p:spTgt spid="3">
                                            <p:txEl>
                                              <p:pRg st="4" end="4"/>
                                            </p:txEl>
                                          </p:spTgt>
                                        </p:tgtEl>
                                        <p:attrNameLst>
                                          <p:attrName>ppt_x</p:attrName>
                                        </p:attrNameLst>
                                      </p:cBhvr>
                                    </p:anim>
                                  </p:childTnLst>
                                </p:cTn>
                              </p:par>
                              <p:par>
                                <p:cTn id="35" presetID="34"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from="(-#ppt_w/2)" to="(#ppt_x)" calcmode="lin" valueType="num">
                                      <p:cBhvr>
                                        <p:cTn id="37" dur="1200" fill="hold">
                                          <p:stCondLst>
                                            <p:cond delay="0"/>
                                          </p:stCondLst>
                                        </p:cTn>
                                        <p:tgtEl>
                                          <p:spTgt spid="3">
                                            <p:txEl>
                                              <p:pRg st="5" end="5"/>
                                            </p:txEl>
                                          </p:spTgt>
                                        </p:tgtEl>
                                        <p:attrNameLst>
                                          <p:attrName>ppt_x</p:attrName>
                                        </p:attrNameLst>
                                      </p:cBhvr>
                                    </p:anim>
                                    <p:anim from="0" to="-1.0" calcmode="lin" valueType="num">
                                      <p:cBhvr>
                                        <p:cTn id="38" dur="400" decel="50000" autoRev="1" fill="hold">
                                          <p:stCondLst>
                                            <p:cond delay="1200"/>
                                          </p:stCondLst>
                                        </p:cTn>
                                        <p:tgtEl>
                                          <p:spTgt spid="3">
                                            <p:txEl>
                                              <p:pRg st="5" end="5"/>
                                            </p:txEl>
                                          </p:spTgt>
                                        </p:tgtEl>
                                        <p:attrNameLst>
                                          <p:attrName>xshear</p:attrName>
                                        </p:attrNameLst>
                                      </p:cBhvr>
                                    </p:anim>
                                    <p:animScale>
                                      <p:cBhvr>
                                        <p:cTn id="39" dur="400" decel="100000" autoRev="1" fill="hold">
                                          <p:stCondLst>
                                            <p:cond delay="1200"/>
                                          </p:stCondLst>
                                        </p:cTn>
                                        <p:tgtEl>
                                          <p:spTgt spid="3">
                                            <p:txEl>
                                              <p:pRg st="5" end="5"/>
                                            </p:txEl>
                                          </p:spTgt>
                                        </p:tgtEl>
                                      </p:cBhvr>
                                      <p:from x="100000" y="100000"/>
                                      <p:to x="80000" y="100000"/>
                                    </p:animScale>
                                    <p:anim by="(#ppt_h/3+#ppt_w*0.1)" calcmode="lin" valueType="num">
                                      <p:cBhvr additive="sum">
                                        <p:cTn id="40" dur="400" decel="100000" autoRev="1" fill="hold">
                                          <p:stCondLst>
                                            <p:cond delay="1200"/>
                                          </p:stCondLst>
                                        </p:cTn>
                                        <p:tgtEl>
                                          <p:spTgt spid="3">
                                            <p:txEl>
                                              <p:pRg st="5" end="5"/>
                                            </p:txEl>
                                          </p:spTgt>
                                        </p:tgtEl>
                                        <p:attrNameLst>
                                          <p:attrName>ppt_x</p:attrName>
                                        </p:attrNameLst>
                                      </p:cBhvr>
                                    </p:anim>
                                  </p:childTnLst>
                                </p:cTn>
                              </p:par>
                              <p:par>
                                <p:cTn id="41" presetID="34"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from="(-#ppt_w/2)" to="(#ppt_x)" calcmode="lin" valueType="num">
                                      <p:cBhvr>
                                        <p:cTn id="43" dur="1200" fill="hold">
                                          <p:stCondLst>
                                            <p:cond delay="0"/>
                                          </p:stCondLst>
                                        </p:cTn>
                                        <p:tgtEl>
                                          <p:spTgt spid="3">
                                            <p:txEl>
                                              <p:pRg st="6" end="6"/>
                                            </p:txEl>
                                          </p:spTgt>
                                        </p:tgtEl>
                                        <p:attrNameLst>
                                          <p:attrName>ppt_x</p:attrName>
                                        </p:attrNameLst>
                                      </p:cBhvr>
                                    </p:anim>
                                    <p:anim from="0" to="-1.0" calcmode="lin" valueType="num">
                                      <p:cBhvr>
                                        <p:cTn id="44" dur="400" decel="50000" autoRev="1" fill="hold">
                                          <p:stCondLst>
                                            <p:cond delay="1200"/>
                                          </p:stCondLst>
                                        </p:cTn>
                                        <p:tgtEl>
                                          <p:spTgt spid="3">
                                            <p:txEl>
                                              <p:pRg st="6" end="6"/>
                                            </p:txEl>
                                          </p:spTgt>
                                        </p:tgtEl>
                                        <p:attrNameLst>
                                          <p:attrName>xshear</p:attrName>
                                        </p:attrNameLst>
                                      </p:cBhvr>
                                    </p:anim>
                                    <p:animScale>
                                      <p:cBhvr>
                                        <p:cTn id="45" dur="400" decel="100000" autoRev="1" fill="hold">
                                          <p:stCondLst>
                                            <p:cond delay="1200"/>
                                          </p:stCondLst>
                                        </p:cTn>
                                        <p:tgtEl>
                                          <p:spTgt spid="3">
                                            <p:txEl>
                                              <p:pRg st="6" end="6"/>
                                            </p:txEl>
                                          </p:spTgt>
                                        </p:tgtEl>
                                      </p:cBhvr>
                                      <p:from x="100000" y="100000"/>
                                      <p:to x="80000" y="100000"/>
                                    </p:animScale>
                                    <p:anim by="(#ppt_h/3+#ppt_w*0.1)" calcmode="lin" valueType="num">
                                      <p:cBhvr additive="sum">
                                        <p:cTn id="46" dur="400" decel="100000" autoRev="1" fill="hold">
                                          <p:stCondLst>
                                            <p:cond delay="1200"/>
                                          </p:stCondLst>
                                        </p:cTn>
                                        <p:tgtEl>
                                          <p:spTgt spid="3">
                                            <p:txEl>
                                              <p:pRg st="6" end="6"/>
                                            </p:txEl>
                                          </p:spTgt>
                                        </p:tgtEl>
                                        <p:attrNameLst>
                                          <p:attrName>ppt_x</p:attrName>
                                        </p:attrNameLst>
                                      </p:cBhvr>
                                    </p:anim>
                                  </p:childTnLst>
                                </p:cTn>
                              </p:par>
                              <p:par>
                                <p:cTn id="47" presetID="34" presetClass="entr" presetSubtype="0"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from="(-#ppt_w/2)" to="(#ppt_x)" calcmode="lin" valueType="num">
                                      <p:cBhvr>
                                        <p:cTn id="49" dur="1200" fill="hold">
                                          <p:stCondLst>
                                            <p:cond delay="0"/>
                                          </p:stCondLst>
                                        </p:cTn>
                                        <p:tgtEl>
                                          <p:spTgt spid="3">
                                            <p:txEl>
                                              <p:pRg st="7" end="7"/>
                                            </p:txEl>
                                          </p:spTgt>
                                        </p:tgtEl>
                                        <p:attrNameLst>
                                          <p:attrName>ppt_x</p:attrName>
                                        </p:attrNameLst>
                                      </p:cBhvr>
                                    </p:anim>
                                    <p:anim from="0" to="-1.0" calcmode="lin" valueType="num">
                                      <p:cBhvr>
                                        <p:cTn id="50" dur="400" decel="50000" autoRev="1" fill="hold">
                                          <p:stCondLst>
                                            <p:cond delay="1200"/>
                                          </p:stCondLst>
                                        </p:cTn>
                                        <p:tgtEl>
                                          <p:spTgt spid="3">
                                            <p:txEl>
                                              <p:pRg st="7" end="7"/>
                                            </p:txEl>
                                          </p:spTgt>
                                        </p:tgtEl>
                                        <p:attrNameLst>
                                          <p:attrName>xshear</p:attrName>
                                        </p:attrNameLst>
                                      </p:cBhvr>
                                    </p:anim>
                                    <p:animScale>
                                      <p:cBhvr>
                                        <p:cTn id="51" dur="400" decel="100000" autoRev="1" fill="hold">
                                          <p:stCondLst>
                                            <p:cond delay="1200"/>
                                          </p:stCondLst>
                                        </p:cTn>
                                        <p:tgtEl>
                                          <p:spTgt spid="3">
                                            <p:txEl>
                                              <p:pRg st="7" end="7"/>
                                            </p:txEl>
                                          </p:spTgt>
                                        </p:tgtEl>
                                      </p:cBhvr>
                                      <p:from x="100000" y="100000"/>
                                      <p:to x="80000" y="100000"/>
                                    </p:animScale>
                                    <p:anim by="(#ppt_h/3+#ppt_w*0.1)" calcmode="lin" valueType="num">
                                      <p:cBhvr additive="sum">
                                        <p:cTn id="52" dur="400" decel="100000" autoRev="1" fill="hold">
                                          <p:stCondLst>
                                            <p:cond delay="1200"/>
                                          </p:stCondLst>
                                        </p:cTn>
                                        <p:tgtEl>
                                          <p:spTgt spid="3">
                                            <p:txEl>
                                              <p:pRg st="7" end="7"/>
                                            </p:txEl>
                                          </p:spTgt>
                                        </p:tgtEl>
                                        <p:attrNameLst>
                                          <p:attrName>ppt_x</p:attrName>
                                        </p:attrNameLst>
                                      </p:cBhvr>
                                    </p:anim>
                                  </p:childTnLst>
                                </p:cTn>
                              </p:par>
                              <p:par>
                                <p:cTn id="53" presetID="34" presetClass="entr" presetSubtype="0" fill="hold" nodeType="with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from="(-#ppt_w/2)" to="(#ppt_x)" calcmode="lin" valueType="num">
                                      <p:cBhvr>
                                        <p:cTn id="55" dur="1200" fill="hold">
                                          <p:stCondLst>
                                            <p:cond delay="0"/>
                                          </p:stCondLst>
                                        </p:cTn>
                                        <p:tgtEl>
                                          <p:spTgt spid="3">
                                            <p:txEl>
                                              <p:pRg st="8" end="8"/>
                                            </p:txEl>
                                          </p:spTgt>
                                        </p:tgtEl>
                                        <p:attrNameLst>
                                          <p:attrName>ppt_x</p:attrName>
                                        </p:attrNameLst>
                                      </p:cBhvr>
                                    </p:anim>
                                    <p:anim from="0" to="-1.0" calcmode="lin" valueType="num">
                                      <p:cBhvr>
                                        <p:cTn id="56" dur="400" decel="50000" autoRev="1" fill="hold">
                                          <p:stCondLst>
                                            <p:cond delay="1200"/>
                                          </p:stCondLst>
                                        </p:cTn>
                                        <p:tgtEl>
                                          <p:spTgt spid="3">
                                            <p:txEl>
                                              <p:pRg st="8" end="8"/>
                                            </p:txEl>
                                          </p:spTgt>
                                        </p:tgtEl>
                                        <p:attrNameLst>
                                          <p:attrName>xshear</p:attrName>
                                        </p:attrNameLst>
                                      </p:cBhvr>
                                    </p:anim>
                                    <p:animScale>
                                      <p:cBhvr>
                                        <p:cTn id="57" dur="400" decel="100000" autoRev="1" fill="hold">
                                          <p:stCondLst>
                                            <p:cond delay="1200"/>
                                          </p:stCondLst>
                                        </p:cTn>
                                        <p:tgtEl>
                                          <p:spTgt spid="3">
                                            <p:txEl>
                                              <p:pRg st="8" end="8"/>
                                            </p:txEl>
                                          </p:spTgt>
                                        </p:tgtEl>
                                      </p:cBhvr>
                                      <p:from x="100000" y="100000"/>
                                      <p:to x="80000" y="100000"/>
                                    </p:animScale>
                                    <p:anim by="(#ppt_h/3+#ppt_w*0.1)" calcmode="lin" valueType="num">
                                      <p:cBhvr additive="sum">
                                        <p:cTn id="58" dur="400" decel="100000" autoRev="1" fill="hold">
                                          <p:stCondLst>
                                            <p:cond delay="1200"/>
                                          </p:stCondLst>
                                        </p:cTn>
                                        <p:tgtEl>
                                          <p:spTgt spid="3">
                                            <p:txEl>
                                              <p:pRg st="8" end="8"/>
                                            </p:txEl>
                                          </p:spTgt>
                                        </p:tgtEl>
                                        <p:attrNameLst>
                                          <p:attrName>ppt_x</p:attrName>
                                        </p:attrNameLst>
                                      </p:cBhvr>
                                    </p:anim>
                                  </p:childTnLst>
                                </p:cTn>
                              </p:par>
                              <p:par>
                                <p:cTn id="59" presetID="34" presetClass="entr" presetSubtype="0" fill="hold" nodeType="with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from="(-#ppt_w/2)" to="(#ppt_x)" calcmode="lin" valueType="num">
                                      <p:cBhvr>
                                        <p:cTn id="61" dur="1200" fill="hold">
                                          <p:stCondLst>
                                            <p:cond delay="0"/>
                                          </p:stCondLst>
                                        </p:cTn>
                                        <p:tgtEl>
                                          <p:spTgt spid="3">
                                            <p:txEl>
                                              <p:pRg st="9" end="9"/>
                                            </p:txEl>
                                          </p:spTgt>
                                        </p:tgtEl>
                                        <p:attrNameLst>
                                          <p:attrName>ppt_x</p:attrName>
                                        </p:attrNameLst>
                                      </p:cBhvr>
                                    </p:anim>
                                    <p:anim from="0" to="-1.0" calcmode="lin" valueType="num">
                                      <p:cBhvr>
                                        <p:cTn id="62" dur="400" decel="50000" autoRev="1" fill="hold">
                                          <p:stCondLst>
                                            <p:cond delay="1200"/>
                                          </p:stCondLst>
                                        </p:cTn>
                                        <p:tgtEl>
                                          <p:spTgt spid="3">
                                            <p:txEl>
                                              <p:pRg st="9" end="9"/>
                                            </p:txEl>
                                          </p:spTgt>
                                        </p:tgtEl>
                                        <p:attrNameLst>
                                          <p:attrName>xshear</p:attrName>
                                        </p:attrNameLst>
                                      </p:cBhvr>
                                    </p:anim>
                                    <p:animScale>
                                      <p:cBhvr>
                                        <p:cTn id="63" dur="400" decel="100000" autoRev="1" fill="hold">
                                          <p:stCondLst>
                                            <p:cond delay="1200"/>
                                          </p:stCondLst>
                                        </p:cTn>
                                        <p:tgtEl>
                                          <p:spTgt spid="3">
                                            <p:txEl>
                                              <p:pRg st="9" end="9"/>
                                            </p:txEl>
                                          </p:spTgt>
                                        </p:tgtEl>
                                      </p:cBhvr>
                                      <p:from x="100000" y="100000"/>
                                      <p:to x="80000" y="100000"/>
                                    </p:animScale>
                                    <p:anim by="(#ppt_h/3+#ppt_w*0.1)" calcmode="lin" valueType="num">
                                      <p:cBhvr additive="sum">
                                        <p:cTn id="64" dur="400" decel="100000" autoRev="1" fill="hold">
                                          <p:stCondLst>
                                            <p:cond delay="1200"/>
                                          </p:stCondLst>
                                        </p:cTn>
                                        <p:tgtEl>
                                          <p:spTgt spid="3">
                                            <p:txEl>
                                              <p:pRg st="9" end="9"/>
                                            </p:txEl>
                                          </p:spTgt>
                                        </p:tgtEl>
                                        <p:attrNameLst>
                                          <p:attrName>ppt_x</p:attrName>
                                        </p:attrNameLst>
                                      </p:cBhvr>
                                    </p:anim>
                                  </p:childTnLst>
                                </p:cTn>
                              </p:par>
                              <p:par>
                                <p:cTn id="65" presetID="34" presetClass="entr" presetSubtype="0" fill="hold" nodeType="with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from="(-#ppt_w/2)" to="(#ppt_x)" calcmode="lin" valueType="num">
                                      <p:cBhvr>
                                        <p:cTn id="67" dur="1200" fill="hold">
                                          <p:stCondLst>
                                            <p:cond delay="0"/>
                                          </p:stCondLst>
                                        </p:cTn>
                                        <p:tgtEl>
                                          <p:spTgt spid="3">
                                            <p:txEl>
                                              <p:pRg st="10" end="10"/>
                                            </p:txEl>
                                          </p:spTgt>
                                        </p:tgtEl>
                                        <p:attrNameLst>
                                          <p:attrName>ppt_x</p:attrName>
                                        </p:attrNameLst>
                                      </p:cBhvr>
                                    </p:anim>
                                    <p:anim from="0" to="-1.0" calcmode="lin" valueType="num">
                                      <p:cBhvr>
                                        <p:cTn id="68" dur="400" decel="50000" autoRev="1" fill="hold">
                                          <p:stCondLst>
                                            <p:cond delay="1200"/>
                                          </p:stCondLst>
                                        </p:cTn>
                                        <p:tgtEl>
                                          <p:spTgt spid="3">
                                            <p:txEl>
                                              <p:pRg st="10" end="10"/>
                                            </p:txEl>
                                          </p:spTgt>
                                        </p:tgtEl>
                                        <p:attrNameLst>
                                          <p:attrName>xshear</p:attrName>
                                        </p:attrNameLst>
                                      </p:cBhvr>
                                    </p:anim>
                                    <p:animScale>
                                      <p:cBhvr>
                                        <p:cTn id="69" dur="400" decel="100000" autoRev="1" fill="hold">
                                          <p:stCondLst>
                                            <p:cond delay="1200"/>
                                          </p:stCondLst>
                                        </p:cTn>
                                        <p:tgtEl>
                                          <p:spTgt spid="3">
                                            <p:txEl>
                                              <p:pRg st="10" end="10"/>
                                            </p:txEl>
                                          </p:spTgt>
                                        </p:tgtEl>
                                      </p:cBhvr>
                                      <p:from x="100000" y="100000"/>
                                      <p:to x="80000" y="100000"/>
                                    </p:animScale>
                                    <p:anim by="(#ppt_h/3+#ppt_w*0.1)" calcmode="lin" valueType="num">
                                      <p:cBhvr additive="sum">
                                        <p:cTn id="70" dur="400" decel="100000" autoRev="1" fill="hold">
                                          <p:stCondLst>
                                            <p:cond delay="1200"/>
                                          </p:stCondLst>
                                        </p:cTn>
                                        <p:tgtEl>
                                          <p:spTgt spid="3">
                                            <p:txEl>
                                              <p:pRg st="10" end="10"/>
                                            </p:txEl>
                                          </p:spTgt>
                                        </p:tgtEl>
                                        <p:attrNameLst>
                                          <p:attrName>ppt_x</p:attrName>
                                        </p:attrNameLst>
                                      </p:cBhvr>
                                    </p:anim>
                                  </p:childTnLst>
                                </p:cTn>
                              </p:par>
                              <p:par>
                                <p:cTn id="71" presetID="34" presetClass="entr" presetSubtype="0" fill="hold" nodeType="with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from="(-#ppt_w/2)" to="(#ppt_x)" calcmode="lin" valueType="num">
                                      <p:cBhvr>
                                        <p:cTn id="73" dur="1200" fill="hold">
                                          <p:stCondLst>
                                            <p:cond delay="0"/>
                                          </p:stCondLst>
                                        </p:cTn>
                                        <p:tgtEl>
                                          <p:spTgt spid="3">
                                            <p:txEl>
                                              <p:pRg st="11" end="11"/>
                                            </p:txEl>
                                          </p:spTgt>
                                        </p:tgtEl>
                                        <p:attrNameLst>
                                          <p:attrName>ppt_x</p:attrName>
                                        </p:attrNameLst>
                                      </p:cBhvr>
                                    </p:anim>
                                    <p:anim from="0" to="-1.0" calcmode="lin" valueType="num">
                                      <p:cBhvr>
                                        <p:cTn id="74" dur="400" decel="50000" autoRev="1" fill="hold">
                                          <p:stCondLst>
                                            <p:cond delay="1200"/>
                                          </p:stCondLst>
                                        </p:cTn>
                                        <p:tgtEl>
                                          <p:spTgt spid="3">
                                            <p:txEl>
                                              <p:pRg st="11" end="11"/>
                                            </p:txEl>
                                          </p:spTgt>
                                        </p:tgtEl>
                                        <p:attrNameLst>
                                          <p:attrName>xshear</p:attrName>
                                        </p:attrNameLst>
                                      </p:cBhvr>
                                    </p:anim>
                                    <p:animScale>
                                      <p:cBhvr>
                                        <p:cTn id="75" dur="400" decel="100000" autoRev="1" fill="hold">
                                          <p:stCondLst>
                                            <p:cond delay="1200"/>
                                          </p:stCondLst>
                                        </p:cTn>
                                        <p:tgtEl>
                                          <p:spTgt spid="3">
                                            <p:txEl>
                                              <p:pRg st="11" end="11"/>
                                            </p:txEl>
                                          </p:spTgt>
                                        </p:tgtEl>
                                      </p:cBhvr>
                                      <p:from x="100000" y="100000"/>
                                      <p:to x="80000" y="100000"/>
                                    </p:animScale>
                                    <p:anim by="(#ppt_h/3+#ppt_w*0.1)" calcmode="lin" valueType="num">
                                      <p:cBhvr additive="sum">
                                        <p:cTn id="76" dur="400" decel="100000" autoRev="1" fill="hold">
                                          <p:stCondLst>
                                            <p:cond delay="1200"/>
                                          </p:stCondLst>
                                        </p:cTn>
                                        <p:tgtEl>
                                          <p:spTgt spid="3">
                                            <p:txEl>
                                              <p:pRg st="11" end="11"/>
                                            </p:txEl>
                                          </p:spTgt>
                                        </p:tgtEl>
                                        <p:attrNameLst>
                                          <p:attrName>ppt_x</p:attrName>
                                        </p:attrNameLst>
                                      </p:cBhvr>
                                    </p:anim>
                                  </p:childTnLst>
                                </p:cTn>
                              </p:par>
                            </p:childTnLst>
                          </p:cTn>
                        </p:par>
                      </p:childTnLst>
                    </p:cTn>
                  </p:par>
                  <p:par>
                    <p:cTn id="77" fill="hold">
                      <p:stCondLst>
                        <p:cond delay="indefinite"/>
                      </p:stCondLst>
                      <p:childTnLst>
                        <p:par>
                          <p:cTn id="78" fill="hold">
                            <p:stCondLst>
                              <p:cond delay="0"/>
                            </p:stCondLst>
                            <p:childTnLst>
                              <p:par>
                                <p:cTn id="79" presetID="45" presetClass="entr" presetSubtype="0" fill="hold" grpId="0" nodeType="clickEffect">
                                  <p:stCondLst>
                                    <p:cond delay="0"/>
                                  </p:stCondLst>
                                  <p:iterate type="lt">
                                    <p:tmPct val="10000"/>
                                  </p:iterate>
                                  <p:childTnLst>
                                    <p:set>
                                      <p:cBhvr>
                                        <p:cTn id="80" dur="1" fill="hold">
                                          <p:stCondLst>
                                            <p:cond delay="0"/>
                                          </p:stCondLst>
                                        </p:cTn>
                                        <p:tgtEl>
                                          <p:spTgt spid="4"/>
                                        </p:tgtEl>
                                        <p:attrNameLst>
                                          <p:attrName>style.visibility</p:attrName>
                                        </p:attrNameLst>
                                      </p:cBhvr>
                                      <p:to>
                                        <p:strVal val="visible"/>
                                      </p:to>
                                    </p:set>
                                    <p:animEffect transition="in" filter="fade">
                                      <p:cBhvr>
                                        <p:cTn id="81" dur="2000"/>
                                        <p:tgtEl>
                                          <p:spTgt spid="4"/>
                                        </p:tgtEl>
                                      </p:cBhvr>
                                    </p:animEffect>
                                    <p:anim calcmode="lin" valueType="num">
                                      <p:cBhvr>
                                        <p:cTn id="82" dur="2000" fill="hold"/>
                                        <p:tgtEl>
                                          <p:spTgt spid="4"/>
                                        </p:tgtEl>
                                        <p:attrNameLst>
                                          <p:attrName>ppt_w</p:attrName>
                                        </p:attrNameLst>
                                      </p:cBhvr>
                                      <p:tavLst>
                                        <p:tav tm="0" fmla="#ppt_w*sin(2.5*pi*$)">
                                          <p:val>
                                            <p:fltVal val="0"/>
                                          </p:val>
                                        </p:tav>
                                        <p:tav tm="100000">
                                          <p:val>
                                            <p:fltVal val="1"/>
                                          </p:val>
                                        </p:tav>
                                      </p:tavLst>
                                    </p:anim>
                                    <p:anim calcmode="lin" valueType="num">
                                      <p:cBhvr>
                                        <p:cTn id="83"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p:nvPr/>
        </p:nvSpPr>
        <p:spPr>
          <a:xfrm>
            <a:off x="-82550" y="0"/>
            <a:ext cx="8915400" cy="6858000"/>
          </a:xfrm>
          <a:prstGeom prst="rec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id-ID"/>
          </a:p>
        </p:txBody>
      </p:sp>
      <p:sp>
        <p:nvSpPr>
          <p:cNvPr id="3" name="Content Placeholder 2"/>
          <p:cNvSpPr>
            <a:spLocks noGrp="1"/>
          </p:cNvSpPr>
          <p:nvPr>
            <p:ph idx="1"/>
          </p:nvPr>
        </p:nvSpPr>
        <p:spPr>
          <a:xfrm>
            <a:off x="412751" y="457201"/>
            <a:ext cx="8709025" cy="6324600"/>
          </a:xfrm>
        </p:spPr>
        <p:txBody>
          <a:bodyPr>
            <a:normAutofit lnSpcReduction="10000"/>
          </a:bodyPr>
          <a:lstStyle/>
          <a:p>
            <a:endParaRPr lang="en-US" dirty="0" smtClean="0"/>
          </a:p>
          <a:p>
            <a:endParaRPr lang="en-US" dirty="0" smtClean="0"/>
          </a:p>
          <a:p>
            <a:endParaRPr lang="en-US" dirty="0" smtClean="0"/>
          </a:p>
          <a:p>
            <a:endParaRPr lang="en-US" dirty="0" smtClean="0"/>
          </a:p>
          <a:p>
            <a:pPr>
              <a:buNone/>
            </a:pPr>
            <a:endParaRPr lang="id-ID" dirty="0"/>
          </a:p>
          <a:p>
            <a:pPr>
              <a:buNone/>
            </a:pPr>
            <a:endParaRPr lang="en-US" dirty="0" smtClean="0"/>
          </a:p>
          <a:p>
            <a:pPr>
              <a:buNone/>
            </a:pPr>
            <a:r>
              <a:rPr lang="en-US" dirty="0" smtClean="0">
                <a:solidFill>
                  <a:schemeClr val="tx2"/>
                </a:solidFill>
                <a:latin typeface="Comic Sans MS" pitchFamily="66" charset="0"/>
              </a:rPr>
              <a:t>Seminar </a:t>
            </a:r>
            <a:r>
              <a:rPr lang="en-US" dirty="0" err="1" smtClean="0">
                <a:solidFill>
                  <a:schemeClr val="tx2"/>
                </a:solidFill>
                <a:latin typeface="Comic Sans MS" pitchFamily="66" charset="0"/>
              </a:rPr>
              <a:t>Nasional</a:t>
            </a:r>
            <a:r>
              <a:rPr lang="en-US" dirty="0" smtClean="0">
                <a:solidFill>
                  <a:schemeClr val="tx2"/>
                </a:solidFill>
                <a:latin typeface="Comic Sans MS" pitchFamily="66" charset="0"/>
              </a:rPr>
              <a:t> </a:t>
            </a:r>
            <a:r>
              <a:rPr lang="en-US" dirty="0" err="1" smtClean="0">
                <a:solidFill>
                  <a:schemeClr val="tx2"/>
                </a:solidFill>
                <a:latin typeface="Comic Sans MS" pitchFamily="66" charset="0"/>
              </a:rPr>
              <a:t>tentang</a:t>
            </a:r>
            <a:r>
              <a:rPr lang="en-US" dirty="0" smtClean="0">
                <a:solidFill>
                  <a:schemeClr val="tx2"/>
                </a:solidFill>
                <a:latin typeface="Comic Sans MS" pitchFamily="66" charset="0"/>
              </a:rPr>
              <a:t> </a:t>
            </a:r>
            <a:r>
              <a:rPr lang="en-US" dirty="0" err="1" smtClean="0">
                <a:solidFill>
                  <a:schemeClr val="tx2"/>
                </a:solidFill>
                <a:latin typeface="Comic Sans MS" pitchFamily="66" charset="0"/>
              </a:rPr>
              <a:t>Penyempurnaan</a:t>
            </a:r>
            <a:r>
              <a:rPr lang="en-US" dirty="0" smtClean="0">
                <a:solidFill>
                  <a:schemeClr val="tx2"/>
                </a:solidFill>
                <a:latin typeface="Comic Sans MS" pitchFamily="66" charset="0"/>
              </a:rPr>
              <a:t> UU</a:t>
            </a:r>
          </a:p>
          <a:p>
            <a:pPr>
              <a:buNone/>
            </a:pPr>
            <a:r>
              <a:rPr lang="en-US" dirty="0" smtClean="0">
                <a:solidFill>
                  <a:schemeClr val="tx2"/>
                </a:solidFill>
                <a:latin typeface="Comic Sans MS" pitchFamily="66" charset="0"/>
              </a:rPr>
              <a:t>No. 2 </a:t>
            </a:r>
            <a:r>
              <a:rPr lang="en-US" dirty="0" err="1" smtClean="0">
                <a:solidFill>
                  <a:schemeClr val="tx2"/>
                </a:solidFill>
                <a:latin typeface="Comic Sans MS" pitchFamily="66" charset="0"/>
              </a:rPr>
              <a:t>Thn</a:t>
            </a:r>
            <a:r>
              <a:rPr lang="en-US" dirty="0" smtClean="0">
                <a:solidFill>
                  <a:schemeClr val="tx2"/>
                </a:solidFill>
                <a:latin typeface="Comic Sans MS" pitchFamily="66" charset="0"/>
              </a:rPr>
              <a:t> 1989 </a:t>
            </a:r>
            <a:r>
              <a:rPr lang="en-US" dirty="0" err="1" smtClean="0">
                <a:solidFill>
                  <a:schemeClr val="tx2"/>
                </a:solidFill>
                <a:latin typeface="Comic Sans MS" pitchFamily="66" charset="0"/>
              </a:rPr>
              <a:t>tentang</a:t>
            </a:r>
            <a:r>
              <a:rPr lang="en-US" dirty="0" smtClean="0">
                <a:solidFill>
                  <a:schemeClr val="tx2"/>
                </a:solidFill>
                <a:latin typeface="Comic Sans MS" pitchFamily="66" charset="0"/>
              </a:rPr>
              <a:t> </a:t>
            </a:r>
            <a:r>
              <a:rPr lang="en-US" dirty="0" err="1" smtClean="0">
                <a:solidFill>
                  <a:schemeClr val="tx2"/>
                </a:solidFill>
                <a:latin typeface="Comic Sans MS" pitchFamily="66" charset="0"/>
              </a:rPr>
              <a:t>Sistem</a:t>
            </a:r>
            <a:r>
              <a:rPr lang="en-US" dirty="0" smtClean="0">
                <a:solidFill>
                  <a:schemeClr val="tx2"/>
                </a:solidFill>
                <a:latin typeface="Comic Sans MS" pitchFamily="66" charset="0"/>
              </a:rPr>
              <a:t> </a:t>
            </a:r>
            <a:r>
              <a:rPr lang="en-US" dirty="0" err="1" smtClean="0">
                <a:solidFill>
                  <a:schemeClr val="tx2"/>
                </a:solidFill>
                <a:latin typeface="Comic Sans MS" pitchFamily="66" charset="0"/>
              </a:rPr>
              <a:t>Pendidikan</a:t>
            </a:r>
            <a:r>
              <a:rPr lang="id-ID" dirty="0">
                <a:solidFill>
                  <a:schemeClr val="tx2"/>
                </a:solidFill>
                <a:latin typeface="Comic Sans MS" pitchFamily="66" charset="0"/>
              </a:rPr>
              <a:t> </a:t>
            </a:r>
            <a:r>
              <a:rPr lang="en-US" dirty="0" err="1" smtClean="0">
                <a:solidFill>
                  <a:schemeClr val="tx2"/>
                </a:solidFill>
                <a:latin typeface="Comic Sans MS" pitchFamily="66" charset="0"/>
              </a:rPr>
              <a:t>Nasional</a:t>
            </a:r>
            <a:endParaRPr lang="en-US" dirty="0" smtClean="0">
              <a:solidFill>
                <a:schemeClr val="tx2"/>
              </a:solidFill>
              <a:latin typeface="Comic Sans MS" pitchFamily="66" charset="0"/>
            </a:endParaRPr>
          </a:p>
          <a:p>
            <a:pPr>
              <a:buNone/>
            </a:pPr>
            <a:r>
              <a:rPr lang="en-US" dirty="0" smtClean="0">
                <a:solidFill>
                  <a:schemeClr val="tx2"/>
                </a:solidFill>
                <a:latin typeface="Comic Sans MS" pitchFamily="66" charset="0"/>
              </a:rPr>
              <a:t>&amp; Seminar </a:t>
            </a:r>
            <a:r>
              <a:rPr lang="en-US" dirty="0" err="1" smtClean="0">
                <a:solidFill>
                  <a:schemeClr val="tx2"/>
                </a:solidFill>
                <a:latin typeface="Comic Sans MS" pitchFamily="66" charset="0"/>
              </a:rPr>
              <a:t>Nasional</a:t>
            </a:r>
            <a:r>
              <a:rPr lang="en-US" dirty="0" smtClean="0">
                <a:solidFill>
                  <a:schemeClr val="tx2"/>
                </a:solidFill>
                <a:latin typeface="Comic Sans MS" pitchFamily="66" charset="0"/>
              </a:rPr>
              <a:t> </a:t>
            </a:r>
            <a:r>
              <a:rPr lang="en-US" dirty="0" err="1" smtClean="0">
                <a:solidFill>
                  <a:schemeClr val="tx2"/>
                </a:solidFill>
                <a:latin typeface="Comic Sans MS" pitchFamily="66" charset="0"/>
              </a:rPr>
              <a:t>tentang</a:t>
            </a:r>
            <a:r>
              <a:rPr lang="en-US" dirty="0" smtClean="0">
                <a:solidFill>
                  <a:schemeClr val="tx2"/>
                </a:solidFill>
                <a:latin typeface="Comic Sans MS" pitchFamily="66" charset="0"/>
              </a:rPr>
              <a:t> UU </a:t>
            </a:r>
            <a:r>
              <a:rPr lang="en-US" dirty="0" err="1" smtClean="0">
                <a:solidFill>
                  <a:schemeClr val="tx2"/>
                </a:solidFill>
                <a:latin typeface="Comic Sans MS" pitchFamily="66" charset="0"/>
              </a:rPr>
              <a:t>Perlindungan</a:t>
            </a:r>
            <a:r>
              <a:rPr lang="en-US" dirty="0" smtClean="0">
                <a:solidFill>
                  <a:schemeClr val="tx2"/>
                </a:solidFill>
                <a:latin typeface="Comic Sans MS" pitchFamily="66" charset="0"/>
              </a:rPr>
              <a:t> </a:t>
            </a:r>
            <a:r>
              <a:rPr lang="en-US" dirty="0" err="1" smtClean="0">
                <a:solidFill>
                  <a:schemeClr val="tx2"/>
                </a:solidFill>
                <a:latin typeface="Comic Sans MS" pitchFamily="66" charset="0"/>
              </a:rPr>
              <a:t>Gur</a:t>
            </a:r>
            <a:r>
              <a:rPr lang="id-ID" dirty="0" smtClean="0">
                <a:solidFill>
                  <a:schemeClr val="tx2"/>
                </a:solidFill>
                <a:latin typeface="Comic Sans MS" pitchFamily="66" charset="0"/>
              </a:rPr>
              <a:t>u</a:t>
            </a:r>
            <a:r>
              <a:rPr lang="en-US" dirty="0" smtClean="0">
                <a:solidFill>
                  <a:schemeClr val="bg1"/>
                </a:solidFill>
                <a:latin typeface="Comic Sans MS" pitchFamily="66" charset="0"/>
              </a:rPr>
              <a:t>u</a:t>
            </a:r>
          </a:p>
          <a:p>
            <a:pPr>
              <a:buNone/>
            </a:pPr>
            <a:r>
              <a:rPr lang="en-US" dirty="0" err="1" smtClean="0">
                <a:solidFill>
                  <a:schemeClr val="tx2"/>
                </a:solidFill>
                <a:latin typeface="Comic Sans MS" pitchFamily="66" charset="0"/>
              </a:rPr>
              <a:t>kepada</a:t>
            </a:r>
            <a:r>
              <a:rPr lang="en-US" dirty="0" smtClean="0">
                <a:solidFill>
                  <a:schemeClr val="tx2"/>
                </a:solidFill>
                <a:latin typeface="Comic Sans MS" pitchFamily="66" charset="0"/>
              </a:rPr>
              <a:t> </a:t>
            </a:r>
            <a:r>
              <a:rPr lang="en-US" dirty="0" err="1" smtClean="0">
                <a:solidFill>
                  <a:schemeClr val="tx2"/>
                </a:solidFill>
                <a:latin typeface="Comic Sans MS" pitchFamily="66" charset="0"/>
              </a:rPr>
              <a:t>Mendiknas</a:t>
            </a:r>
            <a:r>
              <a:rPr lang="en-US" dirty="0" smtClean="0">
                <a:solidFill>
                  <a:schemeClr val="tx2"/>
                </a:solidFill>
                <a:latin typeface="Comic Sans MS" pitchFamily="66" charset="0"/>
              </a:rPr>
              <a:t> </a:t>
            </a:r>
            <a:r>
              <a:rPr lang="en-US" dirty="0" err="1" smtClean="0">
                <a:solidFill>
                  <a:schemeClr val="tx2"/>
                </a:solidFill>
                <a:latin typeface="Comic Sans MS" pitchFamily="66" charset="0"/>
              </a:rPr>
              <a:t>dan</a:t>
            </a:r>
            <a:r>
              <a:rPr lang="en-US" dirty="0" smtClean="0">
                <a:solidFill>
                  <a:schemeClr val="tx2"/>
                </a:solidFill>
                <a:latin typeface="Comic Sans MS" pitchFamily="66" charset="0"/>
              </a:rPr>
              <a:t> DPR </a:t>
            </a:r>
            <a:r>
              <a:rPr lang="en-US" dirty="0" err="1" smtClean="0">
                <a:solidFill>
                  <a:schemeClr val="tx2"/>
                </a:solidFill>
                <a:latin typeface="Comic Sans MS" pitchFamily="66" charset="0"/>
              </a:rPr>
              <a:t>oleh</a:t>
            </a:r>
            <a:r>
              <a:rPr lang="en-US" dirty="0" smtClean="0">
                <a:solidFill>
                  <a:schemeClr val="tx2"/>
                </a:solidFill>
                <a:latin typeface="Comic Sans MS" pitchFamily="66" charset="0"/>
              </a:rPr>
              <a:t> YPLP PGRI </a:t>
            </a:r>
            <a:r>
              <a:rPr lang="en-US" dirty="0" err="1" smtClean="0">
                <a:solidFill>
                  <a:schemeClr val="tx2"/>
                </a:solidFill>
                <a:latin typeface="Comic Sans MS" pitchFamily="66" charset="0"/>
              </a:rPr>
              <a:t>Pusat</a:t>
            </a:r>
            <a:endParaRPr lang="en-US" dirty="0" smtClean="0">
              <a:solidFill>
                <a:schemeClr val="tx2"/>
              </a:solidFill>
              <a:latin typeface="Comic Sans MS" pitchFamily="66" charset="0"/>
            </a:endParaRPr>
          </a:p>
          <a:p>
            <a:pPr>
              <a:buNone/>
            </a:pPr>
            <a:r>
              <a:rPr lang="en-US" dirty="0" err="1" smtClean="0">
                <a:solidFill>
                  <a:schemeClr val="tx2"/>
                </a:solidFill>
                <a:latin typeface="Comic Sans MS" pitchFamily="66" charset="0"/>
              </a:rPr>
              <a:t>masing-masing</a:t>
            </a:r>
            <a:r>
              <a:rPr lang="en-US" dirty="0" smtClean="0">
                <a:solidFill>
                  <a:schemeClr val="tx2"/>
                </a:solidFill>
                <a:latin typeface="Comic Sans MS" pitchFamily="66" charset="0"/>
              </a:rPr>
              <a:t> </a:t>
            </a:r>
            <a:r>
              <a:rPr lang="en-US" dirty="0" err="1" smtClean="0">
                <a:solidFill>
                  <a:schemeClr val="tx2"/>
                </a:solidFill>
                <a:latin typeface="Comic Sans MS" pitchFamily="66" charset="0"/>
              </a:rPr>
              <a:t>dengan</a:t>
            </a:r>
            <a:r>
              <a:rPr lang="en-US" dirty="0" smtClean="0">
                <a:solidFill>
                  <a:schemeClr val="tx2"/>
                </a:solidFill>
                <a:latin typeface="Comic Sans MS" pitchFamily="66" charset="0"/>
              </a:rPr>
              <a:t> </a:t>
            </a:r>
            <a:r>
              <a:rPr lang="en-US" dirty="0" err="1" smtClean="0">
                <a:solidFill>
                  <a:schemeClr val="tx2"/>
                </a:solidFill>
                <a:latin typeface="Comic Sans MS" pitchFamily="66" charset="0"/>
              </a:rPr>
              <a:t>surat</a:t>
            </a:r>
            <a:r>
              <a:rPr lang="en-US" dirty="0" smtClean="0">
                <a:solidFill>
                  <a:schemeClr val="tx2"/>
                </a:solidFill>
                <a:latin typeface="Comic Sans MS" pitchFamily="66" charset="0"/>
              </a:rPr>
              <a:t> No. 088/YPLP</a:t>
            </a:r>
          </a:p>
          <a:p>
            <a:pPr>
              <a:buNone/>
            </a:pPr>
            <a:r>
              <a:rPr lang="en-US" dirty="0" smtClean="0">
                <a:solidFill>
                  <a:schemeClr val="tx2"/>
                </a:solidFill>
                <a:latin typeface="Comic Sans MS" pitchFamily="66" charset="0"/>
              </a:rPr>
              <a:t>PGRI/IX/2001 </a:t>
            </a:r>
            <a:r>
              <a:rPr lang="en-US" dirty="0" err="1" smtClean="0">
                <a:solidFill>
                  <a:schemeClr val="tx2"/>
                </a:solidFill>
                <a:latin typeface="Comic Sans MS" pitchFamily="66" charset="0"/>
              </a:rPr>
              <a:t>Tgl</a:t>
            </a:r>
            <a:r>
              <a:rPr lang="en-US" dirty="0" smtClean="0">
                <a:solidFill>
                  <a:schemeClr val="tx2"/>
                </a:solidFill>
                <a:latin typeface="Comic Sans MS" pitchFamily="66" charset="0"/>
              </a:rPr>
              <a:t> 12 September 2001 &amp; </a:t>
            </a:r>
            <a:r>
              <a:rPr lang="en-US" dirty="0" err="1" smtClean="0">
                <a:solidFill>
                  <a:schemeClr val="tx2"/>
                </a:solidFill>
                <a:latin typeface="Comic Sans MS" pitchFamily="66" charset="0"/>
              </a:rPr>
              <a:t>surat</a:t>
            </a:r>
            <a:r>
              <a:rPr lang="en-US" dirty="0" smtClean="0">
                <a:solidFill>
                  <a:schemeClr val="tx2"/>
                </a:solidFill>
                <a:latin typeface="Comic Sans MS" pitchFamily="66" charset="0"/>
              </a:rPr>
              <a:t> No.</a:t>
            </a:r>
          </a:p>
          <a:p>
            <a:pPr>
              <a:buNone/>
            </a:pPr>
            <a:r>
              <a:rPr lang="en-US" dirty="0" smtClean="0">
                <a:solidFill>
                  <a:schemeClr val="tx2"/>
                </a:solidFill>
                <a:latin typeface="Comic Sans MS" pitchFamily="66" charset="0"/>
              </a:rPr>
              <a:t>087/K/YPLP PGRI/P/IX,12001 </a:t>
            </a:r>
            <a:r>
              <a:rPr lang="en-US" dirty="0" err="1" smtClean="0">
                <a:solidFill>
                  <a:schemeClr val="tx2"/>
                </a:solidFill>
                <a:latin typeface="Comic Sans MS" pitchFamily="66" charset="0"/>
              </a:rPr>
              <a:t>Tgl</a:t>
            </a:r>
            <a:r>
              <a:rPr lang="en-US" dirty="0" smtClean="0">
                <a:solidFill>
                  <a:schemeClr val="tx2"/>
                </a:solidFill>
                <a:latin typeface="Comic Sans MS" pitchFamily="66" charset="0"/>
              </a:rPr>
              <a:t> 12 September</a:t>
            </a:r>
          </a:p>
          <a:p>
            <a:pPr>
              <a:buNone/>
            </a:pPr>
            <a:r>
              <a:rPr lang="en-US" dirty="0" smtClean="0">
                <a:solidFill>
                  <a:schemeClr val="tx2"/>
                </a:solidFill>
                <a:latin typeface="Comic Sans MS" pitchFamily="66" charset="0"/>
              </a:rPr>
              <a:t>2001 </a:t>
            </a:r>
            <a:endParaRPr lang="en-US" dirty="0">
              <a:solidFill>
                <a:schemeClr val="tx2"/>
              </a:solidFill>
              <a:latin typeface="Comic Sans MS" pitchFamily="66" charset="0"/>
            </a:endParaRPr>
          </a:p>
        </p:txBody>
      </p:sp>
      <p:sp>
        <p:nvSpPr>
          <p:cNvPr id="4" name="Rounded Rectangle 3"/>
          <p:cNvSpPr/>
          <p:nvPr/>
        </p:nvSpPr>
        <p:spPr>
          <a:xfrm>
            <a:off x="660401" y="609600"/>
            <a:ext cx="3714750" cy="762000"/>
          </a:xfrm>
          <a:prstGeom prst="roundRect">
            <a:avLst/>
          </a:prstGeom>
          <a:ln w="34925">
            <a:noFill/>
          </a:ln>
          <a:effectLst>
            <a:glow rad="139700">
              <a:schemeClr val="accent2">
                <a:satMod val="175000"/>
                <a:alpha val="40000"/>
              </a:schemeClr>
            </a:glow>
            <a:outerShdw blurRad="44450" dist="27940" dir="5400000" algn="ctr">
              <a:srgbClr val="000000">
                <a:alpha val="32000"/>
              </a:srgbClr>
            </a:outerShdw>
            <a:reflection blurRad="6350" stA="52000" endA="300" endPos="35000" dir="5400000" sy="-100000" algn="bl" rotWithShape="0"/>
          </a:effectLst>
          <a:scene3d>
            <a:camera prst="obliqueBottomLeft"/>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r>
              <a:rPr lang="en-US" sz="2400" b="1" dirty="0">
                <a:solidFill>
                  <a:srgbClr val="FFFF00"/>
                </a:solidFill>
              </a:rPr>
              <a:t>2. </a:t>
            </a:r>
            <a:r>
              <a:rPr lang="en-US" sz="2400" b="1" dirty="0" err="1">
                <a:solidFill>
                  <a:srgbClr val="FFFF00"/>
                </a:solidFill>
              </a:rPr>
              <a:t>Mengirimkan</a:t>
            </a:r>
            <a:r>
              <a:rPr lang="en-US" sz="2400" b="1" dirty="0">
                <a:solidFill>
                  <a:srgbClr val="FFFF00"/>
                </a:solidFill>
              </a:rPr>
              <a:t> </a:t>
            </a:r>
            <a:r>
              <a:rPr lang="en-US" sz="2400" b="1" dirty="0" err="1">
                <a:solidFill>
                  <a:srgbClr val="FFFF00"/>
                </a:solidFill>
              </a:rPr>
              <a:t>hasil</a:t>
            </a:r>
            <a:endParaRPr lang="en-US" sz="2400" b="1" dirty="0">
              <a:solidFill>
                <a:srgbClr val="FFFF00"/>
              </a:solidFill>
            </a:endParaRPr>
          </a:p>
        </p:txBody>
      </p:sp>
      <p:sp>
        <p:nvSpPr>
          <p:cNvPr id="7" name="Up-Down Arrow 6"/>
          <p:cNvSpPr/>
          <p:nvPr/>
        </p:nvSpPr>
        <p:spPr>
          <a:xfrm>
            <a:off x="2063750" y="1752600"/>
            <a:ext cx="742950" cy="1066800"/>
          </a:xfrm>
          <a:prstGeom prst="upDownArrow">
            <a:avLst/>
          </a:prstGeom>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91426" tIns="45713" rIns="91426" bIns="45713" rtlCol="0" anchor="ctr"/>
          <a:lstStyle/>
          <a:p>
            <a:pPr algn="ctr"/>
            <a:endParaRPr lang="en-US"/>
          </a:p>
        </p:txBody>
      </p:sp>
      <p:sp>
        <p:nvSpPr>
          <p:cNvPr id="5" name="Right Arrow 4">
            <a:hlinkClick r:id="rId2" action="ppaction://hlinksldjump"/>
          </p:cNvPr>
          <p:cNvSpPr/>
          <p:nvPr/>
        </p:nvSpPr>
        <p:spPr>
          <a:xfrm>
            <a:off x="8420101" y="6248400"/>
            <a:ext cx="1403350" cy="533400"/>
          </a:xfrm>
          <a:prstGeom prst="rightArrow">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sz="2400" b="1" dirty="0">
                <a:solidFill>
                  <a:schemeClr val="bg1"/>
                </a:solidFill>
                <a:effectLst>
                  <a:glow rad="139700">
                    <a:schemeClr val="accent4">
                      <a:satMod val="175000"/>
                      <a:alpha val="40000"/>
                    </a:schemeClr>
                  </a:glow>
                </a:effectLst>
                <a:latin typeface="Kristen ITC" pitchFamily="66" charset="0"/>
              </a:rPr>
              <a:t>Next</a:t>
            </a: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80">
                                          <p:stCondLst>
                                            <p:cond delay="0"/>
                                          </p:stCondLst>
                                        </p:cTn>
                                        <p:tgtEl>
                                          <p:spTgt spid="7"/>
                                        </p:tgtEl>
                                      </p:cBhvr>
                                    </p:animEffect>
                                    <p:anim calcmode="lin" valueType="num">
                                      <p:cBhvr>
                                        <p:cTn id="1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1" dur="26">
                                          <p:stCondLst>
                                            <p:cond delay="650"/>
                                          </p:stCondLst>
                                        </p:cTn>
                                        <p:tgtEl>
                                          <p:spTgt spid="7"/>
                                        </p:tgtEl>
                                      </p:cBhvr>
                                      <p:to x="100000" y="60000"/>
                                    </p:animScale>
                                    <p:animScale>
                                      <p:cBhvr>
                                        <p:cTn id="22" dur="166" decel="50000">
                                          <p:stCondLst>
                                            <p:cond delay="676"/>
                                          </p:stCondLst>
                                        </p:cTn>
                                        <p:tgtEl>
                                          <p:spTgt spid="7"/>
                                        </p:tgtEl>
                                      </p:cBhvr>
                                      <p:to x="100000" y="100000"/>
                                    </p:animScale>
                                    <p:animScale>
                                      <p:cBhvr>
                                        <p:cTn id="23" dur="26">
                                          <p:stCondLst>
                                            <p:cond delay="1312"/>
                                          </p:stCondLst>
                                        </p:cTn>
                                        <p:tgtEl>
                                          <p:spTgt spid="7"/>
                                        </p:tgtEl>
                                      </p:cBhvr>
                                      <p:to x="100000" y="80000"/>
                                    </p:animScale>
                                    <p:animScale>
                                      <p:cBhvr>
                                        <p:cTn id="24" dur="166" decel="50000">
                                          <p:stCondLst>
                                            <p:cond delay="1338"/>
                                          </p:stCondLst>
                                        </p:cTn>
                                        <p:tgtEl>
                                          <p:spTgt spid="7"/>
                                        </p:tgtEl>
                                      </p:cBhvr>
                                      <p:to x="100000" y="100000"/>
                                    </p:animScale>
                                    <p:animScale>
                                      <p:cBhvr>
                                        <p:cTn id="25" dur="26">
                                          <p:stCondLst>
                                            <p:cond delay="1642"/>
                                          </p:stCondLst>
                                        </p:cTn>
                                        <p:tgtEl>
                                          <p:spTgt spid="7"/>
                                        </p:tgtEl>
                                      </p:cBhvr>
                                      <p:to x="100000" y="90000"/>
                                    </p:animScale>
                                    <p:animScale>
                                      <p:cBhvr>
                                        <p:cTn id="26" dur="166" decel="50000">
                                          <p:stCondLst>
                                            <p:cond delay="1668"/>
                                          </p:stCondLst>
                                        </p:cTn>
                                        <p:tgtEl>
                                          <p:spTgt spid="7"/>
                                        </p:tgtEl>
                                      </p:cBhvr>
                                      <p:to x="100000" y="100000"/>
                                    </p:animScale>
                                    <p:animScale>
                                      <p:cBhvr>
                                        <p:cTn id="27" dur="26">
                                          <p:stCondLst>
                                            <p:cond delay="1808"/>
                                          </p:stCondLst>
                                        </p:cTn>
                                        <p:tgtEl>
                                          <p:spTgt spid="7"/>
                                        </p:tgtEl>
                                      </p:cBhvr>
                                      <p:to x="100000" y="95000"/>
                                    </p:animScale>
                                    <p:animScale>
                                      <p:cBhvr>
                                        <p:cTn id="28" dur="166" decel="50000">
                                          <p:stCondLst>
                                            <p:cond delay="1834"/>
                                          </p:stCondLst>
                                        </p:cTn>
                                        <p:tgtEl>
                                          <p:spTgt spid="7"/>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2000"/>
                                        <p:tgtEl>
                                          <p:spTgt spid="3">
                                            <p:txEl>
                                              <p:pRg st="6" end="6"/>
                                            </p:txEl>
                                          </p:spTgt>
                                        </p:tgtEl>
                                      </p:cBhvr>
                                    </p:animEffect>
                                    <p:anim calcmode="lin" valueType="num">
                                      <p:cBhvr>
                                        <p:cTn id="34"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8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36" dur="200" accel="100000" fill="hold">
                                          <p:stCondLst>
                                            <p:cond delay="1800"/>
                                          </p:stCondLst>
                                        </p:cTn>
                                        <p:tgtEl>
                                          <p:spTgt spid="3">
                                            <p:txEl>
                                              <p:pRg st="6" end="6"/>
                                            </p:txEl>
                                          </p:spTgt>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2000"/>
                                        <p:tgtEl>
                                          <p:spTgt spid="3">
                                            <p:txEl>
                                              <p:pRg st="7" end="7"/>
                                            </p:txEl>
                                          </p:spTgt>
                                        </p:tgtEl>
                                      </p:cBhvr>
                                    </p:animEffect>
                                    <p:anim calcmode="lin" valueType="num">
                                      <p:cBhvr>
                                        <p:cTn id="40"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8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42" dur="200" accel="100000" fill="hold">
                                          <p:stCondLst>
                                            <p:cond delay="1800"/>
                                          </p:stCondLst>
                                        </p:cTn>
                                        <p:tgtEl>
                                          <p:spTgt spid="3">
                                            <p:txEl>
                                              <p:pRg st="7" end="7"/>
                                            </p:txEl>
                                          </p:spTgt>
                                        </p:tgtEl>
                                        <p:attrNameLst>
                                          <p:attrName>ppt_y</p:attrName>
                                        </p:attrNameLst>
                                      </p:cBhvr>
                                      <p:tavLst>
                                        <p:tav tm="0">
                                          <p:val>
                                            <p:strVal val="#ppt_y-.03"/>
                                          </p:val>
                                        </p:tav>
                                        <p:tav tm="100000">
                                          <p:val>
                                            <p:strVal val="#ppt_y"/>
                                          </p:val>
                                        </p:tav>
                                      </p:tavLst>
                                    </p:anim>
                                  </p:childTnLst>
                                </p:cTn>
                              </p:par>
                              <p:par>
                                <p:cTn id="43" presetID="37" presetClass="entr" presetSubtype="0"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2000"/>
                                        <p:tgtEl>
                                          <p:spTgt spid="3">
                                            <p:txEl>
                                              <p:pRg st="8" end="8"/>
                                            </p:txEl>
                                          </p:spTgt>
                                        </p:tgtEl>
                                      </p:cBhvr>
                                    </p:animEffect>
                                    <p:anim calcmode="lin" valueType="num">
                                      <p:cBhvr>
                                        <p:cTn id="46"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7" dur="1800"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48" dur="200" accel="100000" fill="hold">
                                          <p:stCondLst>
                                            <p:cond delay="1800"/>
                                          </p:stCondLst>
                                        </p:cTn>
                                        <p:tgtEl>
                                          <p:spTgt spid="3">
                                            <p:txEl>
                                              <p:pRg st="8" end="8"/>
                                            </p:txEl>
                                          </p:spTgt>
                                        </p:tgtEl>
                                        <p:attrNameLst>
                                          <p:attrName>ppt_y</p:attrName>
                                        </p:attrNameLst>
                                      </p:cBhvr>
                                      <p:tavLst>
                                        <p:tav tm="0">
                                          <p:val>
                                            <p:strVal val="#ppt_y-.03"/>
                                          </p:val>
                                        </p:tav>
                                        <p:tav tm="100000">
                                          <p:val>
                                            <p:strVal val="#ppt_y"/>
                                          </p:val>
                                        </p:tav>
                                      </p:tavLst>
                                    </p:anim>
                                  </p:childTnLst>
                                </p:cTn>
                              </p:par>
                              <p:par>
                                <p:cTn id="49" presetID="37" presetClass="entr" presetSubtype="0" fill="hold"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2000"/>
                                        <p:tgtEl>
                                          <p:spTgt spid="3">
                                            <p:txEl>
                                              <p:pRg st="9" end="9"/>
                                            </p:txEl>
                                          </p:spTgt>
                                        </p:tgtEl>
                                      </p:cBhvr>
                                    </p:animEffect>
                                    <p:anim calcmode="lin" valueType="num">
                                      <p:cBhvr>
                                        <p:cTn id="52"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3" dur="1800" decel="100000" fill="hold"/>
                                        <p:tgtEl>
                                          <p:spTgt spid="3">
                                            <p:txEl>
                                              <p:pRg st="9" end="9"/>
                                            </p:txEl>
                                          </p:spTgt>
                                        </p:tgtEl>
                                        <p:attrNameLst>
                                          <p:attrName>ppt_y</p:attrName>
                                        </p:attrNameLst>
                                      </p:cBhvr>
                                      <p:tavLst>
                                        <p:tav tm="0">
                                          <p:val>
                                            <p:strVal val="#ppt_y+1"/>
                                          </p:val>
                                        </p:tav>
                                        <p:tav tm="100000">
                                          <p:val>
                                            <p:strVal val="#ppt_y-.03"/>
                                          </p:val>
                                        </p:tav>
                                      </p:tavLst>
                                    </p:anim>
                                    <p:anim calcmode="lin" valueType="num">
                                      <p:cBhvr>
                                        <p:cTn id="54" dur="200" accel="100000" fill="hold">
                                          <p:stCondLst>
                                            <p:cond delay="1800"/>
                                          </p:stCondLst>
                                        </p:cTn>
                                        <p:tgtEl>
                                          <p:spTgt spid="3">
                                            <p:txEl>
                                              <p:pRg st="9" end="9"/>
                                            </p:txEl>
                                          </p:spTgt>
                                        </p:tgtEl>
                                        <p:attrNameLst>
                                          <p:attrName>ppt_y</p:attrName>
                                        </p:attrNameLst>
                                      </p:cBhvr>
                                      <p:tavLst>
                                        <p:tav tm="0">
                                          <p:val>
                                            <p:strVal val="#ppt_y-.03"/>
                                          </p:val>
                                        </p:tav>
                                        <p:tav tm="100000">
                                          <p:val>
                                            <p:strVal val="#ppt_y"/>
                                          </p:val>
                                        </p:tav>
                                      </p:tavLst>
                                    </p:anim>
                                  </p:childTnLst>
                                </p:cTn>
                              </p:par>
                              <p:par>
                                <p:cTn id="55" presetID="37" presetClass="entr" presetSubtype="0" fill="hold"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2000"/>
                                        <p:tgtEl>
                                          <p:spTgt spid="3">
                                            <p:txEl>
                                              <p:pRg st="10" end="10"/>
                                            </p:txEl>
                                          </p:spTgt>
                                        </p:tgtEl>
                                      </p:cBhvr>
                                    </p:animEffect>
                                    <p:anim calcmode="lin" valueType="num">
                                      <p:cBhvr>
                                        <p:cTn id="58" dur="2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9" dur="1800" decel="100000" fill="hold"/>
                                        <p:tgtEl>
                                          <p:spTgt spid="3">
                                            <p:txEl>
                                              <p:pRg st="10" end="10"/>
                                            </p:txEl>
                                          </p:spTgt>
                                        </p:tgtEl>
                                        <p:attrNameLst>
                                          <p:attrName>ppt_y</p:attrName>
                                        </p:attrNameLst>
                                      </p:cBhvr>
                                      <p:tavLst>
                                        <p:tav tm="0">
                                          <p:val>
                                            <p:strVal val="#ppt_y+1"/>
                                          </p:val>
                                        </p:tav>
                                        <p:tav tm="100000">
                                          <p:val>
                                            <p:strVal val="#ppt_y-.03"/>
                                          </p:val>
                                        </p:tav>
                                      </p:tavLst>
                                    </p:anim>
                                    <p:anim calcmode="lin" valueType="num">
                                      <p:cBhvr>
                                        <p:cTn id="60" dur="200" accel="100000" fill="hold">
                                          <p:stCondLst>
                                            <p:cond delay="1800"/>
                                          </p:stCondLst>
                                        </p:cTn>
                                        <p:tgtEl>
                                          <p:spTgt spid="3">
                                            <p:txEl>
                                              <p:pRg st="10" end="10"/>
                                            </p:txEl>
                                          </p:spTgt>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animEffect transition="in" filter="fade">
                                      <p:cBhvr>
                                        <p:cTn id="63" dur="2000"/>
                                        <p:tgtEl>
                                          <p:spTgt spid="3">
                                            <p:txEl>
                                              <p:pRg st="11" end="11"/>
                                            </p:txEl>
                                          </p:spTgt>
                                        </p:tgtEl>
                                      </p:cBhvr>
                                    </p:animEffect>
                                    <p:anim calcmode="lin" valueType="num">
                                      <p:cBhvr>
                                        <p:cTn id="64" dur="2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5" dur="1800" decel="100000" fill="hold"/>
                                        <p:tgtEl>
                                          <p:spTgt spid="3">
                                            <p:txEl>
                                              <p:pRg st="11" end="11"/>
                                            </p:txEl>
                                          </p:spTgt>
                                        </p:tgtEl>
                                        <p:attrNameLst>
                                          <p:attrName>ppt_y</p:attrName>
                                        </p:attrNameLst>
                                      </p:cBhvr>
                                      <p:tavLst>
                                        <p:tav tm="0">
                                          <p:val>
                                            <p:strVal val="#ppt_y+1"/>
                                          </p:val>
                                        </p:tav>
                                        <p:tav tm="100000">
                                          <p:val>
                                            <p:strVal val="#ppt_y-.03"/>
                                          </p:val>
                                        </p:tav>
                                      </p:tavLst>
                                    </p:anim>
                                    <p:anim calcmode="lin" valueType="num">
                                      <p:cBhvr>
                                        <p:cTn id="66" dur="200" accel="100000" fill="hold">
                                          <p:stCondLst>
                                            <p:cond delay="1800"/>
                                          </p:stCondLst>
                                        </p:cTn>
                                        <p:tgtEl>
                                          <p:spTgt spid="3">
                                            <p:txEl>
                                              <p:pRg st="11" end="11"/>
                                            </p:txEl>
                                          </p:spTgt>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
                                            <p:txEl>
                                              <p:pRg st="12" end="12"/>
                                            </p:txEl>
                                          </p:spTgt>
                                        </p:tgtEl>
                                        <p:attrNameLst>
                                          <p:attrName>style.visibility</p:attrName>
                                        </p:attrNameLst>
                                      </p:cBhvr>
                                      <p:to>
                                        <p:strVal val="visible"/>
                                      </p:to>
                                    </p:set>
                                    <p:animEffect transition="in" filter="fade">
                                      <p:cBhvr>
                                        <p:cTn id="69" dur="2000"/>
                                        <p:tgtEl>
                                          <p:spTgt spid="3">
                                            <p:txEl>
                                              <p:pRg st="12" end="12"/>
                                            </p:txEl>
                                          </p:spTgt>
                                        </p:tgtEl>
                                      </p:cBhvr>
                                    </p:animEffect>
                                    <p:anim calcmode="lin" valueType="num">
                                      <p:cBhvr>
                                        <p:cTn id="70" dur="2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1" dur="1800" decel="100000" fill="hold"/>
                                        <p:tgtEl>
                                          <p:spTgt spid="3">
                                            <p:txEl>
                                              <p:pRg st="12" end="12"/>
                                            </p:txEl>
                                          </p:spTgt>
                                        </p:tgtEl>
                                        <p:attrNameLst>
                                          <p:attrName>ppt_y</p:attrName>
                                        </p:attrNameLst>
                                      </p:cBhvr>
                                      <p:tavLst>
                                        <p:tav tm="0">
                                          <p:val>
                                            <p:strVal val="#ppt_y+1"/>
                                          </p:val>
                                        </p:tav>
                                        <p:tav tm="100000">
                                          <p:val>
                                            <p:strVal val="#ppt_y-.03"/>
                                          </p:val>
                                        </p:tav>
                                      </p:tavLst>
                                    </p:anim>
                                    <p:anim calcmode="lin" valueType="num">
                                      <p:cBhvr>
                                        <p:cTn id="72" dur="200" accel="100000" fill="hold">
                                          <p:stCondLst>
                                            <p:cond delay="1800"/>
                                          </p:stCondLst>
                                        </p:cTn>
                                        <p:tgtEl>
                                          <p:spTgt spid="3">
                                            <p:txEl>
                                              <p:pRg st="12" end="12"/>
                                            </p:txEl>
                                          </p:spTgt>
                                        </p:tgtEl>
                                        <p:attrNameLst>
                                          <p:attrName>ppt_y</p:attrName>
                                        </p:attrNameLst>
                                      </p:cBhvr>
                                      <p:tavLst>
                                        <p:tav tm="0">
                                          <p:val>
                                            <p:strVal val="#ppt_y-.03"/>
                                          </p:val>
                                        </p:tav>
                                        <p:tav tm="100000">
                                          <p:val>
                                            <p:strVal val="#ppt_y"/>
                                          </p:val>
                                        </p:tav>
                                      </p:tavLst>
                                    </p:anim>
                                  </p:childTnLst>
                                </p:cTn>
                              </p:par>
                              <p:par>
                                <p:cTn id="73" presetID="37" presetClass="entr" presetSubtype="0" fill="hold" nodeType="withEffect">
                                  <p:stCondLst>
                                    <p:cond delay="0"/>
                                  </p:stCondLst>
                                  <p:childTnLst>
                                    <p:set>
                                      <p:cBhvr>
                                        <p:cTn id="74" dur="1" fill="hold">
                                          <p:stCondLst>
                                            <p:cond delay="0"/>
                                          </p:stCondLst>
                                        </p:cTn>
                                        <p:tgtEl>
                                          <p:spTgt spid="3">
                                            <p:txEl>
                                              <p:pRg st="13" end="13"/>
                                            </p:txEl>
                                          </p:spTgt>
                                        </p:tgtEl>
                                        <p:attrNameLst>
                                          <p:attrName>style.visibility</p:attrName>
                                        </p:attrNameLst>
                                      </p:cBhvr>
                                      <p:to>
                                        <p:strVal val="visible"/>
                                      </p:to>
                                    </p:set>
                                    <p:animEffect transition="in" filter="fade">
                                      <p:cBhvr>
                                        <p:cTn id="75" dur="2000"/>
                                        <p:tgtEl>
                                          <p:spTgt spid="3">
                                            <p:txEl>
                                              <p:pRg st="13" end="13"/>
                                            </p:txEl>
                                          </p:spTgt>
                                        </p:tgtEl>
                                      </p:cBhvr>
                                    </p:animEffect>
                                    <p:anim calcmode="lin" valueType="num">
                                      <p:cBhvr>
                                        <p:cTn id="76" dur="2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7" dur="1800" decel="100000" fill="hold"/>
                                        <p:tgtEl>
                                          <p:spTgt spid="3">
                                            <p:txEl>
                                              <p:pRg st="13" end="13"/>
                                            </p:txEl>
                                          </p:spTgt>
                                        </p:tgtEl>
                                        <p:attrNameLst>
                                          <p:attrName>ppt_y</p:attrName>
                                        </p:attrNameLst>
                                      </p:cBhvr>
                                      <p:tavLst>
                                        <p:tav tm="0">
                                          <p:val>
                                            <p:strVal val="#ppt_y+1"/>
                                          </p:val>
                                        </p:tav>
                                        <p:tav tm="100000">
                                          <p:val>
                                            <p:strVal val="#ppt_y-.03"/>
                                          </p:val>
                                        </p:tav>
                                      </p:tavLst>
                                    </p:anim>
                                    <p:anim calcmode="lin" valueType="num">
                                      <p:cBhvr>
                                        <p:cTn id="78" dur="200" accel="100000" fill="hold">
                                          <p:stCondLst>
                                            <p:cond delay="1800"/>
                                          </p:stCondLst>
                                        </p:cTn>
                                        <p:tgtEl>
                                          <p:spTgt spid="3">
                                            <p:txEl>
                                              <p:pRg st="13" end="13"/>
                                            </p:txEl>
                                          </p:spTgt>
                                        </p:tgtEl>
                                        <p:attrNameLst>
                                          <p:attrName>ppt_y</p:attrName>
                                        </p:attrNameLst>
                                      </p:cBhvr>
                                      <p:tavLst>
                                        <p:tav tm="0">
                                          <p:val>
                                            <p:strVal val="#ppt_y-.03"/>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5" presetClass="entr" presetSubtype="0" fill="hold" grpId="0" nodeType="clickEffect">
                                  <p:stCondLst>
                                    <p:cond delay="0"/>
                                  </p:stCondLst>
                                  <p:iterate type="lt">
                                    <p:tmPct val="10000"/>
                                  </p:iterate>
                                  <p:childTnLst>
                                    <p:set>
                                      <p:cBhvr>
                                        <p:cTn id="82" dur="1" fill="hold">
                                          <p:stCondLst>
                                            <p:cond delay="0"/>
                                          </p:stCondLst>
                                        </p:cTn>
                                        <p:tgtEl>
                                          <p:spTgt spid="5"/>
                                        </p:tgtEl>
                                        <p:attrNameLst>
                                          <p:attrName>style.visibility</p:attrName>
                                        </p:attrNameLst>
                                      </p:cBhvr>
                                      <p:to>
                                        <p:strVal val="visible"/>
                                      </p:to>
                                    </p:set>
                                    <p:animEffect transition="in" filter="fade">
                                      <p:cBhvr>
                                        <p:cTn id="83" dur="2000"/>
                                        <p:tgtEl>
                                          <p:spTgt spid="5"/>
                                        </p:tgtEl>
                                      </p:cBhvr>
                                    </p:animEffect>
                                    <p:anim calcmode="lin" valueType="num">
                                      <p:cBhvr>
                                        <p:cTn id="84" dur="2000" fill="hold"/>
                                        <p:tgtEl>
                                          <p:spTgt spid="5"/>
                                        </p:tgtEl>
                                        <p:attrNameLst>
                                          <p:attrName>ppt_w</p:attrName>
                                        </p:attrNameLst>
                                      </p:cBhvr>
                                      <p:tavLst>
                                        <p:tav tm="0" fmla="#ppt_w*sin(2.5*pi*$)">
                                          <p:val>
                                            <p:fltVal val="0"/>
                                          </p:val>
                                        </p:tav>
                                        <p:tav tm="100000">
                                          <p:val>
                                            <p:fltVal val="1"/>
                                          </p:val>
                                        </p:tav>
                                      </p:tavLst>
                                    </p:anim>
                                    <p:anim calcmode="lin" valueType="num">
                                      <p:cBhvr>
                                        <p:cTn id="85"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200" y="533401"/>
            <a:ext cx="8915400" cy="5638800"/>
          </a:xfrm>
        </p:spPr>
        <p:txBody>
          <a:bodyPr/>
          <a:lstStyle/>
          <a:p>
            <a:endParaRPr lang="en-US" dirty="0"/>
          </a:p>
        </p:txBody>
      </p:sp>
      <p:sp>
        <p:nvSpPr>
          <p:cNvPr id="4" name="Horizontal Scroll 3"/>
          <p:cNvSpPr/>
          <p:nvPr/>
        </p:nvSpPr>
        <p:spPr>
          <a:xfrm>
            <a:off x="247651" y="228600"/>
            <a:ext cx="9410700" cy="5791200"/>
          </a:xfrm>
          <a:prstGeom prst="horizontalScroll">
            <a:avLst/>
          </a:prstGeom>
          <a:solidFill>
            <a:srgbClr val="00B050"/>
          </a:solidFill>
        </p:spPr>
        <p:style>
          <a:lnRef idx="3">
            <a:schemeClr val="lt1"/>
          </a:lnRef>
          <a:fillRef idx="1">
            <a:schemeClr val="dk1"/>
          </a:fillRef>
          <a:effectRef idx="1">
            <a:schemeClr val="dk1"/>
          </a:effectRef>
          <a:fontRef idx="minor">
            <a:schemeClr val="lt1"/>
          </a:fontRef>
        </p:style>
        <p:txBody>
          <a:bodyPr lIns="91426" tIns="45713" rIns="91426" bIns="45713" rtlCol="0" anchor="ctr"/>
          <a:lstStyle/>
          <a:p>
            <a:pPr lvl="0"/>
            <a:r>
              <a:rPr lang="en-US" sz="2400" dirty="0">
                <a:solidFill>
                  <a:schemeClr val="bg1"/>
                </a:solidFill>
                <a:latin typeface="Comic Sans MS" pitchFamily="66" charset="0"/>
              </a:rPr>
              <a:t>3. </a:t>
            </a:r>
            <a:r>
              <a:rPr lang="en-US" sz="2400" dirty="0" err="1">
                <a:solidFill>
                  <a:schemeClr val="bg1"/>
                </a:solidFill>
                <a:latin typeface="Comic Sans MS" pitchFamily="66" charset="0"/>
              </a:rPr>
              <a:t>Menyelenggarakan</a:t>
            </a:r>
            <a:r>
              <a:rPr lang="en-US" sz="2400" dirty="0">
                <a:solidFill>
                  <a:schemeClr val="bg1"/>
                </a:solidFill>
                <a:latin typeface="Comic Sans MS" pitchFamily="66" charset="0"/>
              </a:rPr>
              <a:t> </a:t>
            </a:r>
            <a:r>
              <a:rPr lang="id-ID" sz="2400" dirty="0" smtClean="0">
                <a:solidFill>
                  <a:schemeClr val="bg1"/>
                </a:solidFill>
                <a:latin typeface="Comic Sans MS" pitchFamily="66" charset="0"/>
              </a:rPr>
              <a:t>S</a:t>
            </a:r>
            <a:r>
              <a:rPr lang="en-US" sz="2400" dirty="0" err="1" smtClean="0">
                <a:solidFill>
                  <a:schemeClr val="bg1"/>
                </a:solidFill>
                <a:latin typeface="Comic Sans MS" pitchFamily="66" charset="0"/>
              </a:rPr>
              <a:t>eminar</a:t>
            </a:r>
            <a:r>
              <a:rPr lang="id-ID" sz="2400" dirty="0" smtClean="0">
                <a:solidFill>
                  <a:schemeClr val="bg1"/>
                </a:solidFill>
                <a:latin typeface="Comic Sans MS" pitchFamily="66" charset="0"/>
              </a:rPr>
              <a:t>-L</a:t>
            </a:r>
            <a:r>
              <a:rPr lang="en-US" sz="2400" dirty="0" err="1" smtClean="0">
                <a:solidFill>
                  <a:schemeClr val="bg1"/>
                </a:solidFill>
                <a:latin typeface="Comic Sans MS" pitchFamily="66" charset="0"/>
              </a:rPr>
              <a:t>okarya</a:t>
            </a:r>
            <a:r>
              <a:rPr lang="en-US" sz="2400" dirty="0" smtClean="0">
                <a:solidFill>
                  <a:schemeClr val="bg1"/>
                </a:solidFill>
                <a:latin typeface="Comic Sans MS" pitchFamily="66" charset="0"/>
              </a:rPr>
              <a:t> </a:t>
            </a:r>
            <a:r>
              <a:rPr lang="en-US" sz="2400" dirty="0" err="1">
                <a:solidFill>
                  <a:schemeClr val="bg1"/>
                </a:solidFill>
                <a:latin typeface="Comic Sans MS" pitchFamily="66" charset="0"/>
              </a:rPr>
              <a:t>Nasional</a:t>
            </a:r>
            <a:r>
              <a:rPr lang="en-US" sz="2400" dirty="0">
                <a:solidFill>
                  <a:schemeClr val="bg1"/>
                </a:solidFill>
                <a:latin typeface="Comic Sans MS" pitchFamily="66" charset="0"/>
              </a:rPr>
              <a:t> </a:t>
            </a:r>
            <a:endParaRPr lang="id-ID" sz="2400" dirty="0">
              <a:solidFill>
                <a:schemeClr val="bg1"/>
              </a:solidFill>
              <a:latin typeface="Comic Sans MS" pitchFamily="66" charset="0"/>
            </a:endParaRPr>
          </a:p>
          <a:p>
            <a:pPr lvl="0"/>
            <a:r>
              <a:rPr lang="id-ID" sz="2400" dirty="0">
                <a:solidFill>
                  <a:schemeClr val="bg1"/>
                </a:solidFill>
                <a:latin typeface="Comic Sans MS" pitchFamily="66" charset="0"/>
              </a:rPr>
              <a:t>    </a:t>
            </a:r>
            <a:r>
              <a:rPr lang="en-US" sz="2400" dirty="0" err="1">
                <a:solidFill>
                  <a:schemeClr val="bg1"/>
                </a:solidFill>
                <a:latin typeface="Comic Sans MS" pitchFamily="66" charset="0"/>
              </a:rPr>
              <a:t>Lembaga</a:t>
            </a:r>
            <a:r>
              <a:rPr lang="en-US" sz="2400" dirty="0">
                <a:solidFill>
                  <a:schemeClr val="bg1"/>
                </a:solidFill>
                <a:latin typeface="Comic Sans MS" pitchFamily="66" charset="0"/>
              </a:rPr>
              <a:t> </a:t>
            </a:r>
            <a:r>
              <a:rPr lang="en-US" sz="2400" dirty="0" err="1">
                <a:solidFill>
                  <a:schemeClr val="bg1"/>
                </a:solidFill>
                <a:latin typeface="Comic Sans MS" pitchFamily="66" charset="0"/>
              </a:rPr>
              <a:t>Pendidikan</a:t>
            </a:r>
            <a:r>
              <a:rPr lang="en-US" sz="2400" dirty="0">
                <a:solidFill>
                  <a:schemeClr val="bg1"/>
                </a:solidFill>
                <a:latin typeface="Comic Sans MS" pitchFamily="66" charset="0"/>
              </a:rPr>
              <a:t> PGRI </a:t>
            </a:r>
            <a:r>
              <a:rPr lang="en-US" sz="2400" dirty="0" smtClean="0">
                <a:solidFill>
                  <a:schemeClr val="bg1"/>
                </a:solidFill>
                <a:latin typeface="Comic Sans MS" pitchFamily="66" charset="0"/>
              </a:rPr>
              <a:t>y</a:t>
            </a:r>
            <a:r>
              <a:rPr lang="id-ID" sz="2400" dirty="0" smtClean="0">
                <a:solidFill>
                  <a:schemeClr val="bg1"/>
                </a:solidFill>
                <a:latin typeface="Comic Sans MS" pitchFamily="66" charset="0"/>
              </a:rPr>
              <a:t>an</a:t>
            </a:r>
            <a:r>
              <a:rPr lang="en-US" sz="2400" dirty="0" smtClean="0">
                <a:solidFill>
                  <a:schemeClr val="bg1"/>
                </a:solidFill>
                <a:latin typeface="Comic Sans MS" pitchFamily="66" charset="0"/>
              </a:rPr>
              <a:t>g m</a:t>
            </a:r>
            <a:r>
              <a:rPr lang="id-ID" sz="2400" dirty="0" smtClean="0">
                <a:solidFill>
                  <a:schemeClr val="bg1"/>
                </a:solidFill>
                <a:latin typeface="Comic Sans MS" pitchFamily="66" charset="0"/>
              </a:rPr>
              <a:t>e</a:t>
            </a:r>
            <a:r>
              <a:rPr lang="en-US" sz="2400" dirty="0" smtClean="0">
                <a:solidFill>
                  <a:schemeClr val="bg1"/>
                </a:solidFill>
                <a:latin typeface="Comic Sans MS" pitchFamily="66" charset="0"/>
              </a:rPr>
              <a:t>r</a:t>
            </a:r>
            <a:r>
              <a:rPr lang="id-ID" sz="2400" dirty="0" smtClean="0">
                <a:solidFill>
                  <a:schemeClr val="bg1"/>
                </a:solidFill>
                <a:latin typeface="Comic Sans MS" pitchFamily="66" charset="0"/>
              </a:rPr>
              <a:t>u</a:t>
            </a:r>
            <a:r>
              <a:rPr lang="en-US" sz="2400" dirty="0" smtClean="0">
                <a:solidFill>
                  <a:schemeClr val="bg1"/>
                </a:solidFill>
                <a:latin typeface="Comic Sans MS" pitchFamily="66" charset="0"/>
              </a:rPr>
              <a:t>p</a:t>
            </a:r>
            <a:r>
              <a:rPr lang="id-ID" sz="2400" dirty="0" smtClean="0">
                <a:solidFill>
                  <a:schemeClr val="bg1"/>
                </a:solidFill>
                <a:latin typeface="Comic Sans MS" pitchFamily="66" charset="0"/>
              </a:rPr>
              <a:t>akan</a:t>
            </a:r>
            <a:r>
              <a:rPr lang="en-US" sz="2400" dirty="0" smtClean="0">
                <a:solidFill>
                  <a:schemeClr val="bg1"/>
                </a:solidFill>
                <a:latin typeface="Comic Sans MS" pitchFamily="66" charset="0"/>
              </a:rPr>
              <a:t> </a:t>
            </a:r>
            <a:r>
              <a:rPr lang="en-US" sz="2400" dirty="0" err="1">
                <a:solidFill>
                  <a:schemeClr val="bg1"/>
                </a:solidFill>
                <a:latin typeface="Comic Sans MS" pitchFamily="66" charset="0"/>
              </a:rPr>
              <a:t>realisasi</a:t>
            </a:r>
            <a:r>
              <a:rPr lang="en-US" sz="2400" dirty="0">
                <a:solidFill>
                  <a:schemeClr val="bg1"/>
                </a:solidFill>
                <a:latin typeface="Comic Sans MS" pitchFamily="66" charset="0"/>
              </a:rPr>
              <a:t> </a:t>
            </a:r>
            <a:endParaRPr lang="id-ID" sz="2400" dirty="0">
              <a:solidFill>
                <a:schemeClr val="bg1"/>
              </a:solidFill>
              <a:latin typeface="Comic Sans MS" pitchFamily="66" charset="0"/>
            </a:endParaRPr>
          </a:p>
          <a:p>
            <a:pPr lvl="0"/>
            <a:r>
              <a:rPr lang="id-ID" sz="2400" dirty="0">
                <a:solidFill>
                  <a:schemeClr val="bg1"/>
                </a:solidFill>
                <a:latin typeface="Comic Sans MS" pitchFamily="66" charset="0"/>
              </a:rPr>
              <a:t>    </a:t>
            </a:r>
            <a:r>
              <a:rPr lang="en-US" sz="2400" dirty="0">
                <a:solidFill>
                  <a:schemeClr val="bg1"/>
                </a:solidFill>
                <a:latin typeface="Comic Sans MS" pitchFamily="66" charset="0"/>
              </a:rPr>
              <a:t>program </a:t>
            </a:r>
            <a:r>
              <a:rPr lang="en-US" sz="2400" dirty="0" err="1">
                <a:solidFill>
                  <a:schemeClr val="bg1"/>
                </a:solidFill>
                <a:latin typeface="Comic Sans MS" pitchFamily="66" charset="0"/>
              </a:rPr>
              <a:t>Gugus</a:t>
            </a:r>
            <a:r>
              <a:rPr lang="en-US" sz="2400" dirty="0">
                <a:solidFill>
                  <a:schemeClr val="bg1"/>
                </a:solidFill>
                <a:latin typeface="Comic Sans MS" pitchFamily="66" charset="0"/>
              </a:rPr>
              <a:t> </a:t>
            </a:r>
            <a:r>
              <a:rPr lang="en-US" sz="2400" dirty="0" err="1">
                <a:solidFill>
                  <a:schemeClr val="bg1"/>
                </a:solidFill>
                <a:latin typeface="Comic Sans MS" pitchFamily="66" charset="0"/>
              </a:rPr>
              <a:t>Pemikir</a:t>
            </a:r>
            <a:r>
              <a:rPr lang="en-US" sz="2400" dirty="0">
                <a:solidFill>
                  <a:schemeClr val="bg1"/>
                </a:solidFill>
                <a:latin typeface="Comic Sans MS" pitchFamily="66" charset="0"/>
              </a:rPr>
              <a:t> </a:t>
            </a:r>
            <a:r>
              <a:rPr lang="en-US" sz="2400" dirty="0" smtClean="0">
                <a:solidFill>
                  <a:schemeClr val="bg1"/>
                </a:solidFill>
                <a:latin typeface="Comic Sans MS" pitchFamily="66" charset="0"/>
              </a:rPr>
              <a:t>PPLP </a:t>
            </a:r>
            <a:r>
              <a:rPr lang="en-US" sz="2400" dirty="0">
                <a:solidFill>
                  <a:schemeClr val="bg1"/>
                </a:solidFill>
                <a:latin typeface="Comic Sans MS" pitchFamily="66" charset="0"/>
              </a:rPr>
              <a:t>PGRI </a:t>
            </a:r>
            <a:r>
              <a:rPr lang="en-US" sz="2400" dirty="0" err="1" smtClean="0">
                <a:solidFill>
                  <a:schemeClr val="bg1"/>
                </a:solidFill>
                <a:latin typeface="Comic Sans MS" pitchFamily="66" charset="0"/>
              </a:rPr>
              <a:t>Pusa</a:t>
            </a:r>
            <a:r>
              <a:rPr lang="id-ID" sz="2400" dirty="0" smtClean="0">
                <a:solidFill>
                  <a:schemeClr val="bg1"/>
                </a:solidFill>
                <a:latin typeface="Comic Sans MS" pitchFamily="66" charset="0"/>
              </a:rPr>
              <a:t>t,</a:t>
            </a:r>
            <a:r>
              <a:rPr lang="en-US" sz="2400" dirty="0" smtClean="0">
                <a:solidFill>
                  <a:schemeClr val="bg1"/>
                </a:solidFill>
                <a:latin typeface="Comic Sans MS" pitchFamily="66" charset="0"/>
              </a:rPr>
              <a:t> </a:t>
            </a:r>
            <a:r>
              <a:rPr lang="id-ID" sz="2400" dirty="0" smtClean="0">
                <a:solidFill>
                  <a:schemeClr val="bg1"/>
                </a:solidFill>
                <a:latin typeface="Comic Sans MS" pitchFamily="66" charset="0"/>
              </a:rPr>
              <a:t>  </a:t>
            </a:r>
            <a:endParaRPr lang="id-ID" sz="2400" dirty="0">
              <a:solidFill>
                <a:schemeClr val="bg1"/>
              </a:solidFill>
              <a:latin typeface="Comic Sans MS" pitchFamily="66" charset="0"/>
            </a:endParaRPr>
          </a:p>
          <a:p>
            <a:pPr lvl="0"/>
            <a:r>
              <a:rPr lang="id-ID" sz="2400" dirty="0">
                <a:solidFill>
                  <a:schemeClr val="bg1"/>
                </a:solidFill>
                <a:latin typeface="Comic Sans MS" pitchFamily="66" charset="0"/>
              </a:rPr>
              <a:t>    </a:t>
            </a:r>
            <a:r>
              <a:rPr lang="en-US" sz="2400" dirty="0" err="1">
                <a:solidFill>
                  <a:schemeClr val="bg1"/>
                </a:solidFill>
                <a:latin typeface="Comic Sans MS" pitchFamily="66" charset="0"/>
              </a:rPr>
              <a:t>diselenggrakan</a:t>
            </a:r>
            <a:r>
              <a:rPr lang="en-US" sz="2400" dirty="0">
                <a:solidFill>
                  <a:schemeClr val="bg1"/>
                </a:solidFill>
                <a:latin typeface="Comic Sans MS" pitchFamily="66" charset="0"/>
              </a:rPr>
              <a:t> </a:t>
            </a:r>
            <a:r>
              <a:rPr lang="en-US" sz="2400" dirty="0" err="1">
                <a:solidFill>
                  <a:schemeClr val="bg1"/>
                </a:solidFill>
                <a:latin typeface="Comic Sans MS" pitchFamily="66" charset="0"/>
              </a:rPr>
              <a:t>pada</a:t>
            </a:r>
            <a:r>
              <a:rPr lang="en-US" sz="2400" dirty="0">
                <a:solidFill>
                  <a:schemeClr val="bg1"/>
                </a:solidFill>
                <a:latin typeface="Comic Sans MS" pitchFamily="66" charset="0"/>
              </a:rPr>
              <a:t> </a:t>
            </a:r>
            <a:r>
              <a:rPr lang="en-US" sz="2400" dirty="0" err="1">
                <a:solidFill>
                  <a:schemeClr val="bg1"/>
                </a:solidFill>
                <a:latin typeface="Comic Sans MS" pitchFamily="66" charset="0"/>
              </a:rPr>
              <a:t>tgl</a:t>
            </a:r>
            <a:r>
              <a:rPr lang="en-US" sz="2400" dirty="0">
                <a:solidFill>
                  <a:schemeClr val="bg1"/>
                </a:solidFill>
                <a:latin typeface="Comic Sans MS" pitchFamily="66" charset="0"/>
              </a:rPr>
              <a:t> 23-31 </a:t>
            </a:r>
            <a:r>
              <a:rPr lang="en-US" sz="2400" dirty="0" err="1">
                <a:solidFill>
                  <a:schemeClr val="bg1"/>
                </a:solidFill>
                <a:latin typeface="Comic Sans MS" pitchFamily="66" charset="0"/>
              </a:rPr>
              <a:t>Maret</a:t>
            </a:r>
            <a:r>
              <a:rPr lang="en-US" sz="2400" dirty="0">
                <a:solidFill>
                  <a:schemeClr val="bg1"/>
                </a:solidFill>
                <a:latin typeface="Comic Sans MS" pitchFamily="66" charset="0"/>
              </a:rPr>
              <a:t> 2002 </a:t>
            </a:r>
            <a:r>
              <a:rPr lang="en-US" sz="2400" dirty="0" err="1">
                <a:solidFill>
                  <a:schemeClr val="bg1"/>
                </a:solidFill>
                <a:latin typeface="Comic Sans MS" pitchFamily="66" charset="0"/>
              </a:rPr>
              <a:t>oleh</a:t>
            </a:r>
            <a:r>
              <a:rPr lang="en-US" sz="2400" dirty="0">
                <a:solidFill>
                  <a:schemeClr val="bg1"/>
                </a:solidFill>
                <a:latin typeface="Comic Sans MS" pitchFamily="66" charset="0"/>
              </a:rPr>
              <a:t> &amp; </a:t>
            </a:r>
            <a:r>
              <a:rPr lang="id-ID" sz="2400" dirty="0">
                <a:solidFill>
                  <a:schemeClr val="bg1"/>
                </a:solidFill>
                <a:latin typeface="Comic Sans MS" pitchFamily="66" charset="0"/>
              </a:rPr>
              <a:t> </a:t>
            </a:r>
          </a:p>
          <a:p>
            <a:pPr lvl="0"/>
            <a:r>
              <a:rPr lang="id-ID" sz="2400" dirty="0">
                <a:solidFill>
                  <a:schemeClr val="bg1"/>
                </a:solidFill>
                <a:latin typeface="Comic Sans MS" pitchFamily="66" charset="0"/>
              </a:rPr>
              <a:t>    </a:t>
            </a:r>
            <a:r>
              <a:rPr lang="en-US" sz="2400" dirty="0" err="1">
                <a:solidFill>
                  <a:schemeClr val="bg1"/>
                </a:solidFill>
                <a:latin typeface="Comic Sans MS" pitchFamily="66" charset="0"/>
              </a:rPr>
              <a:t>bertempat</a:t>
            </a:r>
            <a:r>
              <a:rPr lang="en-US" sz="2400" dirty="0">
                <a:solidFill>
                  <a:schemeClr val="bg1"/>
                </a:solidFill>
                <a:latin typeface="Comic Sans MS" pitchFamily="66" charset="0"/>
              </a:rPr>
              <a:t> </a:t>
            </a:r>
            <a:r>
              <a:rPr lang="en-US" sz="2400" dirty="0" err="1">
                <a:solidFill>
                  <a:schemeClr val="bg1"/>
                </a:solidFill>
                <a:latin typeface="Comic Sans MS" pitchFamily="66" charset="0"/>
              </a:rPr>
              <a:t>di</a:t>
            </a:r>
            <a:r>
              <a:rPr lang="en-US" sz="2400" dirty="0">
                <a:solidFill>
                  <a:schemeClr val="bg1"/>
                </a:solidFill>
                <a:latin typeface="Comic Sans MS" pitchFamily="66" charset="0"/>
              </a:rPr>
              <a:t> </a:t>
            </a:r>
            <a:r>
              <a:rPr lang="en-US" sz="2400" dirty="0" smtClean="0">
                <a:solidFill>
                  <a:schemeClr val="bg1"/>
                </a:solidFill>
                <a:latin typeface="Comic Sans MS" pitchFamily="66" charset="0"/>
              </a:rPr>
              <a:t>W</a:t>
            </a:r>
            <a:r>
              <a:rPr lang="id-ID" sz="2400" dirty="0" smtClean="0">
                <a:solidFill>
                  <a:schemeClr val="bg1"/>
                </a:solidFill>
                <a:latin typeface="Comic Sans MS" pitchFamily="66" charset="0"/>
              </a:rPr>
              <a:t>ilayah</a:t>
            </a:r>
            <a:r>
              <a:rPr lang="en-US" sz="2400" dirty="0" smtClean="0">
                <a:solidFill>
                  <a:schemeClr val="bg1"/>
                </a:solidFill>
                <a:latin typeface="Comic Sans MS" pitchFamily="66" charset="0"/>
              </a:rPr>
              <a:t> </a:t>
            </a:r>
            <a:r>
              <a:rPr lang="en-US" sz="2400" dirty="0">
                <a:solidFill>
                  <a:schemeClr val="bg1"/>
                </a:solidFill>
                <a:latin typeface="Comic Sans MS" pitchFamily="66" charset="0"/>
              </a:rPr>
              <a:t>PGRI </a:t>
            </a:r>
            <a:r>
              <a:rPr lang="en-US" sz="2400" dirty="0" smtClean="0">
                <a:solidFill>
                  <a:schemeClr val="bg1"/>
                </a:solidFill>
                <a:latin typeface="Comic Sans MS" pitchFamily="66" charset="0"/>
              </a:rPr>
              <a:t>Semarang </a:t>
            </a:r>
            <a:r>
              <a:rPr lang="en-US" sz="2400" dirty="0" err="1" smtClean="0">
                <a:solidFill>
                  <a:schemeClr val="bg1"/>
                </a:solidFill>
                <a:latin typeface="Comic Sans MS" pitchFamily="66" charset="0"/>
              </a:rPr>
              <a:t>yg</a:t>
            </a:r>
            <a:r>
              <a:rPr lang="en-US" sz="2400" dirty="0" smtClean="0">
                <a:solidFill>
                  <a:schemeClr val="bg1"/>
                </a:solidFill>
                <a:latin typeface="Comic Sans MS" pitchFamily="66" charset="0"/>
              </a:rPr>
              <a:t> </a:t>
            </a:r>
            <a:r>
              <a:rPr lang="en-US" sz="2400" dirty="0" err="1" smtClean="0">
                <a:solidFill>
                  <a:schemeClr val="bg1"/>
                </a:solidFill>
                <a:latin typeface="Comic Sans MS" pitchFamily="66" charset="0"/>
              </a:rPr>
              <a:t>didukung</a:t>
            </a:r>
            <a:r>
              <a:rPr lang="en-US" sz="2400" dirty="0" smtClean="0">
                <a:solidFill>
                  <a:schemeClr val="bg1"/>
                </a:solidFill>
                <a:latin typeface="Comic Sans MS" pitchFamily="66" charset="0"/>
              </a:rPr>
              <a:t> </a:t>
            </a:r>
            <a:endParaRPr lang="id-ID" sz="2400" dirty="0">
              <a:solidFill>
                <a:schemeClr val="bg1"/>
              </a:solidFill>
              <a:latin typeface="Comic Sans MS" pitchFamily="66" charset="0"/>
            </a:endParaRPr>
          </a:p>
          <a:p>
            <a:pPr lvl="0"/>
            <a:r>
              <a:rPr lang="id-ID" sz="2400" dirty="0">
                <a:solidFill>
                  <a:schemeClr val="bg1"/>
                </a:solidFill>
                <a:latin typeface="Comic Sans MS" pitchFamily="66" charset="0"/>
              </a:rPr>
              <a:t>    </a:t>
            </a:r>
            <a:r>
              <a:rPr lang="en-US" sz="2400" dirty="0" err="1">
                <a:solidFill>
                  <a:schemeClr val="bg1"/>
                </a:solidFill>
                <a:latin typeface="Comic Sans MS" pitchFamily="66" charset="0"/>
              </a:rPr>
              <a:t>oleh</a:t>
            </a:r>
            <a:r>
              <a:rPr lang="en-US" sz="2400" dirty="0">
                <a:solidFill>
                  <a:schemeClr val="bg1"/>
                </a:solidFill>
                <a:latin typeface="Comic Sans MS" pitchFamily="66" charset="0"/>
              </a:rPr>
              <a:t> PPLP PT-PGRI Semarang &amp; PD-I PGRI </a:t>
            </a:r>
            <a:r>
              <a:rPr lang="en-US" sz="2400" dirty="0" err="1">
                <a:solidFill>
                  <a:schemeClr val="bg1"/>
                </a:solidFill>
                <a:latin typeface="Comic Sans MS" pitchFamily="66" charset="0"/>
              </a:rPr>
              <a:t>Jawa</a:t>
            </a:r>
            <a:r>
              <a:rPr lang="en-US" sz="2400" dirty="0">
                <a:solidFill>
                  <a:schemeClr val="bg1"/>
                </a:solidFill>
                <a:latin typeface="Comic Sans MS" pitchFamily="66" charset="0"/>
              </a:rPr>
              <a:t> </a:t>
            </a:r>
            <a:endParaRPr lang="id-ID" sz="2400" dirty="0">
              <a:solidFill>
                <a:schemeClr val="bg1"/>
              </a:solidFill>
              <a:latin typeface="Comic Sans MS" pitchFamily="66" charset="0"/>
            </a:endParaRPr>
          </a:p>
          <a:p>
            <a:pPr lvl="0"/>
            <a:r>
              <a:rPr lang="id-ID" sz="2400" dirty="0">
                <a:solidFill>
                  <a:schemeClr val="bg1"/>
                </a:solidFill>
                <a:latin typeface="Comic Sans MS" pitchFamily="66" charset="0"/>
              </a:rPr>
              <a:t>    T</a:t>
            </a:r>
            <a:r>
              <a:rPr lang="en-US" sz="2400" dirty="0" err="1" smtClean="0">
                <a:solidFill>
                  <a:schemeClr val="bg1"/>
                </a:solidFill>
                <a:latin typeface="Comic Sans MS" pitchFamily="66" charset="0"/>
              </a:rPr>
              <a:t>engah</a:t>
            </a:r>
            <a:r>
              <a:rPr lang="en-US" sz="2400" dirty="0">
                <a:solidFill>
                  <a:schemeClr val="bg1"/>
                </a:solidFill>
                <a:latin typeface="Comic Sans MS" pitchFamily="66" charset="0"/>
              </a:rPr>
              <a:t>.</a:t>
            </a:r>
            <a:r>
              <a:rPr lang="id-ID" sz="2400" dirty="0">
                <a:solidFill>
                  <a:schemeClr val="bg1"/>
                </a:solidFill>
                <a:latin typeface="Comic Sans MS" pitchFamily="66" charset="0"/>
              </a:rPr>
              <a:t> </a:t>
            </a:r>
            <a:r>
              <a:rPr lang="en-US" sz="2400" dirty="0" err="1">
                <a:solidFill>
                  <a:schemeClr val="bg1"/>
                </a:solidFill>
                <a:latin typeface="Comic Sans MS" pitchFamily="66" charset="0"/>
              </a:rPr>
              <a:t>Dalam</a:t>
            </a:r>
            <a:r>
              <a:rPr lang="en-US" sz="2400" dirty="0">
                <a:solidFill>
                  <a:schemeClr val="bg1"/>
                </a:solidFill>
                <a:latin typeface="Comic Sans MS" pitchFamily="66" charset="0"/>
              </a:rPr>
              <a:t> </a:t>
            </a:r>
            <a:r>
              <a:rPr lang="en-US" sz="2400" dirty="0" err="1">
                <a:solidFill>
                  <a:schemeClr val="bg1"/>
                </a:solidFill>
                <a:latin typeface="Comic Sans MS" pitchFamily="66" charset="0"/>
              </a:rPr>
              <a:t>semilokanas</a:t>
            </a:r>
            <a:r>
              <a:rPr lang="en-US" sz="2400" dirty="0">
                <a:solidFill>
                  <a:schemeClr val="bg1"/>
                </a:solidFill>
                <a:latin typeface="Comic Sans MS" pitchFamily="66" charset="0"/>
              </a:rPr>
              <a:t>  </a:t>
            </a:r>
            <a:r>
              <a:rPr lang="en-US" sz="2400" dirty="0" err="1">
                <a:solidFill>
                  <a:schemeClr val="bg1"/>
                </a:solidFill>
                <a:latin typeface="Comic Sans MS" pitchFamily="66" charset="0"/>
              </a:rPr>
              <a:t>juga</a:t>
            </a:r>
            <a:r>
              <a:rPr lang="en-US" sz="2400" dirty="0">
                <a:solidFill>
                  <a:schemeClr val="bg1"/>
                </a:solidFill>
                <a:latin typeface="Comic Sans MS" pitchFamily="66" charset="0"/>
              </a:rPr>
              <a:t> </a:t>
            </a:r>
            <a:r>
              <a:rPr lang="en-US" sz="2400" dirty="0" err="1">
                <a:solidFill>
                  <a:schemeClr val="bg1"/>
                </a:solidFill>
                <a:latin typeface="Comic Sans MS" pitchFamily="66" charset="0"/>
              </a:rPr>
              <a:t>dibahas</a:t>
            </a:r>
            <a:r>
              <a:rPr lang="en-US" sz="2400" dirty="0">
                <a:solidFill>
                  <a:schemeClr val="bg1"/>
                </a:solidFill>
                <a:latin typeface="Comic Sans MS" pitchFamily="66" charset="0"/>
              </a:rPr>
              <a:t> </a:t>
            </a:r>
            <a:r>
              <a:rPr lang="id-ID" sz="2400" dirty="0">
                <a:solidFill>
                  <a:schemeClr val="bg1"/>
                </a:solidFill>
                <a:latin typeface="Comic Sans MS" pitchFamily="66" charset="0"/>
              </a:rPr>
              <a:t> </a:t>
            </a:r>
          </a:p>
          <a:p>
            <a:pPr lvl="0"/>
            <a:r>
              <a:rPr lang="id-ID" sz="2400" dirty="0">
                <a:solidFill>
                  <a:schemeClr val="bg1"/>
                </a:solidFill>
                <a:latin typeface="Comic Sans MS" pitchFamily="66" charset="0"/>
              </a:rPr>
              <a:t>    </a:t>
            </a:r>
            <a:r>
              <a:rPr lang="en-US" sz="2400" dirty="0" err="1">
                <a:solidFill>
                  <a:schemeClr val="bg1"/>
                </a:solidFill>
                <a:latin typeface="Comic Sans MS" pitchFamily="66" charset="0"/>
              </a:rPr>
              <a:t>mengenai</a:t>
            </a:r>
            <a:r>
              <a:rPr lang="en-US" sz="2400" dirty="0">
                <a:solidFill>
                  <a:schemeClr val="bg1"/>
                </a:solidFill>
                <a:latin typeface="Comic Sans MS" pitchFamily="66" charset="0"/>
              </a:rPr>
              <a:t> UU No. 16 </a:t>
            </a:r>
            <a:r>
              <a:rPr lang="en-US" sz="2400" dirty="0" err="1">
                <a:solidFill>
                  <a:schemeClr val="bg1"/>
                </a:solidFill>
                <a:latin typeface="Comic Sans MS" pitchFamily="66" charset="0"/>
              </a:rPr>
              <a:t>thn</a:t>
            </a:r>
            <a:r>
              <a:rPr lang="en-US" sz="2400" dirty="0">
                <a:solidFill>
                  <a:schemeClr val="bg1"/>
                </a:solidFill>
                <a:latin typeface="Comic Sans MS" pitchFamily="66" charset="0"/>
              </a:rPr>
              <a:t> 2001 </a:t>
            </a:r>
            <a:r>
              <a:rPr lang="en-US" sz="2400" dirty="0" err="1">
                <a:solidFill>
                  <a:schemeClr val="bg1"/>
                </a:solidFill>
                <a:latin typeface="Comic Sans MS" pitchFamily="66" charset="0"/>
              </a:rPr>
              <a:t>tentang</a:t>
            </a:r>
            <a:r>
              <a:rPr lang="en-US" sz="2400" dirty="0">
                <a:solidFill>
                  <a:schemeClr val="bg1"/>
                </a:solidFill>
                <a:latin typeface="Comic Sans MS" pitchFamily="66" charset="0"/>
              </a:rPr>
              <a:t> </a:t>
            </a:r>
            <a:r>
              <a:rPr lang="en-US" sz="2400" dirty="0" err="1">
                <a:solidFill>
                  <a:schemeClr val="bg1"/>
                </a:solidFill>
                <a:latin typeface="Comic Sans MS" pitchFamily="66" charset="0"/>
              </a:rPr>
              <a:t>Yayasan</a:t>
            </a:r>
            <a:r>
              <a:rPr lang="en-US" sz="2400" dirty="0">
                <a:solidFill>
                  <a:schemeClr val="bg1"/>
                </a:solidFill>
                <a:latin typeface="Comic Sans MS" pitchFamily="66" charset="0"/>
              </a:rPr>
              <a:t> </a:t>
            </a:r>
            <a:r>
              <a:rPr lang="id-ID" sz="2400" dirty="0">
                <a:solidFill>
                  <a:schemeClr val="bg1"/>
                </a:solidFill>
                <a:latin typeface="Comic Sans MS" pitchFamily="66" charset="0"/>
              </a:rPr>
              <a:t>  </a:t>
            </a:r>
          </a:p>
          <a:p>
            <a:pPr lvl="0"/>
            <a:r>
              <a:rPr lang="id-ID" sz="2400" dirty="0">
                <a:solidFill>
                  <a:schemeClr val="bg1"/>
                </a:solidFill>
                <a:latin typeface="Comic Sans MS" pitchFamily="66" charset="0"/>
              </a:rPr>
              <a:t>    </a:t>
            </a:r>
            <a:r>
              <a:rPr lang="en-US" sz="2400" dirty="0" err="1">
                <a:solidFill>
                  <a:schemeClr val="bg1"/>
                </a:solidFill>
                <a:latin typeface="Comic Sans MS" pitchFamily="66" charset="0"/>
              </a:rPr>
              <a:t>maka</a:t>
            </a:r>
            <a:r>
              <a:rPr lang="en-US" sz="2400" dirty="0">
                <a:solidFill>
                  <a:schemeClr val="bg1"/>
                </a:solidFill>
                <a:latin typeface="Comic Sans MS" pitchFamily="66" charset="0"/>
              </a:rPr>
              <a:t> seminar </a:t>
            </a:r>
            <a:r>
              <a:rPr lang="en-US" sz="2400" dirty="0" err="1">
                <a:solidFill>
                  <a:schemeClr val="bg1"/>
                </a:solidFill>
                <a:latin typeface="Comic Sans MS" pitchFamily="66" charset="0"/>
              </a:rPr>
              <a:t>juga</a:t>
            </a:r>
            <a:r>
              <a:rPr lang="en-US" sz="2400" dirty="0">
                <a:solidFill>
                  <a:schemeClr val="bg1"/>
                </a:solidFill>
                <a:latin typeface="Comic Sans MS" pitchFamily="66" charset="0"/>
              </a:rPr>
              <a:t> </a:t>
            </a:r>
            <a:r>
              <a:rPr lang="en-US" sz="2400" dirty="0" err="1">
                <a:solidFill>
                  <a:schemeClr val="bg1"/>
                </a:solidFill>
                <a:latin typeface="Comic Sans MS" pitchFamily="66" charset="0"/>
              </a:rPr>
              <a:t>membahas</a:t>
            </a:r>
            <a:r>
              <a:rPr lang="en-US" sz="2400" dirty="0">
                <a:solidFill>
                  <a:schemeClr val="bg1"/>
                </a:solidFill>
                <a:latin typeface="Comic Sans MS" pitchFamily="66" charset="0"/>
              </a:rPr>
              <a:t> </a:t>
            </a:r>
            <a:r>
              <a:rPr lang="en-US" sz="2400" dirty="0" err="1">
                <a:solidFill>
                  <a:schemeClr val="bg1"/>
                </a:solidFill>
                <a:latin typeface="Comic Sans MS" pitchFamily="66" charset="0"/>
              </a:rPr>
              <a:t>tentang</a:t>
            </a:r>
            <a:r>
              <a:rPr lang="en-US" sz="2400" dirty="0">
                <a:solidFill>
                  <a:schemeClr val="bg1"/>
                </a:solidFill>
                <a:latin typeface="Comic Sans MS" pitchFamily="66" charset="0"/>
              </a:rPr>
              <a:t> </a:t>
            </a:r>
            <a:endParaRPr lang="id-ID" sz="2400" dirty="0">
              <a:solidFill>
                <a:schemeClr val="bg1"/>
              </a:solidFill>
              <a:latin typeface="Comic Sans MS" pitchFamily="66" charset="0"/>
            </a:endParaRPr>
          </a:p>
          <a:p>
            <a:pPr lvl="0"/>
            <a:r>
              <a:rPr lang="id-ID" sz="2400" dirty="0">
                <a:solidFill>
                  <a:schemeClr val="bg1"/>
                </a:solidFill>
                <a:latin typeface="Comic Sans MS" pitchFamily="66" charset="0"/>
              </a:rPr>
              <a:t>    </a:t>
            </a:r>
            <a:r>
              <a:rPr lang="en-US" sz="2400" dirty="0" err="1">
                <a:solidFill>
                  <a:schemeClr val="bg1"/>
                </a:solidFill>
                <a:latin typeface="Comic Sans MS" pitchFamily="66" charset="0"/>
              </a:rPr>
              <a:t>Implementasi</a:t>
            </a:r>
            <a:r>
              <a:rPr lang="en-US" sz="2400" dirty="0">
                <a:solidFill>
                  <a:schemeClr val="bg1"/>
                </a:solidFill>
                <a:latin typeface="Comic Sans MS" pitchFamily="66" charset="0"/>
              </a:rPr>
              <a:t> &amp; </a:t>
            </a:r>
            <a:r>
              <a:rPr lang="en-US" sz="2400" dirty="0" err="1">
                <a:solidFill>
                  <a:schemeClr val="bg1"/>
                </a:solidFill>
                <a:latin typeface="Comic Sans MS" pitchFamily="66" charset="0"/>
              </a:rPr>
              <a:t>dampak</a:t>
            </a:r>
            <a:r>
              <a:rPr lang="en-US" sz="2400" dirty="0">
                <a:solidFill>
                  <a:schemeClr val="bg1"/>
                </a:solidFill>
                <a:latin typeface="Comic Sans MS" pitchFamily="66" charset="0"/>
              </a:rPr>
              <a:t> UU </a:t>
            </a:r>
            <a:r>
              <a:rPr lang="en-US" sz="2400" dirty="0" err="1">
                <a:solidFill>
                  <a:schemeClr val="bg1"/>
                </a:solidFill>
                <a:latin typeface="Comic Sans MS" pitchFamily="66" charset="0"/>
              </a:rPr>
              <a:t>tersebut</a:t>
            </a:r>
            <a:r>
              <a:rPr lang="en-US" sz="2400" dirty="0">
                <a:solidFill>
                  <a:schemeClr val="bg1"/>
                </a:solidFill>
                <a:latin typeface="Comic Sans MS" pitchFamily="66" charset="0"/>
              </a:rPr>
              <a:t> </a:t>
            </a:r>
            <a:r>
              <a:rPr lang="en-US" sz="2400" dirty="0" err="1">
                <a:solidFill>
                  <a:schemeClr val="bg1"/>
                </a:solidFill>
                <a:latin typeface="Comic Sans MS" pitchFamily="66" charset="0"/>
              </a:rPr>
              <a:t>terhadap</a:t>
            </a:r>
            <a:r>
              <a:rPr lang="en-US" sz="2400" dirty="0">
                <a:solidFill>
                  <a:schemeClr val="bg1"/>
                </a:solidFill>
                <a:latin typeface="Comic Sans MS" pitchFamily="66" charset="0"/>
              </a:rPr>
              <a:t> </a:t>
            </a:r>
            <a:r>
              <a:rPr lang="id-ID" sz="2400" dirty="0">
                <a:solidFill>
                  <a:schemeClr val="bg1"/>
                </a:solidFill>
                <a:latin typeface="Comic Sans MS" pitchFamily="66" charset="0"/>
              </a:rPr>
              <a:t> </a:t>
            </a:r>
          </a:p>
          <a:p>
            <a:pPr lvl="0"/>
            <a:r>
              <a:rPr lang="id-ID" sz="2400" dirty="0">
                <a:solidFill>
                  <a:schemeClr val="bg1"/>
                </a:solidFill>
                <a:latin typeface="Comic Sans MS" pitchFamily="66" charset="0"/>
              </a:rPr>
              <a:t>    </a:t>
            </a:r>
            <a:r>
              <a:rPr lang="en-US" sz="2400" dirty="0" err="1">
                <a:solidFill>
                  <a:schemeClr val="bg1"/>
                </a:solidFill>
                <a:latin typeface="Comic Sans MS" pitchFamily="66" charset="0"/>
              </a:rPr>
              <a:t>eksistensi</a:t>
            </a:r>
            <a:r>
              <a:rPr lang="en-US" sz="2400" dirty="0">
                <a:solidFill>
                  <a:schemeClr val="bg1"/>
                </a:solidFill>
                <a:latin typeface="Comic Sans MS" pitchFamily="66" charset="0"/>
              </a:rPr>
              <a:t> PPLP-PGRI</a:t>
            </a:r>
            <a:r>
              <a:rPr lang="id-ID" sz="2400" dirty="0">
                <a:solidFill>
                  <a:schemeClr val="bg1"/>
                </a:solidFill>
                <a:latin typeface="Comic Sans MS" pitchFamily="66" charset="0"/>
              </a:rPr>
              <a:t> </a:t>
            </a:r>
            <a:endParaRPr lang="en-US" sz="2400" dirty="0">
              <a:solidFill>
                <a:schemeClr val="bg1"/>
              </a:solidFill>
              <a:latin typeface="Comic Sans MS" pitchFamily="66" charset="0"/>
            </a:endParaRPr>
          </a:p>
        </p:txBody>
      </p:sp>
      <p:sp>
        <p:nvSpPr>
          <p:cNvPr id="5" name="Right Arrow 4">
            <a:hlinkClick r:id="rId2" action="ppaction://hlinksldjump"/>
          </p:cNvPr>
          <p:cNvSpPr/>
          <p:nvPr/>
        </p:nvSpPr>
        <p:spPr>
          <a:xfrm>
            <a:off x="8420101" y="6248400"/>
            <a:ext cx="1403350" cy="533400"/>
          </a:xfrm>
          <a:prstGeom prst="rightArrow">
            <a:avLst/>
          </a:prstGeom>
          <a:effectLst>
            <a:glow rad="228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sz="2400" b="1" dirty="0">
                <a:solidFill>
                  <a:schemeClr val="bg1"/>
                </a:solidFill>
                <a:latin typeface="Kristen ITC" pitchFamily="66" charset="0"/>
              </a:rPr>
              <a:t>Next</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anim calcmode="lin" valueType="num">
                                      <p:cBhvr>
                                        <p:cTn id="16" dur="2000" fill="hold"/>
                                        <p:tgtEl>
                                          <p:spTgt spid="5"/>
                                        </p:tgtEl>
                                        <p:attrNameLst>
                                          <p:attrName>ppt_w</p:attrName>
                                        </p:attrNameLst>
                                      </p:cBhvr>
                                      <p:tavLst>
                                        <p:tav tm="0" fmla="#ppt_w*sin(2.5*pi*$)">
                                          <p:val>
                                            <p:fltVal val="0"/>
                                          </p:val>
                                        </p:tav>
                                        <p:tav tm="100000">
                                          <p:val>
                                            <p:fltVal val="1"/>
                                          </p:val>
                                        </p:tav>
                                      </p:tavLst>
                                    </p:anim>
                                    <p:anim calcmode="lin" valueType="num">
                                      <p:cBhvr>
                                        <p:cTn id="17"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82993"/>
              </p:ext>
            </p:extLst>
          </p:nvPr>
        </p:nvGraphicFramePr>
        <p:xfrm>
          <a:off x="495300" y="457201"/>
          <a:ext cx="8915400" cy="5852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ight Arrow 2">
            <a:hlinkClick r:id="rId7" action="ppaction://hlinksldjump"/>
          </p:cNvPr>
          <p:cNvSpPr/>
          <p:nvPr/>
        </p:nvSpPr>
        <p:spPr>
          <a:xfrm>
            <a:off x="8420101" y="6248400"/>
            <a:ext cx="1403350" cy="533400"/>
          </a:xfrm>
          <a:prstGeom prst="rightArrow">
            <a:avLst/>
          </a:prstGeom>
          <a:ln>
            <a:noFill/>
          </a:ln>
          <a:effectLst>
            <a:glow rad="228600">
              <a:schemeClr val="accent3">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sz="2400" b="1" dirty="0">
                <a:solidFill>
                  <a:srgbClr val="99FF66"/>
                </a:solidFill>
                <a:latin typeface="Kristen ITC" pitchFamily="66" charset="0"/>
              </a:rPr>
              <a:t>Next</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2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2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anim calcmode="lin" valueType="num">
                                      <p:cBhvr>
                                        <p:cTn id="16" dur="2000" fill="hold"/>
                                        <p:tgtEl>
                                          <p:spTgt spid="3"/>
                                        </p:tgtEl>
                                        <p:attrNameLst>
                                          <p:attrName>ppt_w</p:attrName>
                                        </p:attrNameLst>
                                      </p:cBhvr>
                                      <p:tavLst>
                                        <p:tav tm="0" fmla="#ppt_w*sin(2.5*pi*$)">
                                          <p:val>
                                            <p:fltVal val="0"/>
                                          </p:val>
                                        </p:tav>
                                        <p:tav tm="100000">
                                          <p:val>
                                            <p:fltVal val="1"/>
                                          </p:val>
                                        </p:tav>
                                      </p:tavLst>
                                    </p:anim>
                                    <p:anim calcmode="lin" valueType="num">
                                      <p:cBhvr>
                                        <p:cTn id="17"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					</a:t>
            </a:r>
          </a:p>
          <a:p>
            <a:pPr>
              <a:buNone/>
            </a:pPr>
            <a:r>
              <a:rPr lang="en-US" dirty="0" smtClean="0"/>
              <a:t>					</a:t>
            </a:r>
            <a:endParaRPr lang="en-US" dirty="0"/>
          </a:p>
        </p:txBody>
      </p:sp>
      <p:sp>
        <p:nvSpPr>
          <p:cNvPr id="4" name="Rectangle 3"/>
          <p:cNvSpPr/>
          <p:nvPr/>
        </p:nvSpPr>
        <p:spPr>
          <a:xfrm>
            <a:off x="0" y="0"/>
            <a:ext cx="9906000" cy="6858000"/>
          </a:xfrm>
          <a:prstGeom prst="rect">
            <a:avLst/>
          </a:prstGeom>
          <a:blipFill>
            <a:blip r:embed="rId2" cstate="print">
              <a:duotone>
                <a:prstClr val="black"/>
                <a:srgbClr val="D9C3A5">
                  <a:tint val="50000"/>
                  <a:satMod val="180000"/>
                </a:srgbClr>
              </a:duotone>
              <a:extLst>
                <a:ext uri="{BEBA8EAE-BF5A-486C-A8C5-ECC9F3942E4B}">
                  <a14:imgProps xmlns:a14="http://schemas.microsoft.com/office/drawing/2010/main">
                    <a14:imgLayer r:embed="rId3">
                      <a14:imgEffect>
                        <a14:colorTemperature colorTemp="4700"/>
                      </a14:imgEffect>
                    </a14:imgLayer>
                  </a14:imgProps>
                </a:ext>
              </a:extLst>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id-ID"/>
          </a:p>
        </p:txBody>
      </p:sp>
      <p:sp>
        <p:nvSpPr>
          <p:cNvPr id="3" name="Title 2"/>
          <p:cNvSpPr>
            <a:spLocks noGrp="1"/>
          </p:cNvSpPr>
          <p:nvPr>
            <p:ph type="title"/>
          </p:nvPr>
        </p:nvSpPr>
        <p:spPr>
          <a:xfrm>
            <a:off x="412750" y="381000"/>
            <a:ext cx="8915400" cy="914400"/>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800" cap="all" dirty="0">
                <a:ln/>
                <a:solidFill>
                  <a:srgbClr val="FF33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rPr>
              <a:t>JATIDIRI LEMBAGA PENDIDIKAN PGRI PADA PERGURUAN TINGGI</a:t>
            </a:r>
            <a:br>
              <a:rPr lang="en-US" sz="2800" cap="all" dirty="0">
                <a:ln/>
                <a:solidFill>
                  <a:srgbClr val="FF33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rPr>
            </a:br>
            <a:endParaRPr lang="en-US" sz="2800" cap="all" dirty="0">
              <a:ln/>
              <a:solidFill>
                <a:srgbClr val="FF33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endParaRPr>
          </a:p>
        </p:txBody>
      </p:sp>
      <p:sp>
        <p:nvSpPr>
          <p:cNvPr id="6" name="Right Arrow 5"/>
          <p:cNvSpPr/>
          <p:nvPr/>
        </p:nvSpPr>
        <p:spPr>
          <a:xfrm>
            <a:off x="247651" y="2209800"/>
            <a:ext cx="3797300" cy="2057400"/>
          </a:xfrm>
          <a:prstGeom prst="rightArrow">
            <a:avLst/>
          </a:prstGeom>
          <a:solidFill>
            <a:srgbClr val="FF6699"/>
          </a:solidFill>
          <a:ln>
            <a:no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relaxedInse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sz="2400" b="1" dirty="0">
                <a:solidFill>
                  <a:srgbClr val="FFFF00"/>
                </a:solidFill>
              </a:rPr>
              <a:t>1. DASAR PENDIDIKAN</a:t>
            </a:r>
          </a:p>
        </p:txBody>
      </p:sp>
      <p:sp>
        <p:nvSpPr>
          <p:cNvPr id="7" name="Rectangle 6"/>
          <p:cNvSpPr/>
          <p:nvPr/>
        </p:nvSpPr>
        <p:spPr>
          <a:xfrm>
            <a:off x="4705350" y="1600200"/>
            <a:ext cx="4375150" cy="6096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lIns="91426" tIns="45713" rIns="91426" bIns="45713" rtlCol="0" anchor="ctr"/>
          <a:lstStyle/>
          <a:p>
            <a:r>
              <a:rPr lang="en-US" sz="2400" dirty="0">
                <a:solidFill>
                  <a:srgbClr val="9900CC"/>
                </a:solidFill>
              </a:rPr>
              <a:t>1. Ideal - </a:t>
            </a:r>
            <a:r>
              <a:rPr lang="en-US" sz="2400" dirty="0" err="1">
                <a:solidFill>
                  <a:srgbClr val="9900CC"/>
                </a:solidFill>
              </a:rPr>
              <a:t>Pancasila</a:t>
            </a:r>
            <a:endParaRPr lang="en-US" sz="2400" dirty="0">
              <a:solidFill>
                <a:srgbClr val="9900CC"/>
              </a:solidFill>
            </a:endParaRPr>
          </a:p>
        </p:txBody>
      </p:sp>
      <p:sp>
        <p:nvSpPr>
          <p:cNvPr id="8" name="Rectangle 7"/>
          <p:cNvSpPr/>
          <p:nvPr/>
        </p:nvSpPr>
        <p:spPr>
          <a:xfrm>
            <a:off x="4705350" y="2362201"/>
            <a:ext cx="4375150" cy="762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lIns="91426" tIns="45713" rIns="91426" bIns="45713" rtlCol="0" anchor="ctr"/>
          <a:lstStyle/>
          <a:p>
            <a:r>
              <a:rPr lang="en-US" sz="2400" dirty="0">
                <a:solidFill>
                  <a:srgbClr val="9900CC"/>
                </a:solidFill>
              </a:rPr>
              <a:t>2. </a:t>
            </a:r>
            <a:r>
              <a:rPr lang="en-US" sz="2400" dirty="0" err="1">
                <a:solidFill>
                  <a:srgbClr val="9900CC"/>
                </a:solidFill>
              </a:rPr>
              <a:t>Konstitusional</a:t>
            </a:r>
            <a:r>
              <a:rPr lang="en-US" sz="2400" dirty="0">
                <a:solidFill>
                  <a:srgbClr val="9900CC"/>
                </a:solidFill>
              </a:rPr>
              <a:t> – UUD </a:t>
            </a:r>
          </a:p>
          <a:p>
            <a:r>
              <a:rPr lang="en-US" sz="2400" dirty="0">
                <a:solidFill>
                  <a:srgbClr val="9900CC"/>
                </a:solidFill>
              </a:rPr>
              <a:t>   1945</a:t>
            </a:r>
          </a:p>
        </p:txBody>
      </p:sp>
      <p:sp>
        <p:nvSpPr>
          <p:cNvPr id="9" name="Rectangle 8"/>
          <p:cNvSpPr/>
          <p:nvPr/>
        </p:nvSpPr>
        <p:spPr>
          <a:xfrm>
            <a:off x="4705350" y="3276600"/>
            <a:ext cx="4375150" cy="6096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lIns="91426" tIns="45713" rIns="91426" bIns="45713" rtlCol="0" anchor="ctr"/>
          <a:lstStyle/>
          <a:p>
            <a:r>
              <a:rPr lang="en-US" sz="2400" dirty="0">
                <a:solidFill>
                  <a:srgbClr val="9900CC"/>
                </a:solidFill>
              </a:rPr>
              <a:t>3. </a:t>
            </a:r>
            <a:r>
              <a:rPr lang="en-US" sz="2400" dirty="0" err="1">
                <a:solidFill>
                  <a:srgbClr val="9900CC"/>
                </a:solidFill>
              </a:rPr>
              <a:t>Operasional</a:t>
            </a:r>
            <a:r>
              <a:rPr lang="en-US" sz="2400" dirty="0">
                <a:solidFill>
                  <a:srgbClr val="9900CC"/>
                </a:solidFill>
              </a:rPr>
              <a:t> – GBHN</a:t>
            </a:r>
          </a:p>
        </p:txBody>
      </p:sp>
      <p:sp>
        <p:nvSpPr>
          <p:cNvPr id="10" name="Rectangle 9"/>
          <p:cNvSpPr/>
          <p:nvPr/>
        </p:nvSpPr>
        <p:spPr>
          <a:xfrm>
            <a:off x="4705350" y="4038601"/>
            <a:ext cx="4375150" cy="18288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lIns="91426" tIns="45713" rIns="91426" bIns="45713" rtlCol="0" anchor="ctr"/>
          <a:lstStyle/>
          <a:p>
            <a:r>
              <a:rPr lang="en-US" sz="2400" dirty="0">
                <a:solidFill>
                  <a:srgbClr val="9900CC"/>
                </a:solidFill>
              </a:rPr>
              <a:t>4. </a:t>
            </a:r>
            <a:r>
              <a:rPr lang="en-US" sz="2400" dirty="0" err="1">
                <a:solidFill>
                  <a:srgbClr val="9900CC"/>
                </a:solidFill>
              </a:rPr>
              <a:t>Segala</a:t>
            </a:r>
            <a:r>
              <a:rPr lang="en-US" sz="2400" dirty="0">
                <a:solidFill>
                  <a:srgbClr val="9900CC"/>
                </a:solidFill>
              </a:rPr>
              <a:t> </a:t>
            </a:r>
            <a:r>
              <a:rPr lang="en-US" sz="2400" dirty="0" err="1">
                <a:solidFill>
                  <a:srgbClr val="9900CC"/>
                </a:solidFill>
              </a:rPr>
              <a:t>peraturan</a:t>
            </a:r>
            <a:r>
              <a:rPr lang="en-US" sz="2400" dirty="0">
                <a:solidFill>
                  <a:srgbClr val="9900CC"/>
                </a:solidFill>
              </a:rPr>
              <a:t> </a:t>
            </a:r>
          </a:p>
          <a:p>
            <a:r>
              <a:rPr lang="en-US" sz="2400" dirty="0">
                <a:solidFill>
                  <a:srgbClr val="9900CC"/>
                </a:solidFill>
              </a:rPr>
              <a:t>    </a:t>
            </a:r>
            <a:r>
              <a:rPr lang="en-US" sz="2400" dirty="0" err="1" smtClean="0">
                <a:solidFill>
                  <a:srgbClr val="9900CC"/>
                </a:solidFill>
              </a:rPr>
              <a:t>perundang-undangan</a:t>
            </a:r>
            <a:r>
              <a:rPr lang="en-US" sz="2400" dirty="0" smtClean="0">
                <a:solidFill>
                  <a:srgbClr val="9900CC"/>
                </a:solidFill>
              </a:rPr>
              <a:t>  </a:t>
            </a:r>
            <a:endParaRPr lang="en-US" sz="2400" dirty="0">
              <a:solidFill>
                <a:srgbClr val="9900CC"/>
              </a:solidFill>
            </a:endParaRPr>
          </a:p>
          <a:p>
            <a:r>
              <a:rPr lang="en-US" sz="2400" dirty="0">
                <a:solidFill>
                  <a:srgbClr val="9900CC"/>
                </a:solidFill>
              </a:rPr>
              <a:t>    </a:t>
            </a:r>
            <a:r>
              <a:rPr lang="en-US" sz="2400" dirty="0" err="1">
                <a:solidFill>
                  <a:srgbClr val="9900CC"/>
                </a:solidFill>
              </a:rPr>
              <a:t>tentang</a:t>
            </a:r>
            <a:r>
              <a:rPr lang="en-US" sz="2400" dirty="0">
                <a:solidFill>
                  <a:srgbClr val="9900CC"/>
                </a:solidFill>
              </a:rPr>
              <a:t> </a:t>
            </a:r>
            <a:r>
              <a:rPr lang="id-ID" sz="2400" dirty="0" err="1" smtClean="0">
                <a:solidFill>
                  <a:srgbClr val="9900CC"/>
                </a:solidFill>
              </a:rPr>
              <a:t>P</a:t>
            </a:r>
            <a:r>
              <a:rPr lang="en-US" sz="2400" dirty="0" err="1" smtClean="0">
                <a:solidFill>
                  <a:srgbClr val="9900CC"/>
                </a:solidFill>
              </a:rPr>
              <a:t>endidikan</a:t>
            </a:r>
            <a:r>
              <a:rPr lang="en-US" sz="2400" dirty="0" smtClean="0">
                <a:solidFill>
                  <a:srgbClr val="9900CC"/>
                </a:solidFill>
              </a:rPr>
              <a:t>     </a:t>
            </a:r>
            <a:endParaRPr lang="en-US" sz="2400" dirty="0">
              <a:solidFill>
                <a:srgbClr val="9900CC"/>
              </a:solidFill>
            </a:endParaRPr>
          </a:p>
          <a:p>
            <a:r>
              <a:rPr lang="en-US" sz="2400" dirty="0">
                <a:solidFill>
                  <a:srgbClr val="9900CC"/>
                </a:solidFill>
              </a:rPr>
              <a:t>    </a:t>
            </a:r>
            <a:r>
              <a:rPr lang="id-ID" sz="2400" dirty="0" err="1" smtClean="0">
                <a:solidFill>
                  <a:srgbClr val="9900CC"/>
                </a:solidFill>
              </a:rPr>
              <a:t>N</a:t>
            </a:r>
            <a:r>
              <a:rPr lang="en-US" sz="2400" dirty="0" err="1" smtClean="0">
                <a:solidFill>
                  <a:srgbClr val="9900CC"/>
                </a:solidFill>
              </a:rPr>
              <a:t>asional</a:t>
            </a:r>
            <a:endParaRPr lang="en-US" sz="2400" dirty="0">
              <a:solidFill>
                <a:srgbClr val="9900CC"/>
              </a:solidFill>
            </a:endParaRPr>
          </a:p>
        </p:txBody>
      </p:sp>
      <p:sp>
        <p:nvSpPr>
          <p:cNvPr id="11" name="Right Arrow 10">
            <a:hlinkClick r:id="rId4" action="ppaction://hlinksldjump"/>
          </p:cNvPr>
          <p:cNvSpPr/>
          <p:nvPr/>
        </p:nvSpPr>
        <p:spPr>
          <a:xfrm>
            <a:off x="8420101" y="6248400"/>
            <a:ext cx="1403350" cy="533400"/>
          </a:xfrm>
          <a:prstGeom prst="rightArrow">
            <a:avLst/>
          </a:prstGeom>
          <a:effectLst>
            <a:glow rad="228600">
              <a:schemeClr val="accent4">
                <a:satMod val="175000"/>
                <a:alpha val="40000"/>
              </a:schemeClr>
            </a:glow>
          </a:effectLst>
          <a:scene3d>
            <a:camera prst="perspectiveContrastingRightFacing"/>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sz="2400" b="1" dirty="0">
                <a:solidFill>
                  <a:schemeClr val="tx1"/>
                </a:solidFill>
                <a:latin typeface="Kristen ITC" pitchFamily="66" charset="0"/>
              </a:rPr>
              <a:t>Next</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4"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from="(-#ppt_w/2)" to="(#ppt_x)" calcmode="lin" valueType="num">
                                      <p:cBhvr>
                                        <p:cTn id="17" dur="600" fill="hold">
                                          <p:stCondLst>
                                            <p:cond delay="0"/>
                                          </p:stCondLst>
                                        </p:cTn>
                                        <p:tgtEl>
                                          <p:spTgt spid="6"/>
                                        </p:tgtEl>
                                        <p:attrNameLst>
                                          <p:attrName>ppt_x</p:attrName>
                                        </p:attrNameLst>
                                      </p:cBhvr>
                                    </p:anim>
                                    <p:anim from="0" to="-1.0" calcmode="lin" valueType="num">
                                      <p:cBhvr>
                                        <p:cTn id="18" dur="200" decel="50000" autoRev="1" fill="hold">
                                          <p:stCondLst>
                                            <p:cond delay="600"/>
                                          </p:stCondLst>
                                        </p:cTn>
                                        <p:tgtEl>
                                          <p:spTgt spid="6"/>
                                        </p:tgtEl>
                                        <p:attrNameLst>
                                          <p:attrName>xshear</p:attrName>
                                        </p:attrNameLst>
                                      </p:cBhvr>
                                    </p:anim>
                                    <p:animScale>
                                      <p:cBhvr>
                                        <p:cTn id="19" dur="200" decel="100000" autoRev="1" fill="hold">
                                          <p:stCondLst>
                                            <p:cond delay="600"/>
                                          </p:stCondLst>
                                        </p:cTn>
                                        <p:tgtEl>
                                          <p:spTgt spid="6"/>
                                        </p:tgtEl>
                                      </p:cBhvr>
                                      <p:from x="100000" y="100000"/>
                                      <p:to x="80000" y="100000"/>
                                    </p:animScale>
                                    <p:anim by="(#ppt_h/3+#ppt_w*0.1)" calcmode="lin" valueType="num">
                                      <p:cBhvr additive="sum">
                                        <p:cTn id="20" dur="200" decel="100000" autoRev="1" fill="hold">
                                          <p:stCondLst>
                                            <p:cond delay="600"/>
                                          </p:stCondLst>
                                        </p:cTn>
                                        <p:tgtEl>
                                          <p:spTgt spid="6"/>
                                        </p:tgtEl>
                                        <p:attrNameLst>
                                          <p:attrName>ppt_x</p:attrName>
                                        </p:attrNameLst>
                                      </p:cBhvr>
                                    </p:anim>
                                  </p:childTnLst>
                                </p:cTn>
                              </p:par>
                            </p:childTnLst>
                          </p:cTn>
                        </p:par>
                      </p:childTnLst>
                    </p:cTn>
                  </p:par>
                  <p:par>
                    <p:cTn id="21" fill="hold">
                      <p:stCondLst>
                        <p:cond delay="indefinite"/>
                      </p:stCondLst>
                      <p:childTnLst>
                        <p:par>
                          <p:cTn id="22" fill="hold">
                            <p:stCondLst>
                              <p:cond delay="0"/>
                            </p:stCondLst>
                            <p:childTnLst>
                              <p:par>
                                <p:cTn id="23" presetID="34"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from="(-#ppt_w/2)" to="(#ppt_x)" calcmode="lin" valueType="num">
                                      <p:cBhvr>
                                        <p:cTn id="25" dur="600" fill="hold">
                                          <p:stCondLst>
                                            <p:cond delay="0"/>
                                          </p:stCondLst>
                                        </p:cTn>
                                        <p:tgtEl>
                                          <p:spTgt spid="7"/>
                                        </p:tgtEl>
                                        <p:attrNameLst>
                                          <p:attrName>ppt_x</p:attrName>
                                        </p:attrNameLst>
                                      </p:cBhvr>
                                    </p:anim>
                                    <p:anim from="0" to="-1.0" calcmode="lin" valueType="num">
                                      <p:cBhvr>
                                        <p:cTn id="26" dur="200" decel="50000" autoRev="1" fill="hold">
                                          <p:stCondLst>
                                            <p:cond delay="600"/>
                                          </p:stCondLst>
                                        </p:cTn>
                                        <p:tgtEl>
                                          <p:spTgt spid="7"/>
                                        </p:tgtEl>
                                        <p:attrNameLst>
                                          <p:attrName>xshear</p:attrName>
                                        </p:attrNameLst>
                                      </p:cBhvr>
                                    </p:anim>
                                    <p:animScale>
                                      <p:cBhvr>
                                        <p:cTn id="27" dur="200" decel="100000" autoRev="1" fill="hold">
                                          <p:stCondLst>
                                            <p:cond delay="600"/>
                                          </p:stCondLst>
                                        </p:cTn>
                                        <p:tgtEl>
                                          <p:spTgt spid="7"/>
                                        </p:tgtEl>
                                      </p:cBhvr>
                                      <p:from x="100000" y="100000"/>
                                      <p:to x="80000" y="100000"/>
                                    </p:animScale>
                                    <p:anim by="(#ppt_h/3+#ppt_w*0.1)" calcmode="lin" valueType="num">
                                      <p:cBhvr additive="sum">
                                        <p:cTn id="28" dur="200" decel="100000" autoRev="1" fill="hold">
                                          <p:stCondLst>
                                            <p:cond delay="600"/>
                                          </p:stCondLst>
                                        </p:cTn>
                                        <p:tgtEl>
                                          <p:spTgt spid="7"/>
                                        </p:tgtEl>
                                        <p:attrNameLst>
                                          <p:attrName>ppt_x</p:attrName>
                                        </p:attrNameLst>
                                      </p:cBhvr>
                                    </p:anim>
                                  </p:childTnLst>
                                </p:cTn>
                              </p:par>
                            </p:childTnLst>
                          </p:cTn>
                        </p:par>
                      </p:childTnLst>
                    </p:cTn>
                  </p:par>
                  <p:par>
                    <p:cTn id="29" fill="hold">
                      <p:stCondLst>
                        <p:cond delay="indefinite"/>
                      </p:stCondLst>
                      <p:childTnLst>
                        <p:par>
                          <p:cTn id="30" fill="hold">
                            <p:stCondLst>
                              <p:cond delay="0"/>
                            </p:stCondLst>
                            <p:childTnLst>
                              <p:par>
                                <p:cTn id="31" presetID="34"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from="(-#ppt_w/2)" to="(#ppt_x)" calcmode="lin" valueType="num">
                                      <p:cBhvr>
                                        <p:cTn id="33" dur="600" fill="hold">
                                          <p:stCondLst>
                                            <p:cond delay="0"/>
                                          </p:stCondLst>
                                        </p:cTn>
                                        <p:tgtEl>
                                          <p:spTgt spid="8"/>
                                        </p:tgtEl>
                                        <p:attrNameLst>
                                          <p:attrName>ppt_x</p:attrName>
                                        </p:attrNameLst>
                                      </p:cBhvr>
                                    </p:anim>
                                    <p:anim from="0" to="-1.0" calcmode="lin" valueType="num">
                                      <p:cBhvr>
                                        <p:cTn id="34" dur="200" decel="50000" autoRev="1" fill="hold">
                                          <p:stCondLst>
                                            <p:cond delay="600"/>
                                          </p:stCondLst>
                                        </p:cTn>
                                        <p:tgtEl>
                                          <p:spTgt spid="8"/>
                                        </p:tgtEl>
                                        <p:attrNameLst>
                                          <p:attrName>xshear</p:attrName>
                                        </p:attrNameLst>
                                      </p:cBhvr>
                                    </p:anim>
                                    <p:animScale>
                                      <p:cBhvr>
                                        <p:cTn id="35" dur="200" decel="100000" autoRev="1" fill="hold">
                                          <p:stCondLst>
                                            <p:cond delay="600"/>
                                          </p:stCondLst>
                                        </p:cTn>
                                        <p:tgtEl>
                                          <p:spTgt spid="8"/>
                                        </p:tgtEl>
                                      </p:cBhvr>
                                      <p:from x="100000" y="100000"/>
                                      <p:to x="80000" y="100000"/>
                                    </p:animScale>
                                    <p:anim by="(#ppt_h/3+#ppt_w*0.1)" calcmode="lin" valueType="num">
                                      <p:cBhvr additive="sum">
                                        <p:cTn id="36" dur="200" decel="100000" autoRev="1" fill="hold">
                                          <p:stCondLst>
                                            <p:cond delay="600"/>
                                          </p:stCondLst>
                                        </p:cTn>
                                        <p:tgtEl>
                                          <p:spTgt spid="8"/>
                                        </p:tgtEl>
                                        <p:attrNameLst>
                                          <p:attrName>ppt_x</p:attrName>
                                        </p:attrNameLst>
                                      </p:cBhvr>
                                    </p:anim>
                                  </p:childTnLst>
                                </p:cTn>
                              </p:par>
                            </p:childTnLst>
                          </p:cTn>
                        </p:par>
                      </p:childTnLst>
                    </p:cTn>
                  </p:par>
                  <p:par>
                    <p:cTn id="37" fill="hold">
                      <p:stCondLst>
                        <p:cond delay="indefinite"/>
                      </p:stCondLst>
                      <p:childTnLst>
                        <p:par>
                          <p:cTn id="38" fill="hold">
                            <p:stCondLst>
                              <p:cond delay="0"/>
                            </p:stCondLst>
                            <p:childTnLst>
                              <p:par>
                                <p:cTn id="39" presetID="34"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from="(-#ppt_w/2)" to="(#ppt_x)" calcmode="lin" valueType="num">
                                      <p:cBhvr>
                                        <p:cTn id="41" dur="600" fill="hold">
                                          <p:stCondLst>
                                            <p:cond delay="0"/>
                                          </p:stCondLst>
                                        </p:cTn>
                                        <p:tgtEl>
                                          <p:spTgt spid="9"/>
                                        </p:tgtEl>
                                        <p:attrNameLst>
                                          <p:attrName>ppt_x</p:attrName>
                                        </p:attrNameLst>
                                      </p:cBhvr>
                                    </p:anim>
                                    <p:anim from="0" to="-1.0" calcmode="lin" valueType="num">
                                      <p:cBhvr>
                                        <p:cTn id="42" dur="200" decel="50000" autoRev="1" fill="hold">
                                          <p:stCondLst>
                                            <p:cond delay="600"/>
                                          </p:stCondLst>
                                        </p:cTn>
                                        <p:tgtEl>
                                          <p:spTgt spid="9"/>
                                        </p:tgtEl>
                                        <p:attrNameLst>
                                          <p:attrName>xshear</p:attrName>
                                        </p:attrNameLst>
                                      </p:cBhvr>
                                    </p:anim>
                                    <p:animScale>
                                      <p:cBhvr>
                                        <p:cTn id="43" dur="200" decel="100000" autoRev="1" fill="hold">
                                          <p:stCondLst>
                                            <p:cond delay="600"/>
                                          </p:stCondLst>
                                        </p:cTn>
                                        <p:tgtEl>
                                          <p:spTgt spid="9"/>
                                        </p:tgtEl>
                                      </p:cBhvr>
                                      <p:from x="100000" y="100000"/>
                                      <p:to x="80000" y="100000"/>
                                    </p:animScale>
                                    <p:anim by="(#ppt_h/3+#ppt_w*0.1)" calcmode="lin" valueType="num">
                                      <p:cBhvr additive="sum">
                                        <p:cTn id="44" dur="200" decel="100000" autoRev="1" fill="hold">
                                          <p:stCondLst>
                                            <p:cond delay="600"/>
                                          </p:stCondLst>
                                        </p:cTn>
                                        <p:tgtEl>
                                          <p:spTgt spid="9"/>
                                        </p:tgtEl>
                                        <p:attrNameLst>
                                          <p:attrName>ppt_x</p:attrName>
                                        </p:attrNameLst>
                                      </p:cBhvr>
                                    </p:anim>
                                  </p:childTnLst>
                                </p:cTn>
                              </p:par>
                            </p:childTnLst>
                          </p:cTn>
                        </p:par>
                      </p:childTnLst>
                    </p:cTn>
                  </p:par>
                  <p:par>
                    <p:cTn id="45" fill="hold">
                      <p:stCondLst>
                        <p:cond delay="indefinite"/>
                      </p:stCondLst>
                      <p:childTnLst>
                        <p:par>
                          <p:cTn id="46" fill="hold">
                            <p:stCondLst>
                              <p:cond delay="0"/>
                            </p:stCondLst>
                            <p:childTnLst>
                              <p:par>
                                <p:cTn id="47" presetID="34"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from="(-#ppt_w/2)" to="(#ppt_x)" calcmode="lin" valueType="num">
                                      <p:cBhvr>
                                        <p:cTn id="49" dur="600" fill="hold">
                                          <p:stCondLst>
                                            <p:cond delay="0"/>
                                          </p:stCondLst>
                                        </p:cTn>
                                        <p:tgtEl>
                                          <p:spTgt spid="10"/>
                                        </p:tgtEl>
                                        <p:attrNameLst>
                                          <p:attrName>ppt_x</p:attrName>
                                        </p:attrNameLst>
                                      </p:cBhvr>
                                    </p:anim>
                                    <p:anim from="0" to="-1.0" calcmode="lin" valueType="num">
                                      <p:cBhvr>
                                        <p:cTn id="50" dur="200" decel="50000" autoRev="1" fill="hold">
                                          <p:stCondLst>
                                            <p:cond delay="600"/>
                                          </p:stCondLst>
                                        </p:cTn>
                                        <p:tgtEl>
                                          <p:spTgt spid="10"/>
                                        </p:tgtEl>
                                        <p:attrNameLst>
                                          <p:attrName>xshear</p:attrName>
                                        </p:attrNameLst>
                                      </p:cBhvr>
                                    </p:anim>
                                    <p:animScale>
                                      <p:cBhvr>
                                        <p:cTn id="51" dur="200" decel="100000" autoRev="1" fill="hold">
                                          <p:stCondLst>
                                            <p:cond delay="600"/>
                                          </p:stCondLst>
                                        </p:cTn>
                                        <p:tgtEl>
                                          <p:spTgt spid="10"/>
                                        </p:tgtEl>
                                      </p:cBhvr>
                                      <p:from x="100000" y="100000"/>
                                      <p:to x="80000" y="100000"/>
                                    </p:animScale>
                                    <p:anim by="(#ppt_h/3+#ppt_w*0.1)" calcmode="lin" valueType="num">
                                      <p:cBhvr additive="sum">
                                        <p:cTn id="52" dur="200" decel="100000" autoRev="1" fill="hold">
                                          <p:stCondLst>
                                            <p:cond delay="600"/>
                                          </p:stCondLst>
                                        </p:cTn>
                                        <p:tgtEl>
                                          <p:spTgt spid="10"/>
                                        </p:tgtEl>
                                        <p:attrNameLst>
                                          <p:attrName>ppt_x</p:attrName>
                                        </p:attrNameLst>
                                      </p:cBhvr>
                                    </p:anim>
                                  </p:childTnLst>
                                </p:cTn>
                              </p:par>
                            </p:childTnLst>
                          </p:cTn>
                        </p:par>
                      </p:childTnLst>
                    </p:cTn>
                  </p:par>
                  <p:par>
                    <p:cTn id="53" fill="hold">
                      <p:stCondLst>
                        <p:cond delay="indefinite"/>
                      </p:stCondLst>
                      <p:childTnLst>
                        <p:par>
                          <p:cTn id="54" fill="hold">
                            <p:stCondLst>
                              <p:cond delay="0"/>
                            </p:stCondLst>
                            <p:childTnLst>
                              <p:par>
                                <p:cTn id="55" presetID="45" presetClass="entr" presetSubtype="0" fill="hold" grpId="0" nodeType="clickEffect">
                                  <p:stCondLst>
                                    <p:cond delay="0"/>
                                  </p:stCondLst>
                                  <p:iterate type="lt">
                                    <p:tmPct val="10000"/>
                                  </p:iterate>
                                  <p:childTnLst>
                                    <p:set>
                                      <p:cBhvr>
                                        <p:cTn id="56" dur="1" fill="hold">
                                          <p:stCondLst>
                                            <p:cond delay="0"/>
                                          </p:stCondLst>
                                        </p:cTn>
                                        <p:tgtEl>
                                          <p:spTgt spid="11"/>
                                        </p:tgtEl>
                                        <p:attrNameLst>
                                          <p:attrName>style.visibility</p:attrName>
                                        </p:attrNameLst>
                                      </p:cBhvr>
                                      <p:to>
                                        <p:strVal val="visible"/>
                                      </p:to>
                                    </p:set>
                                    <p:animEffect transition="in" filter="fade">
                                      <p:cBhvr>
                                        <p:cTn id="57" dur="2000"/>
                                        <p:tgtEl>
                                          <p:spTgt spid="11"/>
                                        </p:tgtEl>
                                      </p:cBhvr>
                                    </p:animEffect>
                                    <p:anim calcmode="lin" valueType="num">
                                      <p:cBhvr>
                                        <p:cTn id="58" dur="2000" fill="hold"/>
                                        <p:tgtEl>
                                          <p:spTgt spid="11"/>
                                        </p:tgtEl>
                                        <p:attrNameLst>
                                          <p:attrName>ppt_w</p:attrName>
                                        </p:attrNameLst>
                                      </p:cBhvr>
                                      <p:tavLst>
                                        <p:tav tm="0" fmla="#ppt_w*sin(2.5*pi*$)">
                                          <p:val>
                                            <p:fltVal val="0"/>
                                          </p:val>
                                        </p:tav>
                                        <p:tav tm="100000">
                                          <p:val>
                                            <p:fltVal val="1"/>
                                          </p:val>
                                        </p:tav>
                                      </p:tavLst>
                                    </p:anim>
                                    <p:anim calcmode="lin" valueType="num">
                                      <p:cBhvr>
                                        <p:cTn id="5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P spid="9"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dirty="0"/>
          </a:p>
        </p:txBody>
      </p:sp>
      <p:sp>
        <p:nvSpPr>
          <p:cNvPr id="4" name="Oval 3"/>
          <p:cNvSpPr/>
          <p:nvPr/>
        </p:nvSpPr>
        <p:spPr>
          <a:xfrm>
            <a:off x="165100" y="2362200"/>
            <a:ext cx="3962400" cy="2286000"/>
          </a:xfrm>
          <a:prstGeom prst="ellipse">
            <a:avLst/>
          </a:prstGeom>
          <a:ln/>
          <a:effectLst>
            <a:glow rad="101600">
              <a:schemeClr val="accent3">
                <a:satMod val="175000"/>
                <a:alpha val="40000"/>
              </a:schemeClr>
            </a:glow>
            <a:outerShdw blurRad="95000" rotWithShape="0">
              <a:srgbClr val="000000">
                <a:alpha val="50000"/>
              </a:srgbClr>
            </a:outerShdw>
            <a:softEdge rad="12700"/>
          </a:effectLst>
        </p:spPr>
        <p:style>
          <a:lnRef idx="1">
            <a:schemeClr val="accent6"/>
          </a:lnRef>
          <a:fillRef idx="2">
            <a:schemeClr val="accent6"/>
          </a:fillRef>
          <a:effectRef idx="1">
            <a:schemeClr val="accent6"/>
          </a:effectRef>
          <a:fontRef idx="minor">
            <a:schemeClr val="dk1"/>
          </a:fontRef>
        </p:style>
        <p:txBody>
          <a:bodyPr lIns="91426" tIns="45713" rIns="91426" bIns="45713" rtlCol="0" anchor="ctr"/>
          <a:lstStyle/>
          <a:p>
            <a:pPr algn="ctr"/>
            <a:r>
              <a:rPr lang="id-ID" sz="2800" b="1" dirty="0">
                <a:solidFill>
                  <a:srgbClr val="9900CC"/>
                </a:solidFill>
                <a:latin typeface="Comic Sans MS" pitchFamily="66" charset="0"/>
              </a:rPr>
              <a:t>2</a:t>
            </a:r>
            <a:r>
              <a:rPr lang="en-US" sz="2800" b="1" dirty="0">
                <a:solidFill>
                  <a:srgbClr val="9900CC"/>
                </a:solidFill>
                <a:latin typeface="Comic Sans MS" pitchFamily="66" charset="0"/>
              </a:rPr>
              <a:t>. TUJUAN PENDIDIKAN</a:t>
            </a:r>
          </a:p>
        </p:txBody>
      </p:sp>
      <p:sp>
        <p:nvSpPr>
          <p:cNvPr id="5" name="Bent Arrow 4"/>
          <p:cNvSpPr/>
          <p:nvPr/>
        </p:nvSpPr>
        <p:spPr>
          <a:xfrm>
            <a:off x="1981200" y="1143000"/>
            <a:ext cx="1238250" cy="1066800"/>
          </a:xfrm>
          <a:prstGeom prst="bentArrow">
            <a:avLst/>
          </a:prstGeom>
          <a:solidFill>
            <a:schemeClr val="accent3">
              <a:lumMod val="50000"/>
            </a:schemeClr>
          </a:solidFill>
          <a:ln>
            <a:solidFill>
              <a:schemeClr val="bg2">
                <a:lumMod val="60000"/>
                <a:lumOff val="4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solidFill>
                <a:schemeClr val="tx1"/>
              </a:solidFill>
            </a:endParaRPr>
          </a:p>
        </p:txBody>
      </p:sp>
      <p:sp>
        <p:nvSpPr>
          <p:cNvPr id="6" name="Rounded Rectangle 5"/>
          <p:cNvSpPr/>
          <p:nvPr/>
        </p:nvSpPr>
        <p:spPr>
          <a:xfrm>
            <a:off x="4622800" y="1219200"/>
            <a:ext cx="5118100" cy="4495800"/>
          </a:xfrm>
          <a:prstGeom prst="roundRect">
            <a:avLst/>
          </a:prstGeom>
          <a:ln/>
        </p:spPr>
        <p:style>
          <a:lnRef idx="0">
            <a:schemeClr val="accent5"/>
          </a:lnRef>
          <a:fillRef idx="3">
            <a:schemeClr val="accent5"/>
          </a:fillRef>
          <a:effectRef idx="3">
            <a:schemeClr val="accent5"/>
          </a:effectRef>
          <a:fontRef idx="minor">
            <a:schemeClr val="lt1"/>
          </a:fontRef>
        </p:style>
        <p:txBody>
          <a:bodyPr lIns="91426" tIns="45713" rIns="91426" bIns="45713" rtlCol="0" anchor="ctr"/>
          <a:lstStyle/>
          <a:p>
            <a:pPr algn="ctr"/>
            <a:r>
              <a:rPr lang="en-US" sz="3200" dirty="0" err="1">
                <a:solidFill>
                  <a:schemeClr val="tx1"/>
                </a:solidFill>
              </a:rPr>
              <a:t>Tujuan</a:t>
            </a:r>
            <a:r>
              <a:rPr lang="en-US" sz="3200" dirty="0">
                <a:solidFill>
                  <a:schemeClr val="tx1"/>
                </a:solidFill>
              </a:rPr>
              <a:t> </a:t>
            </a:r>
            <a:r>
              <a:rPr lang="en-US" sz="3200" dirty="0" err="1">
                <a:solidFill>
                  <a:schemeClr val="tx1"/>
                </a:solidFill>
              </a:rPr>
              <a:t>pendidikan</a:t>
            </a:r>
            <a:r>
              <a:rPr lang="en-US" sz="3200" dirty="0">
                <a:solidFill>
                  <a:schemeClr val="tx1"/>
                </a:solidFill>
              </a:rPr>
              <a:t> </a:t>
            </a:r>
            <a:r>
              <a:rPr lang="en-US" sz="3200" dirty="0" err="1">
                <a:solidFill>
                  <a:schemeClr val="tx1"/>
                </a:solidFill>
              </a:rPr>
              <a:t>tinggi</a:t>
            </a:r>
            <a:r>
              <a:rPr lang="en-US" sz="3200" dirty="0">
                <a:solidFill>
                  <a:schemeClr val="tx1"/>
                </a:solidFill>
              </a:rPr>
              <a:t> </a:t>
            </a:r>
            <a:r>
              <a:rPr lang="en-US" sz="3200" dirty="0" err="1">
                <a:solidFill>
                  <a:schemeClr val="tx1"/>
                </a:solidFill>
              </a:rPr>
              <a:t>mengacu</a:t>
            </a:r>
            <a:r>
              <a:rPr lang="en-US" sz="3200" dirty="0">
                <a:solidFill>
                  <a:schemeClr val="tx1"/>
                </a:solidFill>
              </a:rPr>
              <a:t> </a:t>
            </a:r>
            <a:r>
              <a:rPr lang="en-US" sz="3200" dirty="0" err="1">
                <a:solidFill>
                  <a:schemeClr val="tx1"/>
                </a:solidFill>
              </a:rPr>
              <a:t>kepada</a:t>
            </a:r>
            <a:r>
              <a:rPr lang="en-US" sz="3200" dirty="0">
                <a:solidFill>
                  <a:schemeClr val="tx1"/>
                </a:solidFill>
              </a:rPr>
              <a:t> UU No. 2 Th. 1989 </a:t>
            </a:r>
            <a:r>
              <a:rPr lang="en-US" sz="3200" dirty="0" err="1">
                <a:solidFill>
                  <a:schemeClr val="tx1"/>
                </a:solidFill>
              </a:rPr>
              <a:t>tentang</a:t>
            </a:r>
            <a:r>
              <a:rPr lang="en-US" sz="3200" dirty="0">
                <a:solidFill>
                  <a:schemeClr val="tx1"/>
                </a:solidFill>
              </a:rPr>
              <a:t> </a:t>
            </a:r>
            <a:r>
              <a:rPr lang="id-ID" sz="3200" dirty="0" err="1" smtClean="0">
                <a:solidFill>
                  <a:schemeClr val="tx1"/>
                </a:solidFill>
              </a:rPr>
              <a:t>S</a:t>
            </a:r>
            <a:r>
              <a:rPr lang="en-US" sz="3200" dirty="0" err="1" smtClean="0">
                <a:solidFill>
                  <a:schemeClr val="tx1"/>
                </a:solidFill>
              </a:rPr>
              <a:t>istem</a:t>
            </a:r>
            <a:r>
              <a:rPr lang="en-US" sz="3200" dirty="0" smtClean="0">
                <a:solidFill>
                  <a:schemeClr val="tx1"/>
                </a:solidFill>
              </a:rPr>
              <a:t> </a:t>
            </a:r>
            <a:r>
              <a:rPr lang="id-ID" sz="3200" dirty="0" err="1" smtClean="0">
                <a:solidFill>
                  <a:schemeClr val="tx1"/>
                </a:solidFill>
              </a:rPr>
              <a:t>P</a:t>
            </a:r>
            <a:r>
              <a:rPr lang="en-US" sz="3200" dirty="0" err="1" smtClean="0">
                <a:solidFill>
                  <a:schemeClr val="tx1"/>
                </a:solidFill>
              </a:rPr>
              <a:t>endidikan</a:t>
            </a:r>
            <a:r>
              <a:rPr lang="en-US" sz="3200" dirty="0" smtClean="0">
                <a:solidFill>
                  <a:schemeClr val="tx1"/>
                </a:solidFill>
              </a:rPr>
              <a:t> </a:t>
            </a:r>
            <a:r>
              <a:rPr lang="id-ID" sz="3200" dirty="0" err="1" smtClean="0">
                <a:solidFill>
                  <a:schemeClr val="tx1"/>
                </a:solidFill>
              </a:rPr>
              <a:t>N</a:t>
            </a:r>
            <a:r>
              <a:rPr lang="en-US" sz="3200" dirty="0" err="1" smtClean="0">
                <a:solidFill>
                  <a:schemeClr val="tx1"/>
                </a:solidFill>
              </a:rPr>
              <a:t>asional</a:t>
            </a:r>
            <a:r>
              <a:rPr lang="en-US" sz="3200" dirty="0" smtClean="0">
                <a:solidFill>
                  <a:schemeClr val="tx1"/>
                </a:solidFill>
              </a:rPr>
              <a:t> </a:t>
            </a:r>
            <a:r>
              <a:rPr lang="en-US" sz="3200" dirty="0" err="1">
                <a:solidFill>
                  <a:schemeClr val="tx1"/>
                </a:solidFill>
              </a:rPr>
              <a:t>serta</a:t>
            </a:r>
            <a:r>
              <a:rPr lang="en-US" sz="3200" dirty="0">
                <a:solidFill>
                  <a:schemeClr val="tx1"/>
                </a:solidFill>
              </a:rPr>
              <a:t> PP 30 </a:t>
            </a:r>
            <a:r>
              <a:rPr lang="id-ID" sz="3200" dirty="0">
                <a:solidFill>
                  <a:schemeClr val="tx1"/>
                </a:solidFill>
              </a:rPr>
              <a:t>Tentang</a:t>
            </a:r>
            <a:r>
              <a:rPr lang="en-US" sz="3200" dirty="0">
                <a:solidFill>
                  <a:schemeClr val="tx1"/>
                </a:solidFill>
              </a:rPr>
              <a:t> </a:t>
            </a:r>
            <a:r>
              <a:rPr lang="en-US" sz="3200" dirty="0" err="1">
                <a:solidFill>
                  <a:schemeClr val="tx1"/>
                </a:solidFill>
              </a:rPr>
              <a:t>Perguruan</a:t>
            </a:r>
            <a:r>
              <a:rPr lang="en-US" sz="3200" dirty="0">
                <a:solidFill>
                  <a:schemeClr val="tx1"/>
                </a:solidFill>
              </a:rPr>
              <a:t> </a:t>
            </a:r>
            <a:r>
              <a:rPr lang="en-US" sz="3200" dirty="0" err="1">
                <a:solidFill>
                  <a:schemeClr val="tx1"/>
                </a:solidFill>
              </a:rPr>
              <a:t>Tinggi</a:t>
            </a:r>
            <a:endParaRPr lang="en-US" sz="3200" dirty="0">
              <a:solidFill>
                <a:schemeClr val="tx1"/>
              </a:solidFill>
            </a:endParaRPr>
          </a:p>
        </p:txBody>
      </p:sp>
      <p:sp>
        <p:nvSpPr>
          <p:cNvPr id="7" name="Right Arrow 6">
            <a:hlinkClick r:id="rId2" action="ppaction://hlinksldjump"/>
          </p:cNvPr>
          <p:cNvSpPr/>
          <p:nvPr/>
        </p:nvSpPr>
        <p:spPr>
          <a:xfrm>
            <a:off x="8420101" y="6248400"/>
            <a:ext cx="1403350" cy="533400"/>
          </a:xfrm>
          <a:prstGeom prst="rightArrow">
            <a:avLst/>
          </a:prstGeom>
          <a:solidFill>
            <a:schemeClr val="accent4">
              <a:lumMod val="40000"/>
              <a:lumOff val="6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sz="2400" b="1" dirty="0">
                <a:solidFill>
                  <a:schemeClr val="accent5">
                    <a:lumMod val="75000"/>
                  </a:schemeClr>
                </a:solidFill>
                <a:effectLst>
                  <a:outerShdw blurRad="38100" dist="38100" dir="2700000" algn="tl">
                    <a:srgbClr val="000000">
                      <a:alpha val="43137"/>
                    </a:srgbClr>
                  </a:outerShdw>
                </a:effectLst>
                <a:latin typeface="Kristen ITC" pitchFamily="66" charset="0"/>
              </a:rPr>
              <a:t>Next</a:t>
            </a: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5"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000"/>
                                        <p:tgtEl>
                                          <p:spTgt spid="6"/>
                                        </p:tgtEl>
                                      </p:cBhvr>
                                    </p:animEffect>
                                    <p:anim calcmode="lin" valueType="num">
                                      <p:cBhvr>
                                        <p:cTn id="28" dur="2000" fill="hold"/>
                                        <p:tgtEl>
                                          <p:spTgt spid="6"/>
                                        </p:tgtEl>
                                        <p:attrNameLst>
                                          <p:attrName>style.rotation</p:attrName>
                                        </p:attrNameLst>
                                      </p:cBhvr>
                                      <p:tavLst>
                                        <p:tav tm="0">
                                          <p:val>
                                            <p:fltVal val="720"/>
                                          </p:val>
                                        </p:tav>
                                        <p:tav tm="100000">
                                          <p:val>
                                            <p:fltVal val="0"/>
                                          </p:val>
                                        </p:tav>
                                      </p:tavLst>
                                    </p:anim>
                                    <p:anim calcmode="lin" valueType="num">
                                      <p:cBhvr>
                                        <p:cTn id="29" dur="2000" fill="hold"/>
                                        <p:tgtEl>
                                          <p:spTgt spid="6"/>
                                        </p:tgtEl>
                                        <p:attrNameLst>
                                          <p:attrName>ppt_h</p:attrName>
                                        </p:attrNameLst>
                                      </p:cBhvr>
                                      <p:tavLst>
                                        <p:tav tm="0">
                                          <p:val>
                                            <p:fltVal val="0"/>
                                          </p:val>
                                        </p:tav>
                                        <p:tav tm="100000">
                                          <p:val>
                                            <p:strVal val="#ppt_h"/>
                                          </p:val>
                                        </p:tav>
                                      </p:tavLst>
                                    </p:anim>
                                    <p:anim calcmode="lin" valueType="num">
                                      <p:cBhvr>
                                        <p:cTn id="30"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iterate type="lt">
                                    <p:tmPct val="10000"/>
                                  </p:iterate>
                                  <p:childTnLst>
                                    <p:set>
                                      <p:cBhvr>
                                        <p:cTn id="34" dur="1" fill="hold">
                                          <p:stCondLst>
                                            <p:cond delay="0"/>
                                          </p:stCondLst>
                                        </p:cTn>
                                        <p:tgtEl>
                                          <p:spTgt spid="7"/>
                                        </p:tgtEl>
                                        <p:attrNameLst>
                                          <p:attrName>style.visibility</p:attrName>
                                        </p:attrNameLst>
                                      </p:cBhvr>
                                      <p:to>
                                        <p:strVal val="visible"/>
                                      </p:to>
                                    </p:set>
                                    <p:animEffect transition="in" filter="fade">
                                      <p:cBhvr>
                                        <p:cTn id="35" dur="2000"/>
                                        <p:tgtEl>
                                          <p:spTgt spid="7"/>
                                        </p:tgtEl>
                                      </p:cBhvr>
                                    </p:animEffect>
                                    <p:anim calcmode="lin" valueType="num">
                                      <p:cBhvr>
                                        <p:cTn id="36" dur="2000" fill="hold"/>
                                        <p:tgtEl>
                                          <p:spTgt spid="7"/>
                                        </p:tgtEl>
                                        <p:attrNameLst>
                                          <p:attrName>ppt_w</p:attrName>
                                        </p:attrNameLst>
                                      </p:cBhvr>
                                      <p:tavLst>
                                        <p:tav tm="0" fmla="#ppt_w*sin(2.5*pi*$)">
                                          <p:val>
                                            <p:fltVal val="0"/>
                                          </p:val>
                                        </p:tav>
                                        <p:tav tm="100000">
                                          <p:val>
                                            <p:fltVal val="1"/>
                                          </p:val>
                                        </p:tav>
                                      </p:tavLst>
                                    </p:anim>
                                    <p:anim calcmode="lin" valueType="num">
                                      <p:cBhvr>
                                        <p:cTn id="37"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 y="152405"/>
            <a:ext cx="10483850" cy="587375"/>
          </a:xfrm>
        </p:spPr>
        <p:txBody>
          <a:bodyPr>
            <a:noAutofit/>
            <a:scene3d>
              <a:camera prst="perspectiveRight"/>
              <a:lightRig rig="threePt" dir="t"/>
            </a:scene3d>
            <a:sp3d extrusionH="57150">
              <a:bevelT w="38100" h="38100" prst="angle"/>
            </a:sp3d>
          </a:bodyPr>
          <a:lstStyle/>
          <a:p>
            <a:pPr algn="ctr"/>
            <a:r>
              <a:rPr lang="en-US" sz="3200" b="1" dirty="0">
                <a:effectLst>
                  <a:reflection blurRad="6350" stA="60000" endA="900" endPos="58000" dir="5400000" sy="-100000" algn="bl" rotWithShape="0"/>
                </a:effectLst>
                <a:latin typeface="Comic Sans MS" pitchFamily="66" charset="0"/>
              </a:rPr>
              <a:t>BERDIRINYA YPLP – PGRI DAN WISMA GURU</a:t>
            </a:r>
          </a:p>
        </p:txBody>
      </p:sp>
      <p:sp>
        <p:nvSpPr>
          <p:cNvPr id="3" name="Content Placeholder 2"/>
          <p:cNvSpPr>
            <a:spLocks noGrp="1"/>
          </p:cNvSpPr>
          <p:nvPr>
            <p:ph idx="1"/>
          </p:nvPr>
        </p:nvSpPr>
        <p:spPr/>
        <p:txBody>
          <a:bodyPr>
            <a:normAutofit/>
          </a:bodyPr>
          <a:lstStyle/>
          <a:p>
            <a:pPr lvl="0">
              <a:lnSpc>
                <a:spcPct val="170000"/>
              </a:lnSpc>
              <a:buNone/>
            </a:pPr>
            <a:r>
              <a:rPr lang="en-US" sz="2200" dirty="0"/>
              <a:t>	</a:t>
            </a:r>
            <a:endParaRPr lang="en-US" sz="3300" b="1" dirty="0"/>
          </a:p>
        </p:txBody>
      </p:sp>
      <p:sp>
        <p:nvSpPr>
          <p:cNvPr id="4" name="Text Placeholder 3"/>
          <p:cNvSpPr>
            <a:spLocks noGrp="1"/>
          </p:cNvSpPr>
          <p:nvPr>
            <p:ph type="body" sz="half" idx="4294967295"/>
          </p:nvPr>
        </p:nvSpPr>
        <p:spPr>
          <a:xfrm>
            <a:off x="1" y="1295400"/>
            <a:ext cx="9658350" cy="5181600"/>
          </a:xfrm>
        </p:spPr>
        <p:txBody>
          <a:bodyPr>
            <a:normAutofit fontScale="85000" lnSpcReduction="10000"/>
          </a:bodyPr>
          <a:lstStyle/>
          <a:p>
            <a:pPr>
              <a:lnSpc>
                <a:spcPct val="150000"/>
              </a:lnSpc>
              <a:buFont typeface="Wingdings" pitchFamily="2" charset="2"/>
              <a:buChar char="v"/>
            </a:pP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Kongres</a:t>
            </a:r>
            <a:r>
              <a:rPr lang="en-US" sz="4000" b="1" dirty="0">
                <a:latin typeface="Times New Roman" pitchFamily="18" charset="0"/>
                <a:cs typeface="Times New Roman" pitchFamily="18" charset="0"/>
              </a:rPr>
              <a:t> XIV PGRI </a:t>
            </a:r>
            <a:r>
              <a:rPr lang="en-US" sz="4000" b="1" dirty="0" err="1">
                <a:latin typeface="Times New Roman" pitchFamily="18" charset="0"/>
                <a:cs typeface="Times New Roman" pitchFamily="18" charset="0"/>
              </a:rPr>
              <a:t>tanggal</a:t>
            </a:r>
            <a:r>
              <a:rPr lang="en-US" sz="4000" b="1" dirty="0">
                <a:latin typeface="Times New Roman" pitchFamily="18" charset="0"/>
                <a:cs typeface="Times New Roman" pitchFamily="18" charset="0"/>
              </a:rPr>
              <a:t> 26-30 </a:t>
            </a:r>
            <a:r>
              <a:rPr lang="en-US" sz="4000" b="1" dirty="0" err="1">
                <a:latin typeface="Times New Roman" pitchFamily="18" charset="0"/>
                <a:cs typeface="Times New Roman" pitchFamily="18" charset="0"/>
              </a:rPr>
              <a:t>Juni</a:t>
            </a:r>
            <a:r>
              <a:rPr lang="en-US" sz="4000" b="1" dirty="0">
                <a:latin typeface="Times New Roman" pitchFamily="18" charset="0"/>
                <a:cs typeface="Times New Roman" pitchFamily="18" charset="0"/>
              </a:rPr>
              <a:t> 1979 </a:t>
            </a:r>
            <a:r>
              <a:rPr lang="en-US" sz="4000" b="1" dirty="0" err="1">
                <a:latin typeface="Times New Roman" pitchFamily="18" charset="0"/>
                <a:cs typeface="Times New Roman" pitchFamily="18" charset="0"/>
              </a:rPr>
              <a:t>di</a:t>
            </a:r>
            <a:r>
              <a:rPr lang="en-US" sz="4000" b="1" dirty="0">
                <a:latin typeface="Times New Roman" pitchFamily="18" charset="0"/>
                <a:cs typeface="Times New Roman" pitchFamily="18" charset="0"/>
              </a:rPr>
              <a:t> Jakarta                         </a:t>
            </a:r>
            <a:r>
              <a:rPr lang="en-US" sz="4000" b="1" dirty="0" err="1">
                <a:latin typeface="Times New Roman" pitchFamily="18" charset="0"/>
                <a:cs typeface="Times New Roman" pitchFamily="18" charset="0"/>
              </a:rPr>
              <a:t>Pendirian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Wisma</a:t>
            </a:r>
            <a:r>
              <a:rPr lang="en-US" sz="4000" b="1" dirty="0">
                <a:latin typeface="Times New Roman" pitchFamily="18" charset="0"/>
                <a:cs typeface="Times New Roman" pitchFamily="18" charset="0"/>
              </a:rPr>
              <a:t> Guru.</a:t>
            </a:r>
          </a:p>
          <a:p>
            <a:pPr>
              <a:lnSpc>
                <a:spcPct val="150000"/>
              </a:lnSpc>
              <a:buFont typeface="Wingdings" pitchFamily="2" charset="2"/>
              <a:buChar char="v"/>
            </a:pP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Januari</a:t>
            </a:r>
            <a:r>
              <a:rPr lang="en-US" sz="4000" b="1" dirty="0">
                <a:latin typeface="Times New Roman" pitchFamily="18" charset="0"/>
                <a:cs typeface="Times New Roman" pitchFamily="18" charset="0"/>
              </a:rPr>
              <a:t> 1980 </a:t>
            </a:r>
            <a:r>
              <a:rPr lang="en-US" sz="4000" b="1" dirty="0" err="1">
                <a:latin typeface="Times New Roman" pitchFamily="18" charset="0"/>
                <a:cs typeface="Times New Roman" pitchFamily="18" charset="0"/>
              </a:rPr>
              <a:t>setiap</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anggota</a:t>
            </a:r>
            <a:r>
              <a:rPr lang="en-US" sz="4000" b="1" dirty="0">
                <a:latin typeface="Times New Roman" pitchFamily="18" charset="0"/>
                <a:cs typeface="Times New Roman" pitchFamily="18" charset="0"/>
              </a:rPr>
              <a:t> PGRI </a:t>
            </a:r>
            <a:r>
              <a:rPr lang="en-US" sz="4000" b="1" dirty="0" err="1">
                <a:latin typeface="Times New Roman" pitchFamily="18" charset="0"/>
                <a:cs typeface="Times New Roman" pitchFamily="18" charset="0"/>
              </a:rPr>
              <a:t>dihimbau</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untuk</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menyumbang</a:t>
            </a:r>
            <a:r>
              <a:rPr lang="en-US" sz="4000" b="1" dirty="0">
                <a:latin typeface="Times New Roman" pitchFamily="18" charset="0"/>
                <a:cs typeface="Times New Roman" pitchFamily="18" charset="0"/>
              </a:rPr>
              <a:t> Rp.1000.</a:t>
            </a:r>
          </a:p>
          <a:p>
            <a:pPr>
              <a:lnSpc>
                <a:spcPct val="150000"/>
              </a:lnSpc>
              <a:buFont typeface="Wingdings" pitchFamily="2" charset="2"/>
              <a:buChar char="v"/>
            </a:pPr>
            <a:r>
              <a:rPr lang="en-US" sz="4000" b="1" dirty="0" err="1">
                <a:latin typeface="Times New Roman" pitchFamily="18" charset="0"/>
                <a:cs typeface="Times New Roman" pitchFamily="18" charset="0"/>
              </a:rPr>
              <a:t>Direncanakan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Wisma</a:t>
            </a:r>
            <a:r>
              <a:rPr lang="en-US" sz="4000" b="1" dirty="0">
                <a:latin typeface="Times New Roman" pitchFamily="18" charset="0"/>
                <a:cs typeface="Times New Roman" pitchFamily="18" charset="0"/>
              </a:rPr>
              <a:t> Guru </a:t>
            </a:r>
            <a:r>
              <a:rPr lang="en-US" sz="4000" b="1" dirty="0" err="1">
                <a:latin typeface="Times New Roman" pitchFamily="18" charset="0"/>
                <a:cs typeface="Times New Roman" pitchFamily="18" charset="0"/>
              </a:rPr>
              <a:t>ini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akan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sekaligus</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menjadi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kantor</a:t>
            </a:r>
            <a:r>
              <a:rPr lang="en-US" sz="4000" b="1" dirty="0">
                <a:latin typeface="Times New Roman" pitchFamily="18" charset="0"/>
                <a:cs typeface="Times New Roman" pitchFamily="18" charset="0"/>
              </a:rPr>
              <a:t> PB PGRI yang </a:t>
            </a:r>
            <a:r>
              <a:rPr lang="en-US" sz="4000" b="1" dirty="0" err="1">
                <a:latin typeface="Times New Roman" pitchFamily="18" charset="0"/>
                <a:cs typeface="Times New Roman" pitchFamily="18" charset="0"/>
              </a:rPr>
              <a:t>di</a:t>
            </a:r>
            <a:r>
              <a:rPr lang="en-US" sz="4000" b="1" dirty="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lengkapi</a:t>
            </a:r>
            <a:r>
              <a:rPr lang="en-US" sz="4000" b="1" dirty="0" smtClean="0">
                <a:latin typeface="Times New Roman" pitchFamily="18" charset="0"/>
                <a:cs typeface="Times New Roman" pitchFamily="18" charset="0"/>
              </a:rPr>
              <a:t>:</a:t>
            </a:r>
            <a:endParaRPr lang="en-US" sz="1800" dirty="0">
              <a:latin typeface="Times New Roman" pitchFamily="18" charset="0"/>
              <a:cs typeface="Times New Roman" pitchFamily="18" charset="0"/>
            </a:endParaRPr>
          </a:p>
          <a:p>
            <a:pPr>
              <a:lnSpc>
                <a:spcPct val="150000"/>
              </a:lnSpc>
              <a:buFont typeface="Wingdings" pitchFamily="2" charset="2"/>
              <a:buChar char="v"/>
            </a:pPr>
            <a:endParaRPr lang="en-US" sz="1800" dirty="0">
              <a:latin typeface="Times New Roman" pitchFamily="18" charset="0"/>
              <a:cs typeface="Times New Roman" pitchFamily="18" charset="0"/>
            </a:endParaRPr>
          </a:p>
          <a:p>
            <a:pPr>
              <a:lnSpc>
                <a:spcPct val="150000"/>
              </a:lnSpc>
              <a:buFont typeface="Wingdings" pitchFamily="2" charset="2"/>
              <a:buChar char="v"/>
            </a:pPr>
            <a:endParaRPr lang="en-US" sz="1800" dirty="0">
              <a:latin typeface="Times New Roman" pitchFamily="18" charset="0"/>
              <a:cs typeface="Times New Roman" pitchFamily="18" charset="0"/>
            </a:endParaRPr>
          </a:p>
          <a:p>
            <a:pPr>
              <a:buFont typeface="Wingdings" pitchFamily="2" charset="2"/>
              <a:buChar char="v"/>
            </a:pPr>
            <a:endParaRPr lang="en-US" sz="1800" dirty="0"/>
          </a:p>
        </p:txBody>
      </p:sp>
      <p:sp>
        <p:nvSpPr>
          <p:cNvPr id="5" name="Right Arrow 4"/>
          <p:cNvSpPr/>
          <p:nvPr/>
        </p:nvSpPr>
        <p:spPr>
          <a:xfrm>
            <a:off x="2057400" y="2209800"/>
            <a:ext cx="2311400" cy="609600"/>
          </a:xfrm>
          <a:prstGeom prst="rightArrow">
            <a:avLst/>
          </a:prstGeom>
          <a:effectLst/>
          <a:scene3d>
            <a:camera prst="orthographicFront"/>
            <a:lightRig rig="threePt" dir="t"/>
          </a:scene3d>
          <a:sp3d>
            <a:bevelT w="127000" h="127000"/>
            <a:bevelB w="127000" h="127000" prst="divo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sp3d extrusionH="57150">
              <a:bevelT w="57150" h="38100" prst="artDeco"/>
            </a:sp3d>
          </a:bodyPr>
          <a:lstStyle/>
          <a:p>
            <a:pPr algn="ctr"/>
            <a:r>
              <a:rPr lang="en-US" b="1" dirty="0" err="1" smtClean="0"/>
              <a:t>Keputusan</a:t>
            </a:r>
            <a:endParaRPr lang="en-US" b="1" dirty="0"/>
          </a:p>
        </p:txBody>
      </p:sp>
      <p:sp>
        <p:nvSpPr>
          <p:cNvPr id="6" name="Rounded Rectangle 5"/>
          <p:cNvSpPr/>
          <p:nvPr/>
        </p:nvSpPr>
        <p:spPr>
          <a:xfrm>
            <a:off x="495300" y="5867400"/>
            <a:ext cx="2806700" cy="990600"/>
          </a:xfrm>
          <a:prstGeom prst="roundRect">
            <a:avLst/>
          </a:prstGeom>
        </p:spPr>
        <p:style>
          <a:lnRef idx="3">
            <a:schemeClr val="lt1"/>
          </a:lnRef>
          <a:fillRef idx="1">
            <a:schemeClr val="accent1"/>
          </a:fillRef>
          <a:effectRef idx="1">
            <a:schemeClr val="accent1"/>
          </a:effectRef>
          <a:fontRef idx="minor">
            <a:schemeClr val="lt1"/>
          </a:fontRef>
        </p:style>
        <p:txBody>
          <a:bodyPr lIns="91426" tIns="45713" rIns="91426" bIns="45713" rtlCol="0" anchor="ctr"/>
          <a:lstStyle/>
          <a:p>
            <a:pPr marL="228565" indent="-228565">
              <a:buAutoNum type="arabicPeriod"/>
            </a:pPr>
            <a:r>
              <a:rPr lang="en-US" sz="1600" b="1" dirty="0" err="1"/>
              <a:t>Ruang</a:t>
            </a:r>
            <a:r>
              <a:rPr lang="en-US" sz="1600" b="1" dirty="0"/>
              <a:t> </a:t>
            </a:r>
            <a:r>
              <a:rPr lang="en-US" sz="1600" b="1" dirty="0" err="1"/>
              <a:t>pertemuan</a:t>
            </a:r>
            <a:endParaRPr lang="en-US" sz="1600" b="1" dirty="0"/>
          </a:p>
          <a:p>
            <a:pPr marL="228565" indent="-228565">
              <a:buAutoNum type="arabicPeriod"/>
            </a:pPr>
            <a:r>
              <a:rPr lang="en-US" sz="1600" b="1" dirty="0"/>
              <a:t> </a:t>
            </a:r>
            <a:r>
              <a:rPr lang="en-US" sz="1600" b="1" dirty="0" err="1"/>
              <a:t>Perpustakaan</a:t>
            </a:r>
            <a:endParaRPr lang="en-US" sz="1600" b="1" dirty="0"/>
          </a:p>
          <a:p>
            <a:pPr marL="228565" indent="-228565">
              <a:buAutoNum type="arabicPeriod"/>
            </a:pPr>
            <a:r>
              <a:rPr lang="en-US" sz="1600" b="1" dirty="0" err="1"/>
              <a:t>Kamar</a:t>
            </a:r>
            <a:r>
              <a:rPr lang="en-US" sz="1600" b="1" dirty="0"/>
              <a:t> </a:t>
            </a:r>
            <a:r>
              <a:rPr lang="en-US" sz="1600" b="1" dirty="0" err="1"/>
              <a:t>Pondokan</a:t>
            </a:r>
            <a:r>
              <a:rPr lang="en-US" sz="1600" b="1" dirty="0"/>
              <a:t> </a:t>
            </a:r>
            <a:r>
              <a:rPr lang="en-US" sz="1600" b="1" dirty="0" err="1"/>
              <a:t>dll</a:t>
            </a:r>
            <a:r>
              <a:rPr lang="en-US" sz="1600" b="1" dirty="0"/>
              <a:t>.</a:t>
            </a:r>
          </a:p>
        </p:txBody>
      </p:sp>
      <p:sp>
        <p:nvSpPr>
          <p:cNvPr id="8" name="Right Arrow 7">
            <a:hlinkClick r:id="rId2" action="ppaction://hlinksldjump"/>
          </p:cNvPr>
          <p:cNvSpPr/>
          <p:nvPr/>
        </p:nvSpPr>
        <p:spPr>
          <a:xfrm>
            <a:off x="8420101" y="6248400"/>
            <a:ext cx="1403350" cy="533400"/>
          </a:xfrm>
          <a:prstGeom prst="rightArrow">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sz="2400" b="1" dirty="0">
                <a:solidFill>
                  <a:schemeClr val="bg1"/>
                </a:solidFill>
                <a:latin typeface="Kristen ITC" pitchFamily="66" charset="0"/>
              </a:rPr>
              <a:t>Next</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left)">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500"/>
                                        <p:tgtEl>
                                          <p:spTgt spid="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wipe(left)">
                                      <p:cBhvr>
                                        <p:cTn id="29" dur="500"/>
                                        <p:tgtEl>
                                          <p:spTgt spid="4">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4"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from="(-#ppt_w/2)" to="(#ppt_x)" calcmode="lin" valueType="num">
                                      <p:cBhvr>
                                        <p:cTn id="34" dur="600" fill="hold">
                                          <p:stCondLst>
                                            <p:cond delay="0"/>
                                          </p:stCondLst>
                                        </p:cTn>
                                        <p:tgtEl>
                                          <p:spTgt spid="5"/>
                                        </p:tgtEl>
                                        <p:attrNameLst>
                                          <p:attrName>ppt_x</p:attrName>
                                        </p:attrNameLst>
                                      </p:cBhvr>
                                    </p:anim>
                                    <p:anim from="0" to="-1.0" calcmode="lin" valueType="num">
                                      <p:cBhvr>
                                        <p:cTn id="35" dur="200" decel="50000" autoRev="1" fill="hold">
                                          <p:stCondLst>
                                            <p:cond delay="600"/>
                                          </p:stCondLst>
                                        </p:cTn>
                                        <p:tgtEl>
                                          <p:spTgt spid="5"/>
                                        </p:tgtEl>
                                        <p:attrNameLst>
                                          <p:attrName>xshear</p:attrName>
                                        </p:attrNameLst>
                                      </p:cBhvr>
                                    </p:anim>
                                    <p:animScale>
                                      <p:cBhvr>
                                        <p:cTn id="36" dur="200" decel="100000" autoRev="1" fill="hold">
                                          <p:stCondLst>
                                            <p:cond delay="600"/>
                                          </p:stCondLst>
                                        </p:cTn>
                                        <p:tgtEl>
                                          <p:spTgt spid="5"/>
                                        </p:tgtEl>
                                      </p:cBhvr>
                                      <p:from x="100000" y="100000"/>
                                      <p:to x="80000" y="100000"/>
                                    </p:animScale>
                                    <p:anim by="(#ppt_h/3+#ppt_w*0.1)" calcmode="lin" valueType="num">
                                      <p:cBhvr additive="sum">
                                        <p:cTn id="37" dur="200" decel="100000" autoRev="1" fill="hold">
                                          <p:stCondLst>
                                            <p:cond delay="600"/>
                                          </p:stCondLst>
                                        </p:cTn>
                                        <p:tgtEl>
                                          <p:spTgt spid="5"/>
                                        </p:tgtEl>
                                        <p:attrNameLst>
                                          <p:attrName>ppt_x</p:attrName>
                                        </p:attrNameLst>
                                      </p:cBhvr>
                                    </p:anim>
                                  </p:childTnLst>
                                </p:cTn>
                              </p:par>
                            </p:childTnLst>
                          </p:cTn>
                        </p:par>
                      </p:childTnLst>
                    </p:cTn>
                  </p:par>
                  <p:par>
                    <p:cTn id="38" fill="hold">
                      <p:stCondLst>
                        <p:cond delay="indefinite"/>
                      </p:stCondLst>
                      <p:childTnLst>
                        <p:par>
                          <p:cTn id="39" fill="hold">
                            <p:stCondLst>
                              <p:cond delay="0"/>
                            </p:stCondLst>
                            <p:childTnLst>
                              <p:par>
                                <p:cTn id="40" presetID="35"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2000"/>
                                        <p:tgtEl>
                                          <p:spTgt spid="6"/>
                                        </p:tgtEl>
                                      </p:cBhvr>
                                    </p:animEffect>
                                    <p:anim calcmode="lin" valueType="num">
                                      <p:cBhvr>
                                        <p:cTn id="43" dur="2000" fill="hold"/>
                                        <p:tgtEl>
                                          <p:spTgt spid="6"/>
                                        </p:tgtEl>
                                        <p:attrNameLst>
                                          <p:attrName>style.rotation</p:attrName>
                                        </p:attrNameLst>
                                      </p:cBhvr>
                                      <p:tavLst>
                                        <p:tav tm="0">
                                          <p:val>
                                            <p:fltVal val="720"/>
                                          </p:val>
                                        </p:tav>
                                        <p:tav tm="100000">
                                          <p:val>
                                            <p:fltVal val="0"/>
                                          </p:val>
                                        </p:tav>
                                      </p:tavLst>
                                    </p:anim>
                                    <p:anim calcmode="lin" valueType="num">
                                      <p:cBhvr>
                                        <p:cTn id="44" dur="2000" fill="hold"/>
                                        <p:tgtEl>
                                          <p:spTgt spid="6"/>
                                        </p:tgtEl>
                                        <p:attrNameLst>
                                          <p:attrName>ppt_h</p:attrName>
                                        </p:attrNameLst>
                                      </p:cBhvr>
                                      <p:tavLst>
                                        <p:tav tm="0">
                                          <p:val>
                                            <p:fltVal val="0"/>
                                          </p:val>
                                        </p:tav>
                                        <p:tav tm="100000">
                                          <p:val>
                                            <p:strVal val="#ppt_h"/>
                                          </p:val>
                                        </p:tav>
                                      </p:tavLst>
                                    </p:anim>
                                    <p:anim calcmode="lin" valueType="num">
                                      <p:cBhvr>
                                        <p:cTn id="45"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46" fill="hold">
                      <p:stCondLst>
                        <p:cond delay="indefinite"/>
                      </p:stCondLst>
                      <p:childTnLst>
                        <p:par>
                          <p:cTn id="47" fill="hold">
                            <p:stCondLst>
                              <p:cond delay="0"/>
                            </p:stCondLst>
                            <p:childTnLst>
                              <p:par>
                                <p:cTn id="48" presetID="45" presetClass="entr" presetSubtype="0" fill="hold" grpId="0" nodeType="clickEffect">
                                  <p:stCondLst>
                                    <p:cond delay="0"/>
                                  </p:stCondLst>
                                  <p:iterate type="lt">
                                    <p:tmPct val="10000"/>
                                  </p:iterate>
                                  <p:childTnLst>
                                    <p:set>
                                      <p:cBhvr>
                                        <p:cTn id="49" dur="1" fill="hold">
                                          <p:stCondLst>
                                            <p:cond delay="0"/>
                                          </p:stCondLst>
                                        </p:cTn>
                                        <p:tgtEl>
                                          <p:spTgt spid="8"/>
                                        </p:tgtEl>
                                        <p:attrNameLst>
                                          <p:attrName>style.visibility</p:attrName>
                                        </p:attrNameLst>
                                      </p:cBhvr>
                                      <p:to>
                                        <p:strVal val="visible"/>
                                      </p:to>
                                    </p:set>
                                    <p:animEffect transition="in" filter="fade">
                                      <p:cBhvr>
                                        <p:cTn id="50" dur="2000"/>
                                        <p:tgtEl>
                                          <p:spTgt spid="8"/>
                                        </p:tgtEl>
                                      </p:cBhvr>
                                    </p:animEffect>
                                    <p:anim calcmode="lin" valueType="num">
                                      <p:cBhvr>
                                        <p:cTn id="51" dur="2000" fill="hold"/>
                                        <p:tgtEl>
                                          <p:spTgt spid="8"/>
                                        </p:tgtEl>
                                        <p:attrNameLst>
                                          <p:attrName>ppt_w</p:attrName>
                                        </p:attrNameLst>
                                      </p:cBhvr>
                                      <p:tavLst>
                                        <p:tav tm="0" fmla="#ppt_w*sin(2.5*pi*$)">
                                          <p:val>
                                            <p:fltVal val="0"/>
                                          </p:val>
                                        </p:tav>
                                        <p:tav tm="100000">
                                          <p:val>
                                            <p:fltVal val="1"/>
                                          </p:val>
                                        </p:tav>
                                      </p:tavLst>
                                    </p:anim>
                                    <p:anim calcmode="lin" valueType="num">
                                      <p:cBhvr>
                                        <p:cTn id="52"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animBg="1"/>
      <p:bldP spid="6"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sz="quarter" idx="1"/>
          </p:nvPr>
        </p:nvSpPr>
        <p:spPr/>
        <p:txBody>
          <a:bodyPr>
            <a:normAutofit/>
          </a:bodyPr>
          <a:lstStyle/>
          <a:p>
            <a:r>
              <a:rPr lang="en-US" dirty="0" err="1" smtClean="0">
                <a:solidFill>
                  <a:srgbClr val="CC3300"/>
                </a:solidFill>
              </a:rPr>
              <a:t>Perguruan</a:t>
            </a:r>
            <a:r>
              <a:rPr lang="en-US" dirty="0" smtClean="0">
                <a:solidFill>
                  <a:srgbClr val="CC3300"/>
                </a:solidFill>
              </a:rPr>
              <a:t> </a:t>
            </a:r>
            <a:r>
              <a:rPr lang="en-US" dirty="0" err="1" smtClean="0">
                <a:solidFill>
                  <a:srgbClr val="CC3300"/>
                </a:solidFill>
              </a:rPr>
              <a:t>Tinggi</a:t>
            </a:r>
            <a:r>
              <a:rPr lang="en-US" dirty="0" smtClean="0">
                <a:solidFill>
                  <a:srgbClr val="CC3300"/>
                </a:solidFill>
              </a:rPr>
              <a:t> </a:t>
            </a:r>
            <a:r>
              <a:rPr lang="en-US" dirty="0" err="1" smtClean="0">
                <a:solidFill>
                  <a:srgbClr val="CC3300"/>
                </a:solidFill>
              </a:rPr>
              <a:t>menyelenggarakan</a:t>
            </a:r>
            <a:r>
              <a:rPr lang="en-US" dirty="0" smtClean="0">
                <a:solidFill>
                  <a:srgbClr val="CC3300"/>
                </a:solidFill>
              </a:rPr>
              <a:t> </a:t>
            </a:r>
            <a:r>
              <a:rPr lang="en-US" dirty="0" err="1" smtClean="0">
                <a:solidFill>
                  <a:srgbClr val="CC3300"/>
                </a:solidFill>
              </a:rPr>
              <a:t>pendidikan</a:t>
            </a:r>
            <a:r>
              <a:rPr lang="en-US" dirty="0" smtClean="0">
                <a:solidFill>
                  <a:srgbClr val="CC3300"/>
                </a:solidFill>
              </a:rPr>
              <a:t> </a:t>
            </a:r>
            <a:r>
              <a:rPr lang="en-US" dirty="0" err="1" smtClean="0">
                <a:solidFill>
                  <a:srgbClr val="CC3300"/>
                </a:solidFill>
              </a:rPr>
              <a:t>tinggi</a:t>
            </a:r>
            <a:r>
              <a:rPr lang="en-US" dirty="0" smtClean="0">
                <a:solidFill>
                  <a:srgbClr val="CC3300"/>
                </a:solidFill>
              </a:rPr>
              <a:t>, </a:t>
            </a:r>
            <a:r>
              <a:rPr lang="en-US" dirty="0" err="1" smtClean="0">
                <a:solidFill>
                  <a:srgbClr val="CC3300"/>
                </a:solidFill>
              </a:rPr>
              <a:t>penelitian</a:t>
            </a:r>
            <a:r>
              <a:rPr lang="en-US" dirty="0" smtClean="0">
                <a:solidFill>
                  <a:srgbClr val="CC3300"/>
                </a:solidFill>
              </a:rPr>
              <a:t> &amp; </a:t>
            </a:r>
            <a:r>
              <a:rPr lang="en-US" dirty="0" err="1" smtClean="0">
                <a:solidFill>
                  <a:srgbClr val="CC3300"/>
                </a:solidFill>
              </a:rPr>
              <a:t>pengembang</a:t>
            </a:r>
            <a:r>
              <a:rPr lang="id-ID" dirty="0" smtClean="0">
                <a:solidFill>
                  <a:srgbClr val="CC3300"/>
                </a:solidFill>
              </a:rPr>
              <a:t>a</a:t>
            </a:r>
            <a:r>
              <a:rPr lang="en-US" dirty="0" smtClean="0">
                <a:solidFill>
                  <a:srgbClr val="CC3300"/>
                </a:solidFill>
              </a:rPr>
              <a:t>n, </a:t>
            </a:r>
            <a:r>
              <a:rPr lang="en-US" dirty="0" err="1" smtClean="0">
                <a:solidFill>
                  <a:srgbClr val="CC3300"/>
                </a:solidFill>
              </a:rPr>
              <a:t>serta</a:t>
            </a:r>
            <a:r>
              <a:rPr lang="en-US" dirty="0" smtClean="0">
                <a:solidFill>
                  <a:srgbClr val="CC3300"/>
                </a:solidFill>
              </a:rPr>
              <a:t> </a:t>
            </a:r>
            <a:r>
              <a:rPr lang="en-US" dirty="0" err="1" smtClean="0">
                <a:solidFill>
                  <a:srgbClr val="CC3300"/>
                </a:solidFill>
              </a:rPr>
              <a:t>pengabdian</a:t>
            </a:r>
            <a:r>
              <a:rPr lang="en-US" dirty="0" smtClean="0">
                <a:solidFill>
                  <a:srgbClr val="CC3300"/>
                </a:solidFill>
              </a:rPr>
              <a:t> </a:t>
            </a:r>
            <a:r>
              <a:rPr lang="en-US" dirty="0" err="1" smtClean="0">
                <a:solidFill>
                  <a:srgbClr val="CC3300"/>
                </a:solidFill>
              </a:rPr>
              <a:t>kepada</a:t>
            </a:r>
            <a:r>
              <a:rPr lang="en-US" dirty="0" smtClean="0">
                <a:solidFill>
                  <a:srgbClr val="CC3300"/>
                </a:solidFill>
              </a:rPr>
              <a:t> </a:t>
            </a:r>
            <a:r>
              <a:rPr lang="en-US" dirty="0" err="1" smtClean="0">
                <a:solidFill>
                  <a:srgbClr val="CC3300"/>
                </a:solidFill>
              </a:rPr>
              <a:t>masyarakat</a:t>
            </a:r>
            <a:endParaRPr lang="en-US" dirty="0" smtClean="0">
              <a:solidFill>
                <a:srgbClr val="CC3300"/>
              </a:solidFill>
            </a:endParaRPr>
          </a:p>
          <a:p>
            <a:r>
              <a:rPr lang="en-US" dirty="0" err="1" smtClean="0">
                <a:solidFill>
                  <a:srgbClr val="CC3300"/>
                </a:solidFill>
              </a:rPr>
              <a:t>Pendidikan</a:t>
            </a:r>
            <a:r>
              <a:rPr lang="en-US" dirty="0" smtClean="0">
                <a:solidFill>
                  <a:srgbClr val="CC3300"/>
                </a:solidFill>
              </a:rPr>
              <a:t> </a:t>
            </a:r>
            <a:r>
              <a:rPr lang="en-US" dirty="0" err="1" smtClean="0">
                <a:solidFill>
                  <a:srgbClr val="CC3300"/>
                </a:solidFill>
              </a:rPr>
              <a:t>tinggi</a:t>
            </a:r>
            <a:r>
              <a:rPr lang="en-US" dirty="0" smtClean="0">
                <a:solidFill>
                  <a:srgbClr val="CC3300"/>
                </a:solidFill>
              </a:rPr>
              <a:t> m</a:t>
            </a:r>
            <a:r>
              <a:rPr lang="id-ID" dirty="0" smtClean="0">
                <a:solidFill>
                  <a:srgbClr val="CC3300"/>
                </a:solidFill>
              </a:rPr>
              <a:t>erupakan</a:t>
            </a:r>
            <a:r>
              <a:rPr lang="en-US" dirty="0" smtClean="0">
                <a:solidFill>
                  <a:srgbClr val="CC3300"/>
                </a:solidFill>
              </a:rPr>
              <a:t> </a:t>
            </a:r>
            <a:r>
              <a:rPr lang="en-US" dirty="0" err="1" smtClean="0">
                <a:solidFill>
                  <a:srgbClr val="CC3300"/>
                </a:solidFill>
              </a:rPr>
              <a:t>kegiatan</a:t>
            </a:r>
            <a:r>
              <a:rPr lang="en-US" dirty="0" smtClean="0">
                <a:solidFill>
                  <a:srgbClr val="CC3300"/>
                </a:solidFill>
              </a:rPr>
              <a:t> </a:t>
            </a:r>
            <a:r>
              <a:rPr lang="en-US" dirty="0" err="1" smtClean="0">
                <a:solidFill>
                  <a:srgbClr val="CC3300"/>
                </a:solidFill>
              </a:rPr>
              <a:t>dalam</a:t>
            </a:r>
            <a:r>
              <a:rPr lang="en-US" dirty="0" smtClean="0">
                <a:solidFill>
                  <a:srgbClr val="CC3300"/>
                </a:solidFill>
              </a:rPr>
              <a:t> </a:t>
            </a:r>
            <a:r>
              <a:rPr lang="en-US" dirty="0" err="1" smtClean="0">
                <a:solidFill>
                  <a:srgbClr val="CC3300"/>
                </a:solidFill>
              </a:rPr>
              <a:t>upaya</a:t>
            </a:r>
            <a:r>
              <a:rPr lang="en-US" dirty="0" smtClean="0">
                <a:solidFill>
                  <a:srgbClr val="CC3300"/>
                </a:solidFill>
              </a:rPr>
              <a:t> </a:t>
            </a:r>
            <a:r>
              <a:rPr lang="en-US" dirty="0" err="1" smtClean="0">
                <a:solidFill>
                  <a:srgbClr val="CC3300"/>
                </a:solidFill>
              </a:rPr>
              <a:t>menghasilkan</a:t>
            </a:r>
            <a:r>
              <a:rPr lang="en-US" dirty="0" smtClean="0">
                <a:solidFill>
                  <a:srgbClr val="CC3300"/>
                </a:solidFill>
              </a:rPr>
              <a:t> </a:t>
            </a:r>
            <a:r>
              <a:rPr lang="en-US" dirty="0" err="1" smtClean="0">
                <a:solidFill>
                  <a:srgbClr val="CC3300"/>
                </a:solidFill>
              </a:rPr>
              <a:t>manus</a:t>
            </a:r>
            <a:r>
              <a:rPr lang="id-ID" dirty="0" smtClean="0">
                <a:solidFill>
                  <a:srgbClr val="CC3300"/>
                </a:solidFill>
              </a:rPr>
              <a:t>i</a:t>
            </a:r>
            <a:r>
              <a:rPr lang="en-US" dirty="0" smtClean="0">
                <a:solidFill>
                  <a:srgbClr val="CC3300"/>
                </a:solidFill>
              </a:rPr>
              <a:t>a </a:t>
            </a:r>
            <a:r>
              <a:rPr lang="en-US" dirty="0" err="1" smtClean="0">
                <a:solidFill>
                  <a:srgbClr val="CC3300"/>
                </a:solidFill>
              </a:rPr>
              <a:t>terdidik</a:t>
            </a:r>
            <a:r>
              <a:rPr lang="en-US" dirty="0" smtClean="0">
                <a:solidFill>
                  <a:srgbClr val="CC3300"/>
                </a:solidFill>
              </a:rPr>
              <a:t> </a:t>
            </a:r>
            <a:r>
              <a:rPr lang="en-US" dirty="0" err="1" smtClean="0">
                <a:solidFill>
                  <a:srgbClr val="CC3300"/>
                </a:solidFill>
              </a:rPr>
              <a:t>sebagaimana</a:t>
            </a:r>
            <a:r>
              <a:rPr lang="en-US" dirty="0" smtClean="0">
                <a:solidFill>
                  <a:srgbClr val="CC3300"/>
                </a:solidFill>
              </a:rPr>
              <a:t> </a:t>
            </a:r>
            <a:r>
              <a:rPr lang="en-US" dirty="0" err="1" smtClean="0">
                <a:solidFill>
                  <a:srgbClr val="CC3300"/>
                </a:solidFill>
              </a:rPr>
              <a:t>dimaksud</a:t>
            </a:r>
            <a:r>
              <a:rPr lang="en-US" dirty="0" smtClean="0">
                <a:solidFill>
                  <a:srgbClr val="CC3300"/>
                </a:solidFill>
              </a:rPr>
              <a:t> </a:t>
            </a:r>
            <a:r>
              <a:rPr lang="en-US" dirty="0" err="1" smtClean="0">
                <a:solidFill>
                  <a:srgbClr val="CC3300"/>
                </a:solidFill>
              </a:rPr>
              <a:t>di</a:t>
            </a:r>
            <a:r>
              <a:rPr lang="en-US" dirty="0" smtClean="0">
                <a:solidFill>
                  <a:srgbClr val="CC3300"/>
                </a:solidFill>
              </a:rPr>
              <a:t> </a:t>
            </a:r>
            <a:r>
              <a:rPr lang="en-US" dirty="0" err="1" smtClean="0">
                <a:solidFill>
                  <a:srgbClr val="CC3300"/>
                </a:solidFill>
              </a:rPr>
              <a:t>atas</a:t>
            </a:r>
            <a:endParaRPr lang="en-US" dirty="0" smtClean="0">
              <a:solidFill>
                <a:srgbClr val="CC3300"/>
              </a:solidFill>
            </a:endParaRPr>
          </a:p>
          <a:p>
            <a:r>
              <a:rPr lang="en-US" dirty="0" err="1" smtClean="0">
                <a:solidFill>
                  <a:srgbClr val="CC3300"/>
                </a:solidFill>
              </a:rPr>
              <a:t>Penelitian</a:t>
            </a:r>
            <a:r>
              <a:rPr lang="en-US" dirty="0" smtClean="0">
                <a:solidFill>
                  <a:srgbClr val="CC3300"/>
                </a:solidFill>
              </a:rPr>
              <a:t> m</a:t>
            </a:r>
            <a:r>
              <a:rPr lang="id-ID" dirty="0" smtClean="0">
                <a:solidFill>
                  <a:srgbClr val="CC3300"/>
                </a:solidFill>
              </a:rPr>
              <a:t>erupakan</a:t>
            </a:r>
            <a:r>
              <a:rPr lang="en-US" dirty="0" smtClean="0">
                <a:solidFill>
                  <a:srgbClr val="CC3300"/>
                </a:solidFill>
              </a:rPr>
              <a:t> </a:t>
            </a:r>
            <a:r>
              <a:rPr lang="en-US" dirty="0" err="1" smtClean="0">
                <a:solidFill>
                  <a:srgbClr val="CC3300"/>
                </a:solidFill>
              </a:rPr>
              <a:t>kegiatan</a:t>
            </a:r>
            <a:r>
              <a:rPr lang="en-US" dirty="0" smtClean="0">
                <a:solidFill>
                  <a:srgbClr val="CC3300"/>
                </a:solidFill>
              </a:rPr>
              <a:t> </a:t>
            </a:r>
            <a:r>
              <a:rPr lang="en-US" dirty="0" err="1" smtClean="0">
                <a:solidFill>
                  <a:srgbClr val="CC3300"/>
                </a:solidFill>
              </a:rPr>
              <a:t>dalam</a:t>
            </a:r>
            <a:r>
              <a:rPr lang="en-US" dirty="0" smtClean="0">
                <a:solidFill>
                  <a:srgbClr val="CC3300"/>
                </a:solidFill>
              </a:rPr>
              <a:t> </a:t>
            </a:r>
            <a:r>
              <a:rPr lang="en-US" dirty="0" err="1" smtClean="0">
                <a:solidFill>
                  <a:srgbClr val="CC3300"/>
                </a:solidFill>
              </a:rPr>
              <a:t>upaya</a:t>
            </a:r>
            <a:r>
              <a:rPr lang="en-US" dirty="0" smtClean="0">
                <a:solidFill>
                  <a:srgbClr val="CC3300"/>
                </a:solidFill>
              </a:rPr>
              <a:t> </a:t>
            </a:r>
            <a:r>
              <a:rPr lang="en-US" dirty="0" err="1" smtClean="0">
                <a:solidFill>
                  <a:srgbClr val="CC3300"/>
                </a:solidFill>
              </a:rPr>
              <a:t>menghasilkan</a:t>
            </a:r>
            <a:r>
              <a:rPr lang="en-US" dirty="0" smtClean="0">
                <a:solidFill>
                  <a:srgbClr val="CC3300"/>
                </a:solidFill>
              </a:rPr>
              <a:t> </a:t>
            </a:r>
            <a:r>
              <a:rPr lang="en-US" dirty="0" err="1" smtClean="0">
                <a:solidFill>
                  <a:srgbClr val="CC3300"/>
                </a:solidFill>
              </a:rPr>
              <a:t>pengetahuan</a:t>
            </a:r>
            <a:r>
              <a:rPr lang="en-US" dirty="0" smtClean="0">
                <a:solidFill>
                  <a:srgbClr val="CC3300"/>
                </a:solidFill>
              </a:rPr>
              <a:t> </a:t>
            </a:r>
            <a:r>
              <a:rPr lang="en-US" dirty="0" err="1" smtClean="0">
                <a:solidFill>
                  <a:srgbClr val="CC3300"/>
                </a:solidFill>
              </a:rPr>
              <a:t>empirik</a:t>
            </a:r>
            <a:r>
              <a:rPr lang="en-US" dirty="0" smtClean="0">
                <a:solidFill>
                  <a:srgbClr val="CC3300"/>
                </a:solidFill>
              </a:rPr>
              <a:t>, </a:t>
            </a:r>
            <a:r>
              <a:rPr lang="en-US" dirty="0" err="1" smtClean="0">
                <a:solidFill>
                  <a:srgbClr val="CC3300"/>
                </a:solidFill>
              </a:rPr>
              <a:t>teori</a:t>
            </a:r>
            <a:r>
              <a:rPr lang="en-US" dirty="0" smtClean="0">
                <a:solidFill>
                  <a:srgbClr val="CC3300"/>
                </a:solidFill>
              </a:rPr>
              <a:t> </a:t>
            </a:r>
            <a:r>
              <a:rPr lang="en-US" dirty="0" err="1" smtClean="0">
                <a:solidFill>
                  <a:srgbClr val="CC3300"/>
                </a:solidFill>
              </a:rPr>
              <a:t>konsep</a:t>
            </a:r>
            <a:r>
              <a:rPr lang="en-US" dirty="0" smtClean="0">
                <a:solidFill>
                  <a:srgbClr val="CC3300"/>
                </a:solidFill>
              </a:rPr>
              <a:t>, </a:t>
            </a:r>
            <a:r>
              <a:rPr lang="en-US" dirty="0" err="1" smtClean="0">
                <a:solidFill>
                  <a:srgbClr val="CC3300"/>
                </a:solidFill>
              </a:rPr>
              <a:t>meto</a:t>
            </a:r>
            <a:r>
              <a:rPr lang="id-ID" dirty="0" smtClean="0">
                <a:solidFill>
                  <a:srgbClr val="CC3300"/>
                </a:solidFill>
              </a:rPr>
              <a:t>do</a:t>
            </a:r>
            <a:r>
              <a:rPr lang="en-US" dirty="0" err="1" smtClean="0">
                <a:solidFill>
                  <a:srgbClr val="CC3300"/>
                </a:solidFill>
              </a:rPr>
              <a:t>logi</a:t>
            </a:r>
            <a:r>
              <a:rPr lang="en-US" dirty="0" smtClean="0">
                <a:solidFill>
                  <a:srgbClr val="CC3300"/>
                </a:solidFill>
              </a:rPr>
              <a:t>, model </a:t>
            </a:r>
            <a:r>
              <a:rPr lang="en-US" dirty="0" err="1" smtClean="0">
                <a:solidFill>
                  <a:srgbClr val="CC3300"/>
                </a:solidFill>
              </a:rPr>
              <a:t>atau</a:t>
            </a:r>
            <a:r>
              <a:rPr lang="en-US" dirty="0" smtClean="0">
                <a:solidFill>
                  <a:srgbClr val="CC3300"/>
                </a:solidFill>
              </a:rPr>
              <a:t> </a:t>
            </a:r>
            <a:r>
              <a:rPr lang="en-US" dirty="0" err="1" smtClean="0">
                <a:solidFill>
                  <a:srgbClr val="CC3300"/>
                </a:solidFill>
              </a:rPr>
              <a:t>informasi</a:t>
            </a:r>
            <a:r>
              <a:rPr lang="en-US" dirty="0" smtClean="0">
                <a:solidFill>
                  <a:srgbClr val="CC3300"/>
                </a:solidFill>
              </a:rPr>
              <a:t> </a:t>
            </a:r>
            <a:r>
              <a:rPr lang="en-US" dirty="0" err="1" smtClean="0">
                <a:solidFill>
                  <a:srgbClr val="CC3300"/>
                </a:solidFill>
              </a:rPr>
              <a:t>baru</a:t>
            </a:r>
            <a:r>
              <a:rPr lang="en-US" dirty="0" smtClean="0">
                <a:solidFill>
                  <a:srgbClr val="CC3300"/>
                </a:solidFill>
              </a:rPr>
              <a:t> yang </a:t>
            </a:r>
            <a:r>
              <a:rPr lang="en-US" dirty="0" err="1" smtClean="0">
                <a:solidFill>
                  <a:srgbClr val="CC3300"/>
                </a:solidFill>
              </a:rPr>
              <a:t>memperkaya</a:t>
            </a:r>
            <a:r>
              <a:rPr lang="en-US" dirty="0" smtClean="0">
                <a:solidFill>
                  <a:srgbClr val="CC3300"/>
                </a:solidFill>
              </a:rPr>
              <a:t> IPTEK </a:t>
            </a:r>
            <a:r>
              <a:rPr lang="en-US" dirty="0" err="1" smtClean="0">
                <a:solidFill>
                  <a:srgbClr val="CC3300"/>
                </a:solidFill>
              </a:rPr>
              <a:t>dan</a:t>
            </a:r>
            <a:r>
              <a:rPr lang="en-US" dirty="0" smtClean="0">
                <a:solidFill>
                  <a:srgbClr val="CC3300"/>
                </a:solidFill>
              </a:rPr>
              <a:t> </a:t>
            </a:r>
            <a:r>
              <a:rPr lang="en-US" dirty="0" err="1" smtClean="0">
                <a:solidFill>
                  <a:srgbClr val="CC3300"/>
                </a:solidFill>
              </a:rPr>
              <a:t>kesenian</a:t>
            </a:r>
            <a:r>
              <a:rPr lang="en-US" dirty="0" smtClean="0">
                <a:solidFill>
                  <a:srgbClr val="CC3300"/>
                </a:solidFill>
              </a:rPr>
              <a:t>  </a:t>
            </a:r>
            <a:endParaRPr lang="en-US" dirty="0">
              <a:solidFill>
                <a:srgbClr val="CC3300"/>
              </a:solidFill>
            </a:endParaRPr>
          </a:p>
        </p:txBody>
      </p:sp>
      <p:sp>
        <p:nvSpPr>
          <p:cNvPr id="4" name="Down Arrow Callout 3"/>
          <p:cNvSpPr/>
          <p:nvPr/>
        </p:nvSpPr>
        <p:spPr>
          <a:xfrm>
            <a:off x="742950" y="228600"/>
            <a:ext cx="8172450" cy="1219200"/>
          </a:xfrm>
          <a:prstGeom prst="downArrowCallout">
            <a:avLst/>
          </a:prstGeom>
          <a:ln>
            <a:solidFill>
              <a:srgbClr val="00B0F0"/>
            </a:solidFill>
          </a:ln>
          <a:effectLst>
            <a:outerShdw blurRad="50800" dist="25400" dir="5400000" rotWithShape="0">
              <a:srgbClr val="000000">
                <a:alpha val="35000"/>
              </a:srgbClr>
            </a:outerShdw>
            <a:softEdge rad="12700"/>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lIns="91426" tIns="45713" rIns="91426" bIns="45713" rtlCol="0" anchor="ctr"/>
          <a:lstStyle/>
          <a:p>
            <a:pPr algn="ctr"/>
            <a:r>
              <a:rPr lang="en-US" sz="2400" b="1" dirty="0">
                <a:solidFill>
                  <a:srgbClr val="FF3399"/>
                </a:solidFill>
                <a:latin typeface="Times New Roman" pitchFamily="18" charset="0"/>
                <a:cs typeface="Times New Roman" pitchFamily="18" charset="0"/>
              </a:rPr>
              <a:t>3. </a:t>
            </a:r>
            <a:r>
              <a:rPr lang="en-US" sz="2400" b="1" dirty="0" err="1">
                <a:solidFill>
                  <a:srgbClr val="FF3399"/>
                </a:solidFill>
                <a:latin typeface="Times New Roman" pitchFamily="18" charset="0"/>
                <a:cs typeface="Times New Roman" pitchFamily="18" charset="0"/>
              </a:rPr>
              <a:t>Fungsi</a:t>
            </a:r>
            <a:r>
              <a:rPr lang="en-US" sz="2400" b="1" dirty="0">
                <a:solidFill>
                  <a:srgbClr val="FF3399"/>
                </a:solidFill>
                <a:latin typeface="Times New Roman" pitchFamily="18" charset="0"/>
                <a:cs typeface="Times New Roman" pitchFamily="18" charset="0"/>
              </a:rPr>
              <a:t> </a:t>
            </a:r>
            <a:r>
              <a:rPr lang="en-US" sz="2400" b="1" dirty="0" err="1">
                <a:solidFill>
                  <a:srgbClr val="FF3399"/>
                </a:solidFill>
                <a:latin typeface="Times New Roman" pitchFamily="18" charset="0"/>
                <a:cs typeface="Times New Roman" pitchFamily="18" charset="0"/>
              </a:rPr>
              <a:t>Pendidikan</a:t>
            </a:r>
            <a:r>
              <a:rPr lang="en-US" sz="2400" b="1" dirty="0">
                <a:solidFill>
                  <a:srgbClr val="FF3399"/>
                </a:solidFill>
                <a:latin typeface="Times New Roman" pitchFamily="18" charset="0"/>
                <a:cs typeface="Times New Roman" pitchFamily="18" charset="0"/>
              </a:rPr>
              <a:t> </a:t>
            </a:r>
            <a:r>
              <a:rPr lang="en-US" sz="2400" b="1" dirty="0" err="1">
                <a:solidFill>
                  <a:srgbClr val="FF3399"/>
                </a:solidFill>
                <a:latin typeface="Times New Roman" pitchFamily="18" charset="0"/>
                <a:cs typeface="Times New Roman" pitchFamily="18" charset="0"/>
              </a:rPr>
              <a:t>Tinggi</a:t>
            </a:r>
            <a:r>
              <a:rPr lang="en-US" sz="2400" b="1" dirty="0">
                <a:solidFill>
                  <a:srgbClr val="FF3399"/>
                </a:solidFill>
                <a:latin typeface="Times New Roman" pitchFamily="18" charset="0"/>
                <a:cs typeface="Times New Roman" pitchFamily="18" charset="0"/>
              </a:rPr>
              <a:t> </a:t>
            </a:r>
            <a:r>
              <a:rPr lang="en-US" sz="2400" b="1" dirty="0" err="1">
                <a:solidFill>
                  <a:srgbClr val="FF3399"/>
                </a:solidFill>
                <a:latin typeface="Times New Roman" pitchFamily="18" charset="0"/>
                <a:cs typeface="Times New Roman" pitchFamily="18" charset="0"/>
              </a:rPr>
              <a:t>seperti</a:t>
            </a:r>
            <a:r>
              <a:rPr lang="en-US" sz="2400" b="1" dirty="0">
                <a:solidFill>
                  <a:srgbClr val="FF3399"/>
                </a:solidFill>
                <a:latin typeface="Times New Roman" pitchFamily="18" charset="0"/>
                <a:cs typeface="Times New Roman" pitchFamily="18" charset="0"/>
              </a:rPr>
              <a:t> </a:t>
            </a:r>
            <a:r>
              <a:rPr lang="en-US" sz="2400" b="1" dirty="0" err="1">
                <a:solidFill>
                  <a:srgbClr val="FF3399"/>
                </a:solidFill>
                <a:latin typeface="Times New Roman" pitchFamily="18" charset="0"/>
                <a:cs typeface="Times New Roman" pitchFamily="18" charset="0"/>
              </a:rPr>
              <a:t>tercantum</a:t>
            </a:r>
            <a:r>
              <a:rPr lang="en-US" sz="2400" b="1" dirty="0">
                <a:solidFill>
                  <a:srgbClr val="FF3399"/>
                </a:solidFill>
                <a:latin typeface="Times New Roman" pitchFamily="18" charset="0"/>
                <a:cs typeface="Times New Roman" pitchFamily="18" charset="0"/>
              </a:rPr>
              <a:t> </a:t>
            </a:r>
            <a:r>
              <a:rPr lang="en-US" sz="2400" b="1" dirty="0" err="1">
                <a:solidFill>
                  <a:srgbClr val="FF3399"/>
                </a:solidFill>
                <a:latin typeface="Times New Roman" pitchFamily="18" charset="0"/>
                <a:cs typeface="Times New Roman" pitchFamily="18" charset="0"/>
              </a:rPr>
              <a:t>dalam</a:t>
            </a:r>
            <a:r>
              <a:rPr lang="en-US" sz="2400" b="1" dirty="0">
                <a:solidFill>
                  <a:srgbClr val="FF3399"/>
                </a:solidFill>
                <a:latin typeface="Times New Roman" pitchFamily="18" charset="0"/>
                <a:cs typeface="Times New Roman" pitchFamily="18" charset="0"/>
              </a:rPr>
              <a:t> </a:t>
            </a:r>
          </a:p>
          <a:p>
            <a:pPr algn="ctr"/>
            <a:r>
              <a:rPr lang="en-US" sz="2400" b="1" dirty="0">
                <a:solidFill>
                  <a:srgbClr val="FF3399"/>
                </a:solidFill>
                <a:latin typeface="Times New Roman" pitchFamily="18" charset="0"/>
                <a:cs typeface="Times New Roman" pitchFamily="18" charset="0"/>
              </a:rPr>
              <a:t>UU No. 2 </a:t>
            </a:r>
            <a:r>
              <a:rPr lang="en-US" sz="2400" b="1" dirty="0" err="1">
                <a:solidFill>
                  <a:srgbClr val="FF3399"/>
                </a:solidFill>
                <a:latin typeface="Times New Roman" pitchFamily="18" charset="0"/>
                <a:cs typeface="Times New Roman" pitchFamily="18" charset="0"/>
              </a:rPr>
              <a:t>Thn</a:t>
            </a:r>
            <a:r>
              <a:rPr lang="en-US" sz="2400" b="1" dirty="0">
                <a:solidFill>
                  <a:srgbClr val="FF3399"/>
                </a:solidFill>
                <a:latin typeface="Times New Roman" pitchFamily="18" charset="0"/>
                <a:cs typeface="Times New Roman" pitchFamily="18" charset="0"/>
              </a:rPr>
              <a:t> 1989 &amp; PP 30 </a:t>
            </a:r>
            <a:r>
              <a:rPr lang="en-US" sz="2400" b="1" dirty="0" err="1">
                <a:solidFill>
                  <a:srgbClr val="FF3399"/>
                </a:solidFill>
                <a:latin typeface="Times New Roman" pitchFamily="18" charset="0"/>
                <a:cs typeface="Times New Roman" pitchFamily="18" charset="0"/>
              </a:rPr>
              <a:t>Thn</a:t>
            </a:r>
            <a:r>
              <a:rPr lang="en-US" sz="2400" b="1" dirty="0">
                <a:solidFill>
                  <a:srgbClr val="FF3399"/>
                </a:solidFill>
                <a:latin typeface="Times New Roman" pitchFamily="18" charset="0"/>
                <a:cs typeface="Times New Roman" pitchFamily="18" charset="0"/>
              </a:rPr>
              <a:t> 1990</a:t>
            </a:r>
          </a:p>
        </p:txBody>
      </p:sp>
      <p:sp>
        <p:nvSpPr>
          <p:cNvPr id="5" name="Right Arrow 4">
            <a:hlinkClick r:id="rId2" action="ppaction://hlinksldjump"/>
          </p:cNvPr>
          <p:cNvSpPr/>
          <p:nvPr/>
        </p:nvSpPr>
        <p:spPr>
          <a:xfrm>
            <a:off x="8420101" y="6248400"/>
            <a:ext cx="1403350" cy="533400"/>
          </a:xfrm>
          <a:prstGeom prst="rightArrow">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4"/>
          </a:lnRef>
          <a:fillRef idx="3">
            <a:schemeClr val="accent4"/>
          </a:fillRef>
          <a:effectRef idx="2">
            <a:schemeClr val="accent4"/>
          </a:effectRef>
          <a:fontRef idx="minor">
            <a:schemeClr val="lt1"/>
          </a:fontRef>
        </p:style>
        <p:txBody>
          <a:bodyPr lIns="91426" tIns="45713" rIns="91426" bIns="45713" rtlCol="0" anchor="ctr"/>
          <a:lstStyle/>
          <a:p>
            <a:pPr algn="ctr"/>
            <a:r>
              <a:rPr lang="en-US" sz="2400" b="1" dirty="0">
                <a:solidFill>
                  <a:srgbClr val="9900CC"/>
                </a:solidFill>
                <a:effectLst>
                  <a:outerShdw blurRad="38100" dist="38100" dir="2700000" algn="tl">
                    <a:srgbClr val="000000">
                      <a:alpha val="43137"/>
                    </a:srgbClr>
                  </a:outerShdw>
                </a:effectLst>
                <a:latin typeface="Kristen ITC" pitchFamily="66" charset="0"/>
              </a:rPr>
              <a:t>Next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from="(-#ppt_w/2)" to="(#ppt_x)" calcmode="lin" valueType="num">
                                      <p:cBhvr>
                                        <p:cTn id="15" dur="1200" fill="hold">
                                          <p:stCondLst>
                                            <p:cond delay="0"/>
                                          </p:stCondLst>
                                        </p:cTn>
                                        <p:tgtEl>
                                          <p:spTgt spid="2">
                                            <p:txEl>
                                              <p:pRg st="0" end="0"/>
                                            </p:txEl>
                                          </p:spTgt>
                                        </p:tgtEl>
                                        <p:attrNameLst>
                                          <p:attrName>ppt_x</p:attrName>
                                        </p:attrNameLst>
                                      </p:cBhvr>
                                    </p:anim>
                                    <p:anim from="0" to="-1.0" calcmode="lin" valueType="num">
                                      <p:cBhvr>
                                        <p:cTn id="16" dur="400" decel="50000" autoRev="1" fill="hold">
                                          <p:stCondLst>
                                            <p:cond delay="1200"/>
                                          </p:stCondLst>
                                        </p:cTn>
                                        <p:tgtEl>
                                          <p:spTgt spid="2">
                                            <p:txEl>
                                              <p:pRg st="0" end="0"/>
                                            </p:txEl>
                                          </p:spTgt>
                                        </p:tgtEl>
                                        <p:attrNameLst>
                                          <p:attrName>xshear</p:attrName>
                                        </p:attrNameLst>
                                      </p:cBhvr>
                                    </p:anim>
                                    <p:animScale>
                                      <p:cBhvr>
                                        <p:cTn id="17" dur="400" decel="100000" autoRev="1" fill="hold">
                                          <p:stCondLst>
                                            <p:cond delay="1200"/>
                                          </p:stCondLst>
                                        </p:cTn>
                                        <p:tgtEl>
                                          <p:spTgt spid="2">
                                            <p:txEl>
                                              <p:pRg st="0" end="0"/>
                                            </p:txEl>
                                          </p:spTgt>
                                        </p:tgtEl>
                                      </p:cBhvr>
                                      <p:from x="100000" y="100000"/>
                                      <p:to x="80000" y="100000"/>
                                    </p:animScale>
                                    <p:anim by="(#ppt_h/3+#ppt_w*0.1)" calcmode="lin" valueType="num">
                                      <p:cBhvr additive="sum">
                                        <p:cTn id="18" dur="400" decel="100000" autoRev="1" fill="hold">
                                          <p:stCondLst>
                                            <p:cond delay="1200"/>
                                          </p:stCondLst>
                                        </p:cTn>
                                        <p:tgtEl>
                                          <p:spTgt spid="2">
                                            <p:txEl>
                                              <p:pRg st="0" end="0"/>
                                            </p:txEl>
                                          </p:spTgt>
                                        </p:tgtEl>
                                        <p:attrNameLst>
                                          <p:attrName>ppt_x</p:attrName>
                                        </p:attrNameLst>
                                      </p:cBhvr>
                                    </p:anim>
                                  </p:childTnLst>
                                </p:cTn>
                              </p:par>
                              <p:par>
                                <p:cTn id="19" presetID="34" presetClass="entr" presetSubtype="0" fill="hold" nodeType="with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from="(-#ppt_w/2)" to="(#ppt_x)" calcmode="lin" valueType="num">
                                      <p:cBhvr>
                                        <p:cTn id="21" dur="1200" fill="hold">
                                          <p:stCondLst>
                                            <p:cond delay="0"/>
                                          </p:stCondLst>
                                        </p:cTn>
                                        <p:tgtEl>
                                          <p:spTgt spid="2">
                                            <p:txEl>
                                              <p:pRg st="1" end="1"/>
                                            </p:txEl>
                                          </p:spTgt>
                                        </p:tgtEl>
                                        <p:attrNameLst>
                                          <p:attrName>ppt_x</p:attrName>
                                        </p:attrNameLst>
                                      </p:cBhvr>
                                    </p:anim>
                                    <p:anim from="0" to="-1.0" calcmode="lin" valueType="num">
                                      <p:cBhvr>
                                        <p:cTn id="22" dur="400" decel="50000" autoRev="1" fill="hold">
                                          <p:stCondLst>
                                            <p:cond delay="1200"/>
                                          </p:stCondLst>
                                        </p:cTn>
                                        <p:tgtEl>
                                          <p:spTgt spid="2">
                                            <p:txEl>
                                              <p:pRg st="1" end="1"/>
                                            </p:txEl>
                                          </p:spTgt>
                                        </p:tgtEl>
                                        <p:attrNameLst>
                                          <p:attrName>xshear</p:attrName>
                                        </p:attrNameLst>
                                      </p:cBhvr>
                                    </p:anim>
                                    <p:animScale>
                                      <p:cBhvr>
                                        <p:cTn id="23" dur="400" decel="100000" autoRev="1" fill="hold">
                                          <p:stCondLst>
                                            <p:cond delay="1200"/>
                                          </p:stCondLst>
                                        </p:cTn>
                                        <p:tgtEl>
                                          <p:spTgt spid="2">
                                            <p:txEl>
                                              <p:pRg st="1" end="1"/>
                                            </p:txEl>
                                          </p:spTgt>
                                        </p:tgtEl>
                                      </p:cBhvr>
                                      <p:from x="100000" y="100000"/>
                                      <p:to x="80000" y="100000"/>
                                    </p:animScale>
                                    <p:anim by="(#ppt_h/3+#ppt_w*0.1)" calcmode="lin" valueType="num">
                                      <p:cBhvr additive="sum">
                                        <p:cTn id="24" dur="400" decel="100000" autoRev="1" fill="hold">
                                          <p:stCondLst>
                                            <p:cond delay="1200"/>
                                          </p:stCondLst>
                                        </p:cTn>
                                        <p:tgtEl>
                                          <p:spTgt spid="2">
                                            <p:txEl>
                                              <p:pRg st="1" end="1"/>
                                            </p:txEl>
                                          </p:spTgt>
                                        </p:tgtEl>
                                        <p:attrNameLst>
                                          <p:attrName>ppt_x</p:attrName>
                                        </p:attrNameLst>
                                      </p:cBhvr>
                                    </p:anim>
                                  </p:childTnLst>
                                </p:cTn>
                              </p:par>
                              <p:par>
                                <p:cTn id="25" presetID="34" presetClass="entr" presetSubtype="0" fill="hold" nodeType="with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 from="(-#ppt_w/2)" to="(#ppt_x)" calcmode="lin" valueType="num">
                                      <p:cBhvr>
                                        <p:cTn id="27" dur="1200" fill="hold">
                                          <p:stCondLst>
                                            <p:cond delay="0"/>
                                          </p:stCondLst>
                                        </p:cTn>
                                        <p:tgtEl>
                                          <p:spTgt spid="2">
                                            <p:txEl>
                                              <p:pRg st="2" end="2"/>
                                            </p:txEl>
                                          </p:spTgt>
                                        </p:tgtEl>
                                        <p:attrNameLst>
                                          <p:attrName>ppt_x</p:attrName>
                                        </p:attrNameLst>
                                      </p:cBhvr>
                                    </p:anim>
                                    <p:anim from="0" to="-1.0" calcmode="lin" valueType="num">
                                      <p:cBhvr>
                                        <p:cTn id="28" dur="400" decel="50000" autoRev="1" fill="hold">
                                          <p:stCondLst>
                                            <p:cond delay="1200"/>
                                          </p:stCondLst>
                                        </p:cTn>
                                        <p:tgtEl>
                                          <p:spTgt spid="2">
                                            <p:txEl>
                                              <p:pRg st="2" end="2"/>
                                            </p:txEl>
                                          </p:spTgt>
                                        </p:tgtEl>
                                        <p:attrNameLst>
                                          <p:attrName>xshear</p:attrName>
                                        </p:attrNameLst>
                                      </p:cBhvr>
                                    </p:anim>
                                    <p:animScale>
                                      <p:cBhvr>
                                        <p:cTn id="29" dur="400" decel="100000" autoRev="1" fill="hold">
                                          <p:stCondLst>
                                            <p:cond delay="1200"/>
                                          </p:stCondLst>
                                        </p:cTn>
                                        <p:tgtEl>
                                          <p:spTgt spid="2">
                                            <p:txEl>
                                              <p:pRg st="2" end="2"/>
                                            </p:txEl>
                                          </p:spTgt>
                                        </p:tgtEl>
                                      </p:cBhvr>
                                      <p:from x="100000" y="100000"/>
                                      <p:to x="80000" y="100000"/>
                                    </p:animScale>
                                    <p:anim by="(#ppt_h/3+#ppt_w*0.1)" calcmode="lin" valueType="num">
                                      <p:cBhvr additive="sum">
                                        <p:cTn id="30" dur="400" decel="100000" autoRev="1" fill="hold">
                                          <p:stCondLst>
                                            <p:cond delay="1200"/>
                                          </p:stCondLst>
                                        </p:cTn>
                                        <p:tgtEl>
                                          <p:spTgt spid="2">
                                            <p:txEl>
                                              <p:pRg st="2" end="2"/>
                                            </p:txEl>
                                          </p:spTgt>
                                        </p:tgtEl>
                                        <p:attrNameLst>
                                          <p:attrName>ppt_x</p:attrName>
                                        </p:attrNameLst>
                                      </p:cBhvr>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iterate type="lt">
                                    <p:tmPct val="10000"/>
                                  </p:iterate>
                                  <p:childTnLst>
                                    <p:set>
                                      <p:cBhvr>
                                        <p:cTn id="34" dur="1" fill="hold">
                                          <p:stCondLst>
                                            <p:cond delay="0"/>
                                          </p:stCondLst>
                                        </p:cTn>
                                        <p:tgtEl>
                                          <p:spTgt spid="5"/>
                                        </p:tgtEl>
                                        <p:attrNameLst>
                                          <p:attrName>style.visibility</p:attrName>
                                        </p:attrNameLst>
                                      </p:cBhvr>
                                      <p:to>
                                        <p:strVal val="visible"/>
                                      </p:to>
                                    </p:set>
                                    <p:animEffect transition="in" filter="fade">
                                      <p:cBhvr>
                                        <p:cTn id="35" dur="2000"/>
                                        <p:tgtEl>
                                          <p:spTgt spid="5"/>
                                        </p:tgtEl>
                                      </p:cBhvr>
                                    </p:animEffect>
                                    <p:anim calcmode="lin" valueType="num">
                                      <p:cBhvr>
                                        <p:cTn id="36" dur="2000" fill="hold"/>
                                        <p:tgtEl>
                                          <p:spTgt spid="5"/>
                                        </p:tgtEl>
                                        <p:attrNameLst>
                                          <p:attrName>ppt_w</p:attrName>
                                        </p:attrNameLst>
                                      </p:cBhvr>
                                      <p:tavLst>
                                        <p:tav tm="0" fmla="#ppt_w*sin(2.5*pi*$)">
                                          <p:val>
                                            <p:fltVal val="0"/>
                                          </p:val>
                                        </p:tav>
                                        <p:tav tm="100000">
                                          <p:val>
                                            <p:fltVal val="1"/>
                                          </p:val>
                                        </p:tav>
                                      </p:tavLst>
                                    </p:anim>
                                    <p:anim calcmode="lin" valueType="num">
                                      <p:cBhvr>
                                        <p:cTn id="37"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2750" y="304800"/>
            <a:ext cx="8915400" cy="5562600"/>
          </a:xfrm>
        </p:spPr>
        <p:txBody>
          <a:bodyPr>
            <a:normAutofit fontScale="92500" lnSpcReduction="10000"/>
          </a:bodyPr>
          <a:lstStyle/>
          <a:p>
            <a:endParaRPr lang="en-US" dirty="0" smtClean="0"/>
          </a:p>
          <a:p>
            <a:r>
              <a:rPr lang="en-US" dirty="0" err="1" smtClean="0">
                <a:solidFill>
                  <a:srgbClr val="FF0000"/>
                </a:solidFill>
              </a:rPr>
              <a:t>Pengabdian</a:t>
            </a:r>
            <a:r>
              <a:rPr lang="en-US" dirty="0" smtClean="0">
                <a:solidFill>
                  <a:srgbClr val="FF0000"/>
                </a:solidFill>
              </a:rPr>
              <a:t> </a:t>
            </a:r>
            <a:r>
              <a:rPr lang="en-US" dirty="0" err="1" smtClean="0">
                <a:solidFill>
                  <a:srgbClr val="FF0000"/>
                </a:solidFill>
              </a:rPr>
              <a:t>kepada</a:t>
            </a:r>
            <a:r>
              <a:rPr lang="en-US" dirty="0" smtClean="0">
                <a:solidFill>
                  <a:srgbClr val="FF0000"/>
                </a:solidFill>
              </a:rPr>
              <a:t> </a:t>
            </a:r>
            <a:r>
              <a:rPr lang="en-US" dirty="0" err="1" smtClean="0">
                <a:solidFill>
                  <a:srgbClr val="FF0000"/>
                </a:solidFill>
              </a:rPr>
              <a:t>masyarakat</a:t>
            </a:r>
            <a:r>
              <a:rPr lang="en-US" dirty="0" smtClean="0">
                <a:solidFill>
                  <a:srgbClr val="FF0000"/>
                </a:solidFill>
              </a:rPr>
              <a:t> m</a:t>
            </a:r>
            <a:r>
              <a:rPr lang="id-ID" dirty="0" smtClean="0">
                <a:solidFill>
                  <a:srgbClr val="FF0000"/>
                </a:solidFill>
              </a:rPr>
              <a:t>e</a:t>
            </a:r>
            <a:r>
              <a:rPr lang="en-US" dirty="0" smtClean="0">
                <a:solidFill>
                  <a:srgbClr val="FF0000"/>
                </a:solidFill>
              </a:rPr>
              <a:t>r</a:t>
            </a:r>
            <a:r>
              <a:rPr lang="id-ID" dirty="0" smtClean="0">
                <a:solidFill>
                  <a:srgbClr val="FF0000"/>
                </a:solidFill>
              </a:rPr>
              <a:t>u</a:t>
            </a:r>
            <a:r>
              <a:rPr lang="en-US" dirty="0" smtClean="0">
                <a:solidFill>
                  <a:srgbClr val="FF0000"/>
                </a:solidFill>
              </a:rPr>
              <a:t>p</a:t>
            </a:r>
            <a:r>
              <a:rPr lang="id-ID" dirty="0" smtClean="0">
                <a:solidFill>
                  <a:srgbClr val="FF0000"/>
                </a:solidFill>
              </a:rPr>
              <a:t>akan</a:t>
            </a:r>
            <a:r>
              <a:rPr lang="en-US" dirty="0" smtClean="0">
                <a:solidFill>
                  <a:srgbClr val="FF0000"/>
                </a:solidFill>
              </a:rPr>
              <a:t> </a:t>
            </a:r>
            <a:r>
              <a:rPr lang="en-US" dirty="0" err="1" smtClean="0">
                <a:solidFill>
                  <a:srgbClr val="FF0000"/>
                </a:solidFill>
              </a:rPr>
              <a:t>kegiatan</a:t>
            </a:r>
            <a:r>
              <a:rPr lang="en-US" dirty="0" smtClean="0">
                <a:solidFill>
                  <a:srgbClr val="FF0000"/>
                </a:solidFill>
              </a:rPr>
              <a:t> yang </a:t>
            </a:r>
            <a:r>
              <a:rPr lang="en-US" dirty="0" err="1" smtClean="0">
                <a:solidFill>
                  <a:srgbClr val="FF0000"/>
                </a:solidFill>
              </a:rPr>
              <a:t>memanfaatkan</a:t>
            </a:r>
            <a:r>
              <a:rPr lang="en-US" dirty="0" smtClean="0">
                <a:solidFill>
                  <a:srgbClr val="FF0000"/>
                </a:solidFill>
              </a:rPr>
              <a:t> </a:t>
            </a:r>
            <a:r>
              <a:rPr lang="en-US" dirty="0" err="1" smtClean="0">
                <a:solidFill>
                  <a:srgbClr val="FF0000"/>
                </a:solidFill>
              </a:rPr>
              <a:t>ilmu</a:t>
            </a:r>
            <a:r>
              <a:rPr lang="en-US" dirty="0" smtClean="0">
                <a:solidFill>
                  <a:srgbClr val="FF0000"/>
                </a:solidFill>
              </a:rPr>
              <a:t> </a:t>
            </a:r>
            <a:r>
              <a:rPr lang="en-US" dirty="0" err="1" smtClean="0">
                <a:solidFill>
                  <a:srgbClr val="FF0000"/>
                </a:solidFill>
              </a:rPr>
              <a:t>pengetahuan</a:t>
            </a:r>
            <a:r>
              <a:rPr lang="en-US" dirty="0" smtClean="0">
                <a:solidFill>
                  <a:srgbClr val="FF0000"/>
                </a:solidFill>
              </a:rPr>
              <a:t> </a:t>
            </a:r>
            <a:r>
              <a:rPr lang="en-US" dirty="0" err="1" smtClean="0">
                <a:solidFill>
                  <a:srgbClr val="FF0000"/>
                </a:solidFill>
              </a:rPr>
              <a:t>dalam</a:t>
            </a:r>
            <a:r>
              <a:rPr lang="en-US" dirty="0" smtClean="0">
                <a:solidFill>
                  <a:srgbClr val="FF0000"/>
                </a:solidFill>
              </a:rPr>
              <a:t> </a:t>
            </a:r>
            <a:r>
              <a:rPr lang="en-US" dirty="0" err="1" smtClean="0">
                <a:solidFill>
                  <a:srgbClr val="FF0000"/>
                </a:solidFill>
              </a:rPr>
              <a:t>upaya</a:t>
            </a:r>
            <a:r>
              <a:rPr lang="en-US" dirty="0" smtClean="0">
                <a:solidFill>
                  <a:srgbClr val="FF0000"/>
                </a:solidFill>
              </a:rPr>
              <a:t> </a:t>
            </a:r>
            <a:r>
              <a:rPr lang="en-US" dirty="0" err="1" smtClean="0">
                <a:solidFill>
                  <a:srgbClr val="FF0000"/>
                </a:solidFill>
              </a:rPr>
              <a:t>memberikan</a:t>
            </a:r>
            <a:r>
              <a:rPr lang="en-US" dirty="0" smtClean="0">
                <a:solidFill>
                  <a:srgbClr val="FF0000"/>
                </a:solidFill>
              </a:rPr>
              <a:t> </a:t>
            </a:r>
            <a:r>
              <a:rPr lang="en-US" dirty="0" err="1" smtClean="0">
                <a:solidFill>
                  <a:srgbClr val="FF0000"/>
                </a:solidFill>
              </a:rPr>
              <a:t>sumbangan</a:t>
            </a:r>
            <a:r>
              <a:rPr lang="en-US" dirty="0" smtClean="0">
                <a:solidFill>
                  <a:srgbClr val="FF0000"/>
                </a:solidFill>
              </a:rPr>
              <a:t> </a:t>
            </a:r>
            <a:r>
              <a:rPr lang="en-US" dirty="0" err="1" smtClean="0">
                <a:solidFill>
                  <a:srgbClr val="FF0000"/>
                </a:solidFill>
              </a:rPr>
              <a:t>demi</a:t>
            </a:r>
            <a:r>
              <a:rPr lang="en-US" dirty="0" smtClean="0">
                <a:solidFill>
                  <a:srgbClr val="FF0000"/>
                </a:solidFill>
              </a:rPr>
              <a:t> </a:t>
            </a:r>
            <a:r>
              <a:rPr lang="en-US" dirty="0" err="1" smtClean="0">
                <a:solidFill>
                  <a:srgbClr val="FF0000"/>
                </a:solidFill>
              </a:rPr>
              <a:t>kemajuan</a:t>
            </a:r>
            <a:r>
              <a:rPr lang="en-US" dirty="0" smtClean="0">
                <a:solidFill>
                  <a:srgbClr val="FF0000"/>
                </a:solidFill>
              </a:rPr>
              <a:t> </a:t>
            </a:r>
            <a:r>
              <a:rPr lang="en-US" dirty="0" err="1" smtClean="0">
                <a:solidFill>
                  <a:srgbClr val="FF0000"/>
                </a:solidFill>
              </a:rPr>
              <a:t>masyarakat</a:t>
            </a:r>
            <a:endParaRPr lang="en-US" dirty="0" smtClean="0">
              <a:solidFill>
                <a:srgbClr val="FF0000"/>
              </a:solidFill>
            </a:endParaRPr>
          </a:p>
          <a:p>
            <a:endParaRPr lang="en-US" dirty="0" smtClean="0">
              <a:solidFill>
                <a:srgbClr val="15C5DD"/>
              </a:solidFill>
            </a:endParaRPr>
          </a:p>
          <a:p>
            <a:endParaRPr lang="en-US" dirty="0" smtClean="0">
              <a:solidFill>
                <a:srgbClr val="15C5DD"/>
              </a:solidFill>
            </a:endParaRPr>
          </a:p>
          <a:p>
            <a:pPr>
              <a:buFont typeface="Wingdings 3" pitchFamily="18" charset="2"/>
              <a:buChar char=""/>
            </a:pPr>
            <a:endParaRPr lang="en-US" dirty="0" smtClean="0">
              <a:solidFill>
                <a:srgbClr val="15C5DD"/>
              </a:solidFill>
            </a:endParaRPr>
          </a:p>
          <a:p>
            <a:pPr>
              <a:buFont typeface="Wingdings 3" pitchFamily="18" charset="2"/>
              <a:buChar char=""/>
            </a:pPr>
            <a:endParaRPr lang="en-US" dirty="0" smtClean="0">
              <a:solidFill>
                <a:srgbClr val="15C5DD"/>
              </a:solidFill>
            </a:endParaRPr>
          </a:p>
          <a:p>
            <a:pPr>
              <a:buFont typeface="Wingdings 3" pitchFamily="18" charset="2"/>
              <a:buChar char=""/>
            </a:pPr>
            <a:r>
              <a:rPr lang="en-US" dirty="0" err="1" smtClean="0">
                <a:solidFill>
                  <a:srgbClr val="0070C0"/>
                </a:solidFill>
              </a:rPr>
              <a:t>Sepenuhnya</a:t>
            </a:r>
            <a:r>
              <a:rPr lang="en-US" dirty="0" smtClean="0">
                <a:solidFill>
                  <a:srgbClr val="0070C0"/>
                </a:solidFill>
              </a:rPr>
              <a:t> </a:t>
            </a:r>
            <a:r>
              <a:rPr lang="en-US" dirty="0" err="1" smtClean="0">
                <a:solidFill>
                  <a:srgbClr val="0070C0"/>
                </a:solidFill>
              </a:rPr>
              <a:t>seperti</a:t>
            </a:r>
            <a:r>
              <a:rPr lang="en-US" dirty="0" smtClean="0">
                <a:solidFill>
                  <a:srgbClr val="0070C0"/>
                </a:solidFill>
              </a:rPr>
              <a:t> </a:t>
            </a:r>
            <a:r>
              <a:rPr lang="en-US" dirty="0" err="1" smtClean="0">
                <a:solidFill>
                  <a:srgbClr val="0070C0"/>
                </a:solidFill>
              </a:rPr>
              <a:t>terdapat</a:t>
            </a:r>
            <a:r>
              <a:rPr lang="en-US" dirty="0" smtClean="0">
                <a:solidFill>
                  <a:srgbClr val="0070C0"/>
                </a:solidFill>
              </a:rPr>
              <a:t> </a:t>
            </a:r>
            <a:r>
              <a:rPr lang="en-US" dirty="0" err="1" smtClean="0">
                <a:solidFill>
                  <a:srgbClr val="0070C0"/>
                </a:solidFill>
              </a:rPr>
              <a:t>dalam</a:t>
            </a:r>
            <a:r>
              <a:rPr lang="en-US" dirty="0" smtClean="0">
                <a:solidFill>
                  <a:srgbClr val="0070C0"/>
                </a:solidFill>
              </a:rPr>
              <a:t> PP 30 </a:t>
            </a:r>
            <a:r>
              <a:rPr lang="en-US" dirty="0" err="1" smtClean="0">
                <a:solidFill>
                  <a:srgbClr val="0070C0"/>
                </a:solidFill>
              </a:rPr>
              <a:t>pasal</a:t>
            </a:r>
            <a:r>
              <a:rPr lang="en-US" dirty="0" smtClean="0">
                <a:solidFill>
                  <a:srgbClr val="0070C0"/>
                </a:solidFill>
              </a:rPr>
              <a:t> 13</a:t>
            </a:r>
          </a:p>
          <a:p>
            <a:pPr>
              <a:buFont typeface="Wingdings 3" pitchFamily="18" charset="2"/>
              <a:buChar char=""/>
            </a:pPr>
            <a:r>
              <a:rPr lang="en-US" dirty="0" err="1" smtClean="0">
                <a:solidFill>
                  <a:srgbClr val="0070C0"/>
                </a:solidFill>
              </a:rPr>
              <a:t>Kelompok</a:t>
            </a:r>
            <a:r>
              <a:rPr lang="en-US" dirty="0" smtClean="0">
                <a:solidFill>
                  <a:srgbClr val="0070C0"/>
                </a:solidFill>
              </a:rPr>
              <a:t> </a:t>
            </a:r>
            <a:r>
              <a:rPr lang="id-ID" dirty="0" smtClean="0">
                <a:solidFill>
                  <a:srgbClr val="0070C0"/>
                </a:solidFill>
              </a:rPr>
              <a:t>Mata Kuliah Khusus (</a:t>
            </a:r>
            <a:r>
              <a:rPr lang="en-US" dirty="0" smtClean="0">
                <a:solidFill>
                  <a:srgbClr val="0070C0"/>
                </a:solidFill>
              </a:rPr>
              <a:t>MKK</a:t>
            </a:r>
            <a:r>
              <a:rPr lang="id-ID" dirty="0">
                <a:solidFill>
                  <a:srgbClr val="0070C0"/>
                </a:solidFill>
              </a:rPr>
              <a:t>)</a:t>
            </a:r>
            <a:r>
              <a:rPr lang="en-US" dirty="0" smtClean="0">
                <a:solidFill>
                  <a:srgbClr val="0070C0"/>
                </a:solidFill>
              </a:rPr>
              <a:t> yang </a:t>
            </a:r>
            <a:r>
              <a:rPr lang="en-US" dirty="0" err="1" smtClean="0">
                <a:solidFill>
                  <a:srgbClr val="0070C0"/>
                </a:solidFill>
              </a:rPr>
              <a:t>meliputi</a:t>
            </a:r>
            <a:r>
              <a:rPr lang="en-US" dirty="0" smtClean="0">
                <a:solidFill>
                  <a:srgbClr val="0070C0"/>
                </a:solidFill>
              </a:rPr>
              <a:t> </a:t>
            </a:r>
            <a:r>
              <a:rPr lang="en-US" dirty="0" err="1" smtClean="0">
                <a:solidFill>
                  <a:srgbClr val="0070C0"/>
                </a:solidFill>
              </a:rPr>
              <a:t>pendidikan</a:t>
            </a:r>
            <a:r>
              <a:rPr lang="en-US" dirty="0" smtClean="0">
                <a:solidFill>
                  <a:srgbClr val="0070C0"/>
                </a:solidFill>
              </a:rPr>
              <a:t> </a:t>
            </a:r>
            <a:r>
              <a:rPr lang="en-US" dirty="0" err="1" smtClean="0">
                <a:solidFill>
                  <a:srgbClr val="0070C0"/>
                </a:solidFill>
              </a:rPr>
              <a:t>kepemudaan</a:t>
            </a:r>
            <a:r>
              <a:rPr lang="en-US" dirty="0" smtClean="0">
                <a:solidFill>
                  <a:srgbClr val="0070C0"/>
                </a:solidFill>
              </a:rPr>
              <a:t>, </a:t>
            </a:r>
            <a:r>
              <a:rPr lang="en-US" dirty="0" err="1" smtClean="0">
                <a:solidFill>
                  <a:srgbClr val="0070C0"/>
                </a:solidFill>
              </a:rPr>
              <a:t>pendidikan</a:t>
            </a:r>
            <a:r>
              <a:rPr lang="en-US" dirty="0" smtClean="0">
                <a:solidFill>
                  <a:srgbClr val="0070C0"/>
                </a:solidFill>
              </a:rPr>
              <a:t> </a:t>
            </a:r>
            <a:r>
              <a:rPr lang="en-US" dirty="0" err="1" smtClean="0">
                <a:solidFill>
                  <a:srgbClr val="0070C0"/>
                </a:solidFill>
              </a:rPr>
              <a:t>politik</a:t>
            </a:r>
            <a:r>
              <a:rPr lang="en-US" dirty="0" smtClean="0">
                <a:solidFill>
                  <a:srgbClr val="0070C0"/>
                </a:solidFill>
              </a:rPr>
              <a:t> </a:t>
            </a:r>
            <a:r>
              <a:rPr lang="en-US" dirty="0" err="1" smtClean="0">
                <a:solidFill>
                  <a:srgbClr val="0070C0"/>
                </a:solidFill>
              </a:rPr>
              <a:t>dengan</a:t>
            </a:r>
            <a:r>
              <a:rPr lang="en-US" dirty="0" smtClean="0">
                <a:solidFill>
                  <a:srgbClr val="0070C0"/>
                </a:solidFill>
              </a:rPr>
              <a:t> </a:t>
            </a:r>
            <a:r>
              <a:rPr lang="en-US" dirty="0" err="1" smtClean="0">
                <a:solidFill>
                  <a:srgbClr val="0070C0"/>
                </a:solidFill>
              </a:rPr>
              <a:t>beban</a:t>
            </a:r>
            <a:r>
              <a:rPr lang="en-US" dirty="0" smtClean="0">
                <a:solidFill>
                  <a:srgbClr val="0070C0"/>
                </a:solidFill>
              </a:rPr>
              <a:t> minimal 4 SKS </a:t>
            </a:r>
            <a:r>
              <a:rPr lang="en-US" dirty="0" err="1" smtClean="0">
                <a:solidFill>
                  <a:srgbClr val="0070C0"/>
                </a:solidFill>
              </a:rPr>
              <a:t>meliputi</a:t>
            </a:r>
            <a:r>
              <a:rPr lang="en-US" dirty="0" smtClean="0">
                <a:solidFill>
                  <a:srgbClr val="0070C0"/>
                </a:solidFill>
              </a:rPr>
              <a:t> 6 SKS. Mata </a:t>
            </a:r>
            <a:r>
              <a:rPr lang="en-US" dirty="0" err="1" smtClean="0">
                <a:solidFill>
                  <a:srgbClr val="0070C0"/>
                </a:solidFill>
              </a:rPr>
              <a:t>kuliah</a:t>
            </a:r>
            <a:r>
              <a:rPr lang="en-US" dirty="0" smtClean="0">
                <a:solidFill>
                  <a:srgbClr val="0070C0"/>
                </a:solidFill>
              </a:rPr>
              <a:t> </a:t>
            </a:r>
            <a:r>
              <a:rPr lang="en-US" dirty="0" err="1" smtClean="0">
                <a:solidFill>
                  <a:srgbClr val="0070C0"/>
                </a:solidFill>
              </a:rPr>
              <a:t>ke</a:t>
            </a:r>
            <a:r>
              <a:rPr lang="en-US" dirty="0" smtClean="0">
                <a:solidFill>
                  <a:srgbClr val="0070C0"/>
                </a:solidFill>
              </a:rPr>
              <a:t>-PGRI-an &amp; </a:t>
            </a:r>
            <a:r>
              <a:rPr lang="en-US" dirty="0" err="1" smtClean="0">
                <a:solidFill>
                  <a:srgbClr val="0070C0"/>
                </a:solidFill>
              </a:rPr>
              <a:t>mata</a:t>
            </a:r>
            <a:r>
              <a:rPr lang="en-US" dirty="0" smtClean="0">
                <a:solidFill>
                  <a:srgbClr val="0070C0"/>
                </a:solidFill>
              </a:rPr>
              <a:t> </a:t>
            </a:r>
            <a:r>
              <a:rPr lang="en-US" dirty="0" err="1" smtClean="0">
                <a:solidFill>
                  <a:srgbClr val="0070C0"/>
                </a:solidFill>
              </a:rPr>
              <a:t>kuliah</a:t>
            </a:r>
            <a:r>
              <a:rPr lang="en-US" dirty="0" smtClean="0">
                <a:solidFill>
                  <a:srgbClr val="0070C0"/>
                </a:solidFill>
              </a:rPr>
              <a:t> lain yang </a:t>
            </a:r>
            <a:r>
              <a:rPr lang="en-US" dirty="0" err="1" smtClean="0">
                <a:solidFill>
                  <a:srgbClr val="0070C0"/>
                </a:solidFill>
              </a:rPr>
              <a:t>sesuai</a:t>
            </a:r>
            <a:r>
              <a:rPr lang="en-US" dirty="0" smtClean="0">
                <a:solidFill>
                  <a:srgbClr val="0070C0"/>
                </a:solidFill>
              </a:rPr>
              <a:t> </a:t>
            </a:r>
            <a:r>
              <a:rPr lang="en-US" dirty="0" err="1" smtClean="0">
                <a:solidFill>
                  <a:srgbClr val="0070C0"/>
                </a:solidFill>
              </a:rPr>
              <a:t>dengan</a:t>
            </a:r>
            <a:r>
              <a:rPr lang="en-US" dirty="0" smtClean="0">
                <a:solidFill>
                  <a:srgbClr val="0070C0"/>
                </a:solidFill>
              </a:rPr>
              <a:t> </a:t>
            </a:r>
            <a:r>
              <a:rPr lang="en-US" dirty="0" err="1" smtClean="0">
                <a:solidFill>
                  <a:srgbClr val="0070C0"/>
                </a:solidFill>
              </a:rPr>
              <a:t>kondisi</a:t>
            </a:r>
            <a:r>
              <a:rPr lang="en-US" dirty="0" smtClean="0">
                <a:solidFill>
                  <a:srgbClr val="0070C0"/>
                </a:solidFill>
              </a:rPr>
              <a:t> </a:t>
            </a:r>
            <a:r>
              <a:rPr lang="en-US" dirty="0" err="1" smtClean="0">
                <a:solidFill>
                  <a:srgbClr val="0070C0"/>
                </a:solidFill>
              </a:rPr>
              <a:t>setempat</a:t>
            </a:r>
            <a:r>
              <a:rPr lang="en-US" dirty="0" smtClean="0">
                <a:solidFill>
                  <a:srgbClr val="0070C0"/>
                </a:solidFill>
              </a:rPr>
              <a:t>, minimal 4 SKS &amp; </a:t>
            </a:r>
            <a:r>
              <a:rPr lang="en-US" dirty="0" err="1" smtClean="0">
                <a:solidFill>
                  <a:srgbClr val="0070C0"/>
                </a:solidFill>
              </a:rPr>
              <a:t>maksimal</a:t>
            </a:r>
            <a:r>
              <a:rPr lang="en-US" dirty="0" smtClean="0">
                <a:solidFill>
                  <a:srgbClr val="0070C0"/>
                </a:solidFill>
              </a:rPr>
              <a:t> 6 SKS</a:t>
            </a:r>
            <a:endParaRPr lang="en-US" dirty="0">
              <a:solidFill>
                <a:srgbClr val="0070C0"/>
              </a:solidFill>
            </a:endParaRPr>
          </a:p>
        </p:txBody>
      </p:sp>
      <p:sp>
        <p:nvSpPr>
          <p:cNvPr id="4" name="Rounded Rectangle 3"/>
          <p:cNvSpPr/>
          <p:nvPr/>
        </p:nvSpPr>
        <p:spPr>
          <a:xfrm>
            <a:off x="908050" y="2019299"/>
            <a:ext cx="2641600" cy="838202"/>
          </a:xfrm>
          <a:prstGeom prst="roundRect">
            <a:avLst/>
          </a:prstGeom>
        </p:spPr>
        <p:style>
          <a:lnRef idx="0">
            <a:schemeClr val="accent6"/>
          </a:lnRef>
          <a:fillRef idx="3">
            <a:schemeClr val="accent6"/>
          </a:fillRef>
          <a:effectRef idx="3">
            <a:schemeClr val="accent6"/>
          </a:effectRef>
          <a:fontRef idx="minor">
            <a:schemeClr val="lt1"/>
          </a:fontRef>
        </p:style>
        <p:txBody>
          <a:bodyPr lIns="91426" tIns="45713" rIns="91426" bIns="45713" rtlCol="0" anchor="ctr"/>
          <a:lstStyle/>
          <a:p>
            <a:pPr algn="ctr"/>
            <a:r>
              <a:rPr lang="en-US" sz="2400" b="1" dirty="0"/>
              <a:t>4. KURIKULUM</a:t>
            </a:r>
          </a:p>
        </p:txBody>
      </p:sp>
      <p:sp>
        <p:nvSpPr>
          <p:cNvPr id="7" name="Bent Arrow 6"/>
          <p:cNvSpPr/>
          <p:nvPr/>
        </p:nvSpPr>
        <p:spPr>
          <a:xfrm rot="5400000">
            <a:off x="3867157" y="2368551"/>
            <a:ext cx="685801" cy="825500"/>
          </a:xfrm>
          <a:prstGeom prst="bentArrow">
            <a:avLst/>
          </a:prstGeom>
        </p:spPr>
        <p:style>
          <a:lnRef idx="1">
            <a:schemeClr val="accent4"/>
          </a:lnRef>
          <a:fillRef idx="2">
            <a:schemeClr val="accent4"/>
          </a:fillRef>
          <a:effectRef idx="1">
            <a:schemeClr val="accent4"/>
          </a:effectRef>
          <a:fontRef idx="minor">
            <a:schemeClr val="dk1"/>
          </a:fontRef>
        </p:style>
        <p:txBody>
          <a:bodyPr lIns="91426" tIns="45713" rIns="91426" bIns="45713" rtlCol="0" anchor="ctr"/>
          <a:lstStyle/>
          <a:p>
            <a:pPr algn="ctr"/>
            <a:endParaRPr lang="en-US">
              <a:solidFill>
                <a:schemeClr val="tx1"/>
              </a:solidFill>
            </a:endParaRPr>
          </a:p>
        </p:txBody>
      </p:sp>
      <p:sp>
        <p:nvSpPr>
          <p:cNvPr id="6" name="Right Arrow 5">
            <a:hlinkClick r:id="rId2" action="ppaction://hlinksldjump"/>
          </p:cNvPr>
          <p:cNvSpPr/>
          <p:nvPr/>
        </p:nvSpPr>
        <p:spPr>
          <a:xfrm>
            <a:off x="8420101" y="6248400"/>
            <a:ext cx="1403350" cy="533400"/>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lIns="91426" tIns="45713" rIns="91426" bIns="45713"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rgbClr val="FF6699"/>
                </a:solidFill>
                <a:latin typeface="Kristen ITC" pitchFamily="66" charset="0"/>
              </a:rPr>
              <a:t>Next</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2000"/>
                                        <p:tgtEl>
                                          <p:spTgt spid="2">
                                            <p:txEl>
                                              <p:pRg st="1" end="1"/>
                                            </p:txEl>
                                          </p:spTgt>
                                        </p:tgtEl>
                                      </p:cBhvr>
                                    </p:animEffect>
                                    <p:anim calcmode="lin" valueType="num">
                                      <p:cBhvr>
                                        <p:cTn id="8" dur="2000" fill="hold"/>
                                        <p:tgtEl>
                                          <p:spTgt spid="2">
                                            <p:txEl>
                                              <p:pRg st="1" end="1"/>
                                            </p:txEl>
                                          </p:spTgt>
                                        </p:tgtEl>
                                        <p:attrNameLst>
                                          <p:attrName>style.rotation</p:attrName>
                                        </p:attrNameLst>
                                      </p:cBhvr>
                                      <p:tavLst>
                                        <p:tav tm="0">
                                          <p:val>
                                            <p:fltVal val="720"/>
                                          </p:val>
                                        </p:tav>
                                        <p:tav tm="100000">
                                          <p:val>
                                            <p:fltVal val="0"/>
                                          </p:val>
                                        </p:tav>
                                      </p:tavLst>
                                    </p:anim>
                                    <p:anim calcmode="lin" valueType="num">
                                      <p:cBhvr>
                                        <p:cTn id="9" dur="2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0" dur="2000" fill="hold"/>
                                        <p:tgtEl>
                                          <p:spTgt spid="2">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from="(-#ppt_w/2)" to="(#ppt_x)" calcmode="lin" valueType="num">
                                      <p:cBhvr>
                                        <p:cTn id="15" dur="600" fill="hold">
                                          <p:stCondLst>
                                            <p:cond delay="0"/>
                                          </p:stCondLst>
                                        </p:cTn>
                                        <p:tgtEl>
                                          <p:spTgt spid="4"/>
                                        </p:tgtEl>
                                        <p:attrNameLst>
                                          <p:attrName>ppt_x</p:attrName>
                                        </p:attrNameLst>
                                      </p:cBhvr>
                                    </p:anim>
                                    <p:anim from="0" to="-1.0" calcmode="lin" valueType="num">
                                      <p:cBhvr>
                                        <p:cTn id="16" dur="200" decel="50000" autoRev="1" fill="hold">
                                          <p:stCondLst>
                                            <p:cond delay="600"/>
                                          </p:stCondLst>
                                        </p:cTn>
                                        <p:tgtEl>
                                          <p:spTgt spid="4"/>
                                        </p:tgtEl>
                                        <p:attrNameLst>
                                          <p:attrName>xshear</p:attrName>
                                        </p:attrNameLst>
                                      </p:cBhvr>
                                    </p:anim>
                                    <p:animScale>
                                      <p:cBhvr>
                                        <p:cTn id="17" dur="200" decel="100000" autoRev="1" fill="hold">
                                          <p:stCondLst>
                                            <p:cond delay="600"/>
                                          </p:stCondLst>
                                        </p:cTn>
                                        <p:tgtEl>
                                          <p:spTgt spid="4"/>
                                        </p:tgtEl>
                                      </p:cBhvr>
                                      <p:from x="100000" y="100000"/>
                                      <p:to x="80000" y="100000"/>
                                    </p:animScale>
                                    <p:anim by="(#ppt_h/3+#ppt_w*0.1)" calcmode="lin" valueType="num">
                                      <p:cBhvr additive="sum">
                                        <p:cTn id="18" dur="200" decel="100000" autoRev="1" fill="hold">
                                          <p:stCondLst>
                                            <p:cond delay="600"/>
                                          </p:stCondLst>
                                        </p:cTn>
                                        <p:tgtEl>
                                          <p:spTgt spid="4"/>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35" presetClass="entr" presetSubtype="0" fill="hold" grpId="0" nodeType="click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Effect transition="in" filter="fade">
                                      <p:cBhvr>
                                        <p:cTn id="41" dur="2000"/>
                                        <p:tgtEl>
                                          <p:spTgt spid="2">
                                            <p:txEl>
                                              <p:pRg st="6" end="6"/>
                                            </p:txEl>
                                          </p:spTgt>
                                        </p:tgtEl>
                                      </p:cBhvr>
                                    </p:animEffect>
                                    <p:anim calcmode="lin" valueType="num">
                                      <p:cBhvr>
                                        <p:cTn id="42" dur="2000" fill="hold"/>
                                        <p:tgtEl>
                                          <p:spTgt spid="2">
                                            <p:txEl>
                                              <p:pRg st="6" end="6"/>
                                            </p:txEl>
                                          </p:spTgt>
                                        </p:tgtEl>
                                        <p:attrNameLst>
                                          <p:attrName>style.rotation</p:attrName>
                                        </p:attrNameLst>
                                      </p:cBhvr>
                                      <p:tavLst>
                                        <p:tav tm="0">
                                          <p:val>
                                            <p:fltVal val="720"/>
                                          </p:val>
                                        </p:tav>
                                        <p:tav tm="100000">
                                          <p:val>
                                            <p:fltVal val="0"/>
                                          </p:val>
                                        </p:tav>
                                      </p:tavLst>
                                    </p:anim>
                                    <p:anim calcmode="lin" valueType="num">
                                      <p:cBhvr>
                                        <p:cTn id="43" dur="2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44" dur="2000" fill="hold"/>
                                        <p:tgtEl>
                                          <p:spTgt spid="2">
                                            <p:txEl>
                                              <p:pRg st="6" end="6"/>
                                            </p:txEl>
                                          </p:spTgt>
                                        </p:tgtEl>
                                        <p:attrNameLst>
                                          <p:attrName>ppt_w</p:attrName>
                                        </p:attrNameLst>
                                      </p:cBhvr>
                                      <p:tavLst>
                                        <p:tav tm="0">
                                          <p:val>
                                            <p:fltVal val="0"/>
                                          </p:val>
                                        </p:tav>
                                        <p:tav tm="100000">
                                          <p:val>
                                            <p:strVal val="#ppt_w"/>
                                          </p:val>
                                        </p:tav>
                                      </p:tavLst>
                                    </p:anim>
                                  </p:childTnLst>
                                </p:cTn>
                              </p:par>
                            </p:childTnLst>
                          </p:cTn>
                        </p:par>
                      </p:childTnLst>
                    </p:cTn>
                  </p:par>
                  <p:par>
                    <p:cTn id="45" fill="hold">
                      <p:stCondLst>
                        <p:cond delay="indefinite"/>
                      </p:stCondLst>
                      <p:childTnLst>
                        <p:par>
                          <p:cTn id="46" fill="hold">
                            <p:stCondLst>
                              <p:cond delay="0"/>
                            </p:stCondLst>
                            <p:childTnLst>
                              <p:par>
                                <p:cTn id="47" presetID="35" presetClass="entr" presetSubtype="0"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Effect transition="in" filter="fade">
                                      <p:cBhvr>
                                        <p:cTn id="49" dur="2000"/>
                                        <p:tgtEl>
                                          <p:spTgt spid="2">
                                            <p:txEl>
                                              <p:pRg st="7" end="7"/>
                                            </p:txEl>
                                          </p:spTgt>
                                        </p:tgtEl>
                                      </p:cBhvr>
                                    </p:animEffect>
                                    <p:anim calcmode="lin" valueType="num">
                                      <p:cBhvr>
                                        <p:cTn id="50" dur="2000" fill="hold"/>
                                        <p:tgtEl>
                                          <p:spTgt spid="2">
                                            <p:txEl>
                                              <p:pRg st="7" end="7"/>
                                            </p:txEl>
                                          </p:spTgt>
                                        </p:tgtEl>
                                        <p:attrNameLst>
                                          <p:attrName>style.rotation</p:attrName>
                                        </p:attrNameLst>
                                      </p:cBhvr>
                                      <p:tavLst>
                                        <p:tav tm="0">
                                          <p:val>
                                            <p:fltVal val="720"/>
                                          </p:val>
                                        </p:tav>
                                        <p:tav tm="100000">
                                          <p:val>
                                            <p:fltVal val="0"/>
                                          </p:val>
                                        </p:tav>
                                      </p:tavLst>
                                    </p:anim>
                                    <p:anim calcmode="lin" valueType="num">
                                      <p:cBhvr>
                                        <p:cTn id="51" dur="2000" fill="hold"/>
                                        <p:tgtEl>
                                          <p:spTgt spid="2">
                                            <p:txEl>
                                              <p:pRg st="7" end="7"/>
                                            </p:txEl>
                                          </p:spTgt>
                                        </p:tgtEl>
                                        <p:attrNameLst>
                                          <p:attrName>ppt_h</p:attrName>
                                        </p:attrNameLst>
                                      </p:cBhvr>
                                      <p:tavLst>
                                        <p:tav tm="0">
                                          <p:val>
                                            <p:fltVal val="0"/>
                                          </p:val>
                                        </p:tav>
                                        <p:tav tm="100000">
                                          <p:val>
                                            <p:strVal val="#ppt_h"/>
                                          </p:val>
                                        </p:tav>
                                      </p:tavLst>
                                    </p:anim>
                                    <p:anim calcmode="lin" valueType="num">
                                      <p:cBhvr>
                                        <p:cTn id="52" dur="2000" fill="hold"/>
                                        <p:tgtEl>
                                          <p:spTgt spid="2">
                                            <p:txEl>
                                              <p:pRg st="7" end="7"/>
                                            </p:txEl>
                                          </p:spTgt>
                                        </p:tgtEl>
                                        <p:attrNameLst>
                                          <p:attrName>ppt_w</p:attrName>
                                        </p:attrNameLst>
                                      </p:cBhvr>
                                      <p:tavLst>
                                        <p:tav tm="0">
                                          <p:val>
                                            <p:fltVal val="0"/>
                                          </p:val>
                                        </p:tav>
                                        <p:tav tm="100000">
                                          <p:val>
                                            <p:strVal val="#ppt_w"/>
                                          </p:val>
                                        </p:tav>
                                      </p:tavLst>
                                    </p:anim>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iterate type="lt">
                                    <p:tmPct val="5000"/>
                                  </p:iterate>
                                  <p:childTnLst>
                                    <p:set>
                                      <p:cBhvr>
                                        <p:cTn id="56" dur="1" fill="hold">
                                          <p:stCondLst>
                                            <p:cond delay="0"/>
                                          </p:stCondLst>
                                        </p:cTn>
                                        <p:tgtEl>
                                          <p:spTgt spid="6"/>
                                        </p:tgtEl>
                                        <p:attrNameLst>
                                          <p:attrName>style.visibility</p:attrName>
                                        </p:attrNameLst>
                                      </p:cBhvr>
                                      <p:to>
                                        <p:strVal val="visible"/>
                                      </p:to>
                                    </p:set>
                                    <p:anim calcmode="lin" valueType="num">
                                      <p:cBhvr>
                                        <p:cTn id="57" dur="1000" fill="hold"/>
                                        <p:tgtEl>
                                          <p:spTgt spid="6"/>
                                        </p:tgtEl>
                                        <p:attrNameLst>
                                          <p:attrName>ppt_w</p:attrName>
                                        </p:attrNameLst>
                                      </p:cBhvr>
                                      <p:tavLst>
                                        <p:tav tm="0">
                                          <p:val>
                                            <p:fltVal val="0"/>
                                          </p:val>
                                        </p:tav>
                                        <p:tav tm="100000">
                                          <p:val>
                                            <p:strVal val="#ppt_w"/>
                                          </p:val>
                                        </p:tav>
                                      </p:tavLst>
                                    </p:anim>
                                    <p:anim calcmode="lin" valueType="num">
                                      <p:cBhvr>
                                        <p:cTn id="58" dur="1000" fill="hold"/>
                                        <p:tgtEl>
                                          <p:spTgt spid="6"/>
                                        </p:tgtEl>
                                        <p:attrNameLst>
                                          <p:attrName>ppt_h</p:attrName>
                                        </p:attrNameLst>
                                      </p:cBhvr>
                                      <p:tavLst>
                                        <p:tav tm="0">
                                          <p:val>
                                            <p:fltVal val="0"/>
                                          </p:val>
                                        </p:tav>
                                        <p:tav tm="100000">
                                          <p:val>
                                            <p:strVal val="#ppt_h"/>
                                          </p:val>
                                        </p:tav>
                                      </p:tavLst>
                                    </p:anim>
                                    <p:anim calcmode="lin" valueType="num">
                                      <p:cBhvr>
                                        <p:cTn id="59" dur="1000" fill="hold"/>
                                        <p:tgtEl>
                                          <p:spTgt spid="6"/>
                                        </p:tgtEl>
                                        <p:attrNameLst>
                                          <p:attrName>style.rotation</p:attrName>
                                        </p:attrNameLst>
                                      </p:cBhvr>
                                      <p:tavLst>
                                        <p:tav tm="0">
                                          <p:val>
                                            <p:fltVal val="90"/>
                                          </p:val>
                                        </p:tav>
                                        <p:tav tm="100000">
                                          <p:val>
                                            <p:fltVal val="0"/>
                                          </p:val>
                                        </p:tav>
                                      </p:tavLst>
                                    </p:anim>
                                    <p:animEffect transition="in" filter="fade">
                                      <p:cBhvr>
                                        <p:cTn id="6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animBg="1"/>
      <p:bldP spid="7"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2750" y="1371601"/>
            <a:ext cx="8915400" cy="5148072"/>
          </a:xfrm>
        </p:spPr>
        <p:txBody>
          <a:bodyPr>
            <a:normAutofit fontScale="92500" lnSpcReduction="10000"/>
          </a:bodyPr>
          <a:lstStyle/>
          <a:p>
            <a:pPr>
              <a:buNone/>
            </a:pPr>
            <a:r>
              <a:rPr lang="en-US" dirty="0" smtClean="0"/>
              <a:t>   </a:t>
            </a:r>
          </a:p>
          <a:p>
            <a:pPr>
              <a:buNone/>
            </a:pPr>
            <a:r>
              <a:rPr lang="en-US" dirty="0" smtClean="0">
                <a:solidFill>
                  <a:schemeClr val="accent3">
                    <a:lumMod val="50000"/>
                  </a:schemeClr>
                </a:solidFill>
              </a:rPr>
              <a:t> </a:t>
            </a:r>
            <a:r>
              <a:rPr lang="en-US" b="1" i="1" dirty="0">
                <a:solidFill>
                  <a:schemeClr val="accent3">
                    <a:lumMod val="50000"/>
                  </a:schemeClr>
                </a:solidFill>
              </a:rPr>
              <a:t>a.  </a:t>
            </a:r>
            <a:r>
              <a:rPr lang="en-US" b="1" i="1" dirty="0" err="1">
                <a:solidFill>
                  <a:schemeClr val="accent3">
                    <a:lumMod val="50000"/>
                  </a:schemeClr>
                </a:solidFill>
              </a:rPr>
              <a:t>Strategi</a:t>
            </a:r>
            <a:r>
              <a:rPr lang="en-US" b="1" i="1" dirty="0">
                <a:solidFill>
                  <a:schemeClr val="accent3">
                    <a:lumMod val="50000"/>
                  </a:schemeClr>
                </a:solidFill>
              </a:rPr>
              <a:t> </a:t>
            </a:r>
            <a:r>
              <a:rPr lang="en-US" b="1" i="1" dirty="0" err="1">
                <a:solidFill>
                  <a:schemeClr val="accent3">
                    <a:lumMod val="50000"/>
                  </a:schemeClr>
                </a:solidFill>
              </a:rPr>
              <a:t>pendidikan</a:t>
            </a:r>
            <a:r>
              <a:rPr lang="en-US" b="1" i="1" dirty="0">
                <a:solidFill>
                  <a:schemeClr val="accent3">
                    <a:lumMod val="50000"/>
                  </a:schemeClr>
                </a:solidFill>
              </a:rPr>
              <a:t>  </a:t>
            </a:r>
            <a:r>
              <a:rPr lang="en-US" b="1" i="1" dirty="0" smtClean="0">
                <a:solidFill>
                  <a:schemeClr val="accent3">
                    <a:lumMod val="50000"/>
                  </a:schemeClr>
                </a:solidFill>
              </a:rPr>
              <a:t>(</a:t>
            </a:r>
            <a:r>
              <a:rPr lang="en-US" b="1" i="1" dirty="0" err="1" smtClean="0">
                <a:solidFill>
                  <a:schemeClr val="accent3">
                    <a:lumMod val="50000"/>
                  </a:schemeClr>
                </a:solidFill>
              </a:rPr>
              <a:t>makro</a:t>
            </a:r>
            <a:r>
              <a:rPr lang="en-US" b="1" i="1" dirty="0" smtClean="0">
                <a:solidFill>
                  <a:schemeClr val="accent3">
                    <a:lumMod val="50000"/>
                  </a:schemeClr>
                </a:solidFill>
              </a:rPr>
              <a:t>) </a:t>
            </a:r>
            <a:r>
              <a:rPr lang="en-US" b="1" i="1" dirty="0" err="1" smtClean="0">
                <a:solidFill>
                  <a:schemeClr val="accent3">
                    <a:lumMod val="50000"/>
                  </a:schemeClr>
                </a:solidFill>
              </a:rPr>
              <a:t>meliputi</a:t>
            </a:r>
            <a:r>
              <a:rPr lang="en-US" sz="2400" b="1" i="1" dirty="0" smtClean="0">
                <a:solidFill>
                  <a:schemeClr val="accent3">
                    <a:lumMod val="50000"/>
                  </a:schemeClr>
                </a:solidFill>
              </a:rPr>
              <a:t>:</a:t>
            </a:r>
            <a:endParaRPr lang="en-US" b="1" i="1" dirty="0" smtClean="0">
              <a:solidFill>
                <a:schemeClr val="accent3">
                  <a:lumMod val="50000"/>
                </a:schemeClr>
              </a:solidFill>
            </a:endParaRPr>
          </a:p>
          <a:p>
            <a:pPr>
              <a:buFontTx/>
              <a:buChar char="-"/>
            </a:pPr>
            <a:r>
              <a:rPr lang="en-US" dirty="0" err="1" smtClean="0">
                <a:solidFill>
                  <a:schemeClr val="accent3">
                    <a:lumMod val="50000"/>
                  </a:schemeClr>
                </a:solidFill>
                <a:latin typeface="Comic Sans MS" pitchFamily="66" charset="0"/>
              </a:rPr>
              <a:t>Merintis</a:t>
            </a:r>
            <a:r>
              <a:rPr lang="en-US" dirty="0" smtClean="0">
                <a:solidFill>
                  <a:schemeClr val="accent3">
                    <a:lumMod val="50000"/>
                  </a:schemeClr>
                </a:solidFill>
                <a:latin typeface="Comic Sans MS" pitchFamily="66" charset="0"/>
              </a:rPr>
              <a:t> </a:t>
            </a:r>
            <a:r>
              <a:rPr lang="en-US" dirty="0" err="1" smtClean="0">
                <a:solidFill>
                  <a:schemeClr val="accent3">
                    <a:lumMod val="50000"/>
                  </a:schemeClr>
                </a:solidFill>
                <a:latin typeface="Comic Sans MS" pitchFamily="66" charset="0"/>
              </a:rPr>
              <a:t>berdirinya</a:t>
            </a:r>
            <a:r>
              <a:rPr lang="en-US" dirty="0" smtClean="0">
                <a:solidFill>
                  <a:schemeClr val="accent3">
                    <a:lumMod val="50000"/>
                  </a:schemeClr>
                </a:solidFill>
                <a:latin typeface="Comic Sans MS" pitchFamily="66" charset="0"/>
              </a:rPr>
              <a:t> </a:t>
            </a:r>
            <a:r>
              <a:rPr lang="en-US" dirty="0" err="1" smtClean="0">
                <a:solidFill>
                  <a:schemeClr val="accent3">
                    <a:lumMod val="50000"/>
                  </a:schemeClr>
                </a:solidFill>
                <a:latin typeface="Comic Sans MS" pitchFamily="66" charset="0"/>
              </a:rPr>
              <a:t>Universitas</a:t>
            </a:r>
            <a:r>
              <a:rPr lang="en-US" dirty="0" smtClean="0">
                <a:solidFill>
                  <a:schemeClr val="accent3">
                    <a:lumMod val="50000"/>
                  </a:schemeClr>
                </a:solidFill>
                <a:latin typeface="Comic Sans MS" pitchFamily="66" charset="0"/>
              </a:rPr>
              <a:t>, </a:t>
            </a:r>
            <a:r>
              <a:rPr lang="en-US" dirty="0" err="1" smtClean="0">
                <a:solidFill>
                  <a:schemeClr val="accent3">
                    <a:lumMod val="50000"/>
                  </a:schemeClr>
                </a:solidFill>
                <a:latin typeface="Comic Sans MS" pitchFamily="66" charset="0"/>
              </a:rPr>
              <a:t>Politeknik</a:t>
            </a:r>
            <a:r>
              <a:rPr lang="en-US" dirty="0" smtClean="0">
                <a:solidFill>
                  <a:schemeClr val="accent3">
                    <a:lumMod val="50000"/>
                  </a:schemeClr>
                </a:solidFill>
                <a:latin typeface="Comic Sans MS" pitchFamily="66" charset="0"/>
              </a:rPr>
              <a:t> PGRI</a:t>
            </a:r>
          </a:p>
          <a:p>
            <a:pPr>
              <a:buFontTx/>
              <a:buChar char="-"/>
            </a:pPr>
            <a:r>
              <a:rPr lang="en-US" dirty="0" err="1" smtClean="0">
                <a:solidFill>
                  <a:schemeClr val="accent3">
                    <a:lumMod val="50000"/>
                  </a:schemeClr>
                </a:solidFill>
                <a:latin typeface="Comic Sans MS" pitchFamily="66" charset="0"/>
              </a:rPr>
              <a:t>Merintis</a:t>
            </a:r>
            <a:r>
              <a:rPr lang="en-US" dirty="0" smtClean="0">
                <a:solidFill>
                  <a:schemeClr val="accent3">
                    <a:lumMod val="50000"/>
                  </a:schemeClr>
                </a:solidFill>
                <a:latin typeface="Comic Sans MS" pitchFamily="66" charset="0"/>
              </a:rPr>
              <a:t> </a:t>
            </a:r>
            <a:r>
              <a:rPr lang="en-US" dirty="0" err="1" smtClean="0">
                <a:solidFill>
                  <a:schemeClr val="accent3">
                    <a:lumMod val="50000"/>
                  </a:schemeClr>
                </a:solidFill>
                <a:latin typeface="Comic Sans MS" pitchFamily="66" charset="0"/>
              </a:rPr>
              <a:t>Perguruan</a:t>
            </a:r>
            <a:r>
              <a:rPr lang="en-US" dirty="0" smtClean="0">
                <a:solidFill>
                  <a:schemeClr val="accent3">
                    <a:lumMod val="50000"/>
                  </a:schemeClr>
                </a:solidFill>
                <a:latin typeface="Comic Sans MS" pitchFamily="66" charset="0"/>
              </a:rPr>
              <a:t> </a:t>
            </a:r>
            <a:r>
              <a:rPr lang="en-US" dirty="0" err="1" smtClean="0">
                <a:solidFill>
                  <a:schemeClr val="accent3">
                    <a:lumMod val="50000"/>
                  </a:schemeClr>
                </a:solidFill>
                <a:latin typeface="Comic Sans MS" pitchFamily="66" charset="0"/>
              </a:rPr>
              <a:t>Tinggi</a:t>
            </a:r>
            <a:r>
              <a:rPr lang="en-US" dirty="0" smtClean="0">
                <a:solidFill>
                  <a:schemeClr val="accent3">
                    <a:lumMod val="50000"/>
                  </a:schemeClr>
                </a:solidFill>
                <a:latin typeface="Comic Sans MS" pitchFamily="66" charset="0"/>
              </a:rPr>
              <a:t> yang </a:t>
            </a:r>
            <a:r>
              <a:rPr lang="en-US" dirty="0" err="1" smtClean="0">
                <a:solidFill>
                  <a:schemeClr val="accent3">
                    <a:lumMod val="50000"/>
                  </a:schemeClr>
                </a:solidFill>
                <a:latin typeface="Comic Sans MS" pitchFamily="66" charset="0"/>
              </a:rPr>
              <a:t>berwawasan</a:t>
            </a:r>
            <a:r>
              <a:rPr lang="en-US" dirty="0" smtClean="0">
                <a:solidFill>
                  <a:schemeClr val="accent3">
                    <a:lumMod val="50000"/>
                  </a:schemeClr>
                </a:solidFill>
                <a:latin typeface="Comic Sans MS" pitchFamily="66" charset="0"/>
              </a:rPr>
              <a:t> </a:t>
            </a:r>
            <a:r>
              <a:rPr lang="en-US" dirty="0" err="1" smtClean="0">
                <a:solidFill>
                  <a:schemeClr val="accent3">
                    <a:lumMod val="50000"/>
                  </a:schemeClr>
                </a:solidFill>
                <a:latin typeface="Comic Sans MS" pitchFamily="66" charset="0"/>
              </a:rPr>
              <a:t>pedesaan</a:t>
            </a:r>
            <a:endParaRPr lang="en-US" dirty="0" smtClean="0">
              <a:solidFill>
                <a:schemeClr val="accent3">
                  <a:lumMod val="50000"/>
                </a:schemeClr>
              </a:solidFill>
              <a:latin typeface="Comic Sans MS" pitchFamily="66" charset="0"/>
            </a:endParaRPr>
          </a:p>
          <a:p>
            <a:pPr>
              <a:buFontTx/>
              <a:buChar char="-"/>
            </a:pPr>
            <a:r>
              <a:rPr lang="en-US" dirty="0" err="1" smtClean="0">
                <a:solidFill>
                  <a:schemeClr val="accent3">
                    <a:lumMod val="50000"/>
                  </a:schemeClr>
                </a:solidFill>
                <a:latin typeface="Comic Sans MS" pitchFamily="66" charset="0"/>
              </a:rPr>
              <a:t>Melibatkan</a:t>
            </a:r>
            <a:r>
              <a:rPr lang="en-US" dirty="0" smtClean="0">
                <a:solidFill>
                  <a:schemeClr val="accent3">
                    <a:lumMod val="50000"/>
                  </a:schemeClr>
                </a:solidFill>
                <a:latin typeface="Comic Sans MS" pitchFamily="66" charset="0"/>
              </a:rPr>
              <a:t> </a:t>
            </a:r>
            <a:r>
              <a:rPr lang="en-US" dirty="0" err="1" smtClean="0">
                <a:solidFill>
                  <a:schemeClr val="accent3">
                    <a:lumMod val="50000"/>
                  </a:schemeClr>
                </a:solidFill>
                <a:latin typeface="Comic Sans MS" pitchFamily="66" charset="0"/>
              </a:rPr>
              <a:t>diri</a:t>
            </a:r>
            <a:r>
              <a:rPr lang="en-US" dirty="0" smtClean="0">
                <a:solidFill>
                  <a:schemeClr val="accent3">
                    <a:lumMod val="50000"/>
                  </a:schemeClr>
                </a:solidFill>
                <a:latin typeface="Comic Sans MS" pitchFamily="66" charset="0"/>
              </a:rPr>
              <a:t> </a:t>
            </a:r>
            <a:r>
              <a:rPr lang="en-US" dirty="0" err="1" smtClean="0">
                <a:solidFill>
                  <a:schemeClr val="accent3">
                    <a:lumMod val="50000"/>
                  </a:schemeClr>
                </a:solidFill>
                <a:latin typeface="Comic Sans MS" pitchFamily="66" charset="0"/>
              </a:rPr>
              <a:t>dalam</a:t>
            </a:r>
            <a:r>
              <a:rPr lang="en-US" dirty="0" smtClean="0">
                <a:solidFill>
                  <a:schemeClr val="accent3">
                    <a:lumMod val="50000"/>
                  </a:schemeClr>
                </a:solidFill>
                <a:latin typeface="Comic Sans MS" pitchFamily="66" charset="0"/>
              </a:rPr>
              <a:t> </a:t>
            </a:r>
            <a:r>
              <a:rPr lang="en-US" dirty="0" err="1" smtClean="0">
                <a:solidFill>
                  <a:schemeClr val="accent3">
                    <a:lumMod val="50000"/>
                  </a:schemeClr>
                </a:solidFill>
                <a:latin typeface="Comic Sans MS" pitchFamily="66" charset="0"/>
              </a:rPr>
              <a:t>upaya</a:t>
            </a:r>
            <a:r>
              <a:rPr lang="en-US" dirty="0" smtClean="0">
                <a:solidFill>
                  <a:schemeClr val="accent3">
                    <a:lumMod val="50000"/>
                  </a:schemeClr>
                </a:solidFill>
                <a:latin typeface="Comic Sans MS" pitchFamily="66" charset="0"/>
              </a:rPr>
              <a:t> </a:t>
            </a:r>
            <a:r>
              <a:rPr lang="en-US" dirty="0" err="1" smtClean="0">
                <a:solidFill>
                  <a:schemeClr val="accent3">
                    <a:lumMod val="50000"/>
                  </a:schemeClr>
                </a:solidFill>
                <a:latin typeface="Comic Sans MS" pitchFamily="66" charset="0"/>
              </a:rPr>
              <a:t>penyetaraan</a:t>
            </a:r>
            <a:r>
              <a:rPr lang="en-US" dirty="0" smtClean="0">
                <a:solidFill>
                  <a:schemeClr val="accent3">
                    <a:lumMod val="50000"/>
                  </a:schemeClr>
                </a:solidFill>
                <a:latin typeface="Comic Sans MS" pitchFamily="66" charset="0"/>
              </a:rPr>
              <a:t> </a:t>
            </a:r>
            <a:r>
              <a:rPr lang="en-US" dirty="0" err="1" smtClean="0">
                <a:solidFill>
                  <a:schemeClr val="accent3">
                    <a:lumMod val="50000"/>
                  </a:schemeClr>
                </a:solidFill>
                <a:latin typeface="Comic Sans MS" pitchFamily="66" charset="0"/>
              </a:rPr>
              <a:t>perguruan</a:t>
            </a:r>
            <a:r>
              <a:rPr lang="en-US" dirty="0" smtClean="0">
                <a:solidFill>
                  <a:schemeClr val="accent3">
                    <a:lumMod val="50000"/>
                  </a:schemeClr>
                </a:solidFill>
                <a:latin typeface="Comic Sans MS" pitchFamily="66" charset="0"/>
              </a:rPr>
              <a:t> SD</a:t>
            </a:r>
          </a:p>
          <a:p>
            <a:pPr>
              <a:buFontTx/>
              <a:buChar char="-"/>
            </a:pPr>
            <a:r>
              <a:rPr lang="en-US" dirty="0" err="1" smtClean="0">
                <a:solidFill>
                  <a:schemeClr val="accent3">
                    <a:lumMod val="50000"/>
                  </a:schemeClr>
                </a:solidFill>
                <a:latin typeface="Comic Sans MS" pitchFamily="66" charset="0"/>
              </a:rPr>
              <a:t>Merintis</a:t>
            </a:r>
            <a:r>
              <a:rPr lang="en-US" dirty="0" smtClean="0">
                <a:solidFill>
                  <a:schemeClr val="accent3">
                    <a:lumMod val="50000"/>
                  </a:schemeClr>
                </a:solidFill>
                <a:latin typeface="Comic Sans MS" pitchFamily="66" charset="0"/>
              </a:rPr>
              <a:t> </a:t>
            </a:r>
            <a:r>
              <a:rPr lang="en-US" dirty="0" err="1" smtClean="0">
                <a:solidFill>
                  <a:schemeClr val="accent3">
                    <a:lumMod val="50000"/>
                  </a:schemeClr>
                </a:solidFill>
                <a:latin typeface="Comic Sans MS" pitchFamily="66" charset="0"/>
              </a:rPr>
              <a:t>berdirinya</a:t>
            </a:r>
            <a:r>
              <a:rPr lang="en-US" dirty="0" smtClean="0">
                <a:solidFill>
                  <a:schemeClr val="accent3">
                    <a:lumMod val="50000"/>
                  </a:schemeClr>
                </a:solidFill>
                <a:latin typeface="Comic Sans MS" pitchFamily="66" charset="0"/>
              </a:rPr>
              <a:t> </a:t>
            </a:r>
            <a:r>
              <a:rPr lang="en-US" dirty="0" err="1" smtClean="0">
                <a:solidFill>
                  <a:schemeClr val="accent3">
                    <a:lumMod val="50000"/>
                  </a:schemeClr>
                </a:solidFill>
                <a:latin typeface="Comic Sans MS" pitchFamily="66" charset="0"/>
              </a:rPr>
              <a:t>persatuan</a:t>
            </a:r>
            <a:r>
              <a:rPr lang="en-US" dirty="0" smtClean="0">
                <a:solidFill>
                  <a:schemeClr val="accent3">
                    <a:lumMod val="50000"/>
                  </a:schemeClr>
                </a:solidFill>
                <a:latin typeface="Comic Sans MS" pitchFamily="66" charset="0"/>
              </a:rPr>
              <a:t> </a:t>
            </a:r>
            <a:r>
              <a:rPr lang="en-US" dirty="0" err="1" smtClean="0">
                <a:solidFill>
                  <a:schemeClr val="accent3">
                    <a:lumMod val="50000"/>
                  </a:schemeClr>
                </a:solidFill>
                <a:latin typeface="Comic Sans MS" pitchFamily="66" charset="0"/>
              </a:rPr>
              <a:t>ortu</a:t>
            </a:r>
            <a:r>
              <a:rPr lang="en-US" dirty="0" smtClean="0">
                <a:solidFill>
                  <a:schemeClr val="accent3">
                    <a:lumMod val="50000"/>
                  </a:schemeClr>
                </a:solidFill>
                <a:latin typeface="Comic Sans MS" pitchFamily="66" charset="0"/>
              </a:rPr>
              <a:t> </a:t>
            </a:r>
            <a:r>
              <a:rPr lang="en-US" dirty="0" err="1" smtClean="0">
                <a:solidFill>
                  <a:schemeClr val="accent3">
                    <a:lumMod val="50000"/>
                  </a:schemeClr>
                </a:solidFill>
                <a:latin typeface="Comic Sans MS" pitchFamily="66" charset="0"/>
              </a:rPr>
              <a:t>mahasiswa</a:t>
            </a:r>
            <a:r>
              <a:rPr lang="en-US" dirty="0" smtClean="0">
                <a:solidFill>
                  <a:schemeClr val="accent3">
                    <a:lumMod val="50000"/>
                  </a:schemeClr>
                </a:solidFill>
                <a:latin typeface="Comic Sans MS" pitchFamily="66" charset="0"/>
              </a:rPr>
              <a:t> </a:t>
            </a:r>
          </a:p>
          <a:p>
            <a:pPr>
              <a:buFontTx/>
              <a:buChar char="-"/>
            </a:pPr>
            <a:r>
              <a:rPr lang="en-US" dirty="0" err="1" smtClean="0">
                <a:solidFill>
                  <a:schemeClr val="accent3">
                    <a:lumMod val="50000"/>
                  </a:schemeClr>
                </a:solidFill>
                <a:latin typeface="Comic Sans MS" pitchFamily="66" charset="0"/>
              </a:rPr>
              <a:t>Merintis</a:t>
            </a:r>
            <a:r>
              <a:rPr lang="en-US" dirty="0" smtClean="0">
                <a:solidFill>
                  <a:schemeClr val="accent3">
                    <a:lumMod val="50000"/>
                  </a:schemeClr>
                </a:solidFill>
                <a:latin typeface="Comic Sans MS" pitchFamily="66" charset="0"/>
              </a:rPr>
              <a:t> </a:t>
            </a:r>
            <a:r>
              <a:rPr lang="en-US" dirty="0" err="1" smtClean="0">
                <a:solidFill>
                  <a:schemeClr val="accent3">
                    <a:lumMod val="50000"/>
                  </a:schemeClr>
                </a:solidFill>
                <a:latin typeface="Comic Sans MS" pitchFamily="66" charset="0"/>
              </a:rPr>
              <a:t>berdirinya</a:t>
            </a:r>
            <a:r>
              <a:rPr lang="en-US" dirty="0" smtClean="0">
                <a:solidFill>
                  <a:schemeClr val="accent3">
                    <a:lumMod val="50000"/>
                  </a:schemeClr>
                </a:solidFill>
                <a:latin typeface="Comic Sans MS" pitchFamily="66" charset="0"/>
              </a:rPr>
              <a:t> </a:t>
            </a:r>
            <a:r>
              <a:rPr lang="en-US" dirty="0" err="1" smtClean="0">
                <a:solidFill>
                  <a:schemeClr val="accent3">
                    <a:lumMod val="50000"/>
                  </a:schemeClr>
                </a:solidFill>
                <a:latin typeface="Comic Sans MS" pitchFamily="66" charset="0"/>
              </a:rPr>
              <a:t>pusat</a:t>
            </a:r>
            <a:r>
              <a:rPr lang="en-US" dirty="0" smtClean="0">
                <a:solidFill>
                  <a:schemeClr val="accent3">
                    <a:lumMod val="50000"/>
                  </a:schemeClr>
                </a:solidFill>
                <a:latin typeface="Comic Sans MS" pitchFamily="66" charset="0"/>
              </a:rPr>
              <a:t> </a:t>
            </a:r>
            <a:r>
              <a:rPr lang="en-US" dirty="0" err="1" smtClean="0">
                <a:solidFill>
                  <a:schemeClr val="accent3">
                    <a:lumMod val="50000"/>
                  </a:schemeClr>
                </a:solidFill>
                <a:latin typeface="Comic Sans MS" pitchFamily="66" charset="0"/>
              </a:rPr>
              <a:t>sumber</a:t>
            </a:r>
            <a:r>
              <a:rPr lang="en-US" dirty="0" smtClean="0">
                <a:solidFill>
                  <a:schemeClr val="accent3">
                    <a:lumMod val="50000"/>
                  </a:schemeClr>
                </a:solidFill>
                <a:latin typeface="Comic Sans MS" pitchFamily="66" charset="0"/>
              </a:rPr>
              <a:t> </a:t>
            </a:r>
            <a:r>
              <a:rPr lang="en-US" dirty="0" err="1" smtClean="0">
                <a:solidFill>
                  <a:schemeClr val="accent3">
                    <a:lumMod val="50000"/>
                  </a:schemeClr>
                </a:solidFill>
                <a:latin typeface="Comic Sans MS" pitchFamily="66" charset="0"/>
              </a:rPr>
              <a:t>belajar</a:t>
            </a:r>
            <a:r>
              <a:rPr lang="en-US" dirty="0" smtClean="0">
                <a:solidFill>
                  <a:schemeClr val="accent3">
                    <a:lumMod val="50000"/>
                  </a:schemeClr>
                </a:solidFill>
                <a:latin typeface="Comic Sans MS" pitchFamily="66" charset="0"/>
              </a:rPr>
              <a:t> </a:t>
            </a:r>
            <a:r>
              <a:rPr lang="en-US" dirty="0" err="1" smtClean="0">
                <a:solidFill>
                  <a:schemeClr val="accent3">
                    <a:lumMod val="50000"/>
                  </a:schemeClr>
                </a:solidFill>
                <a:latin typeface="Comic Sans MS" pitchFamily="66" charset="0"/>
              </a:rPr>
              <a:t>perguruan</a:t>
            </a:r>
            <a:r>
              <a:rPr lang="en-US" dirty="0" smtClean="0">
                <a:solidFill>
                  <a:schemeClr val="accent3">
                    <a:lumMod val="50000"/>
                  </a:schemeClr>
                </a:solidFill>
                <a:latin typeface="Comic Sans MS" pitchFamily="66" charset="0"/>
              </a:rPr>
              <a:t> </a:t>
            </a:r>
            <a:r>
              <a:rPr lang="en-US" dirty="0" err="1" smtClean="0">
                <a:solidFill>
                  <a:schemeClr val="accent3">
                    <a:lumMod val="50000"/>
                  </a:schemeClr>
                </a:solidFill>
                <a:latin typeface="Comic Sans MS" pitchFamily="66" charset="0"/>
              </a:rPr>
              <a:t>tinggi</a:t>
            </a:r>
            <a:r>
              <a:rPr lang="en-US" dirty="0" smtClean="0">
                <a:solidFill>
                  <a:schemeClr val="accent3">
                    <a:lumMod val="50000"/>
                  </a:schemeClr>
                </a:solidFill>
                <a:latin typeface="Comic Sans MS" pitchFamily="66" charset="0"/>
              </a:rPr>
              <a:t> </a:t>
            </a:r>
            <a:r>
              <a:rPr lang="en-US" dirty="0" err="1" smtClean="0">
                <a:solidFill>
                  <a:schemeClr val="accent3">
                    <a:lumMod val="50000"/>
                  </a:schemeClr>
                </a:solidFill>
                <a:latin typeface="Comic Sans MS" pitchFamily="66" charset="0"/>
              </a:rPr>
              <a:t>di</a:t>
            </a:r>
            <a:r>
              <a:rPr lang="en-US" dirty="0" smtClean="0">
                <a:solidFill>
                  <a:schemeClr val="accent3">
                    <a:lumMod val="50000"/>
                  </a:schemeClr>
                </a:solidFill>
                <a:latin typeface="Comic Sans MS" pitchFamily="66" charset="0"/>
              </a:rPr>
              <a:t> </a:t>
            </a:r>
            <a:r>
              <a:rPr lang="en-US" dirty="0" err="1" smtClean="0">
                <a:solidFill>
                  <a:schemeClr val="accent3">
                    <a:lumMod val="50000"/>
                  </a:schemeClr>
                </a:solidFill>
                <a:latin typeface="Comic Sans MS" pitchFamily="66" charset="0"/>
              </a:rPr>
              <a:t>bawah</a:t>
            </a:r>
            <a:r>
              <a:rPr lang="en-US" dirty="0" smtClean="0">
                <a:solidFill>
                  <a:schemeClr val="accent3">
                    <a:lumMod val="50000"/>
                  </a:schemeClr>
                </a:solidFill>
                <a:latin typeface="Comic Sans MS" pitchFamily="66" charset="0"/>
              </a:rPr>
              <a:t> </a:t>
            </a:r>
            <a:r>
              <a:rPr lang="en-US" dirty="0" err="1" smtClean="0">
                <a:solidFill>
                  <a:schemeClr val="accent3">
                    <a:lumMod val="50000"/>
                  </a:schemeClr>
                </a:solidFill>
                <a:latin typeface="Comic Sans MS" pitchFamily="66" charset="0"/>
              </a:rPr>
              <a:t>pengelola</a:t>
            </a:r>
            <a:r>
              <a:rPr lang="en-US" dirty="0" smtClean="0">
                <a:solidFill>
                  <a:schemeClr val="accent3">
                    <a:lumMod val="50000"/>
                  </a:schemeClr>
                </a:solidFill>
                <a:latin typeface="Comic Sans MS" pitchFamily="66" charset="0"/>
              </a:rPr>
              <a:t> PGRI</a:t>
            </a:r>
          </a:p>
          <a:p>
            <a:pPr>
              <a:buFontTx/>
              <a:buChar char="-"/>
            </a:pPr>
            <a:r>
              <a:rPr lang="en-US" dirty="0" err="1" smtClean="0">
                <a:solidFill>
                  <a:schemeClr val="accent3">
                    <a:lumMod val="50000"/>
                  </a:schemeClr>
                </a:solidFill>
                <a:latin typeface="Comic Sans MS" pitchFamily="66" charset="0"/>
              </a:rPr>
              <a:t>Merintis</a:t>
            </a:r>
            <a:r>
              <a:rPr lang="en-US" dirty="0" smtClean="0">
                <a:solidFill>
                  <a:schemeClr val="accent3">
                    <a:lumMod val="50000"/>
                  </a:schemeClr>
                </a:solidFill>
                <a:latin typeface="Comic Sans MS" pitchFamily="66" charset="0"/>
              </a:rPr>
              <a:t> </a:t>
            </a:r>
            <a:r>
              <a:rPr lang="en-US" dirty="0" err="1" smtClean="0">
                <a:solidFill>
                  <a:schemeClr val="accent3">
                    <a:lumMod val="50000"/>
                  </a:schemeClr>
                </a:solidFill>
                <a:latin typeface="Comic Sans MS" pitchFamily="66" charset="0"/>
              </a:rPr>
              <a:t>pengembangan</a:t>
            </a:r>
            <a:r>
              <a:rPr lang="en-US" dirty="0" smtClean="0">
                <a:solidFill>
                  <a:schemeClr val="accent3">
                    <a:lumMod val="50000"/>
                  </a:schemeClr>
                </a:solidFill>
                <a:latin typeface="Comic Sans MS" pitchFamily="66" charset="0"/>
              </a:rPr>
              <a:t> </a:t>
            </a:r>
            <a:r>
              <a:rPr lang="en-US" dirty="0" err="1" smtClean="0">
                <a:solidFill>
                  <a:schemeClr val="accent3">
                    <a:lumMod val="50000"/>
                  </a:schemeClr>
                </a:solidFill>
                <a:latin typeface="Comic Sans MS" pitchFamily="66" charset="0"/>
              </a:rPr>
              <a:t>teknostruktur</a:t>
            </a:r>
            <a:r>
              <a:rPr lang="en-US" dirty="0" smtClean="0">
                <a:solidFill>
                  <a:schemeClr val="accent3">
                    <a:lumMod val="50000"/>
                  </a:schemeClr>
                </a:solidFill>
                <a:latin typeface="Comic Sans MS" pitchFamily="66" charset="0"/>
              </a:rPr>
              <a:t> y</a:t>
            </a:r>
            <a:r>
              <a:rPr lang="id-ID" dirty="0" smtClean="0">
                <a:solidFill>
                  <a:schemeClr val="accent3">
                    <a:lumMod val="50000"/>
                  </a:schemeClr>
                </a:solidFill>
                <a:latin typeface="Comic Sans MS" pitchFamily="66" charset="0"/>
              </a:rPr>
              <a:t>an</a:t>
            </a:r>
            <a:r>
              <a:rPr lang="en-US" dirty="0" smtClean="0">
                <a:solidFill>
                  <a:schemeClr val="accent3">
                    <a:lumMod val="50000"/>
                  </a:schemeClr>
                </a:solidFill>
                <a:latin typeface="Comic Sans MS" pitchFamily="66" charset="0"/>
              </a:rPr>
              <a:t>g </a:t>
            </a:r>
            <a:r>
              <a:rPr lang="en-US" dirty="0" err="1" smtClean="0">
                <a:solidFill>
                  <a:schemeClr val="accent3">
                    <a:lumMod val="50000"/>
                  </a:schemeClr>
                </a:solidFill>
                <a:latin typeface="Comic Sans MS" pitchFamily="66" charset="0"/>
              </a:rPr>
              <a:t>memungkinkan</a:t>
            </a:r>
            <a:r>
              <a:rPr lang="en-US" dirty="0" smtClean="0">
                <a:solidFill>
                  <a:schemeClr val="accent3">
                    <a:lumMod val="50000"/>
                  </a:schemeClr>
                </a:solidFill>
                <a:latin typeface="Comic Sans MS" pitchFamily="66" charset="0"/>
              </a:rPr>
              <a:t> </a:t>
            </a:r>
            <a:r>
              <a:rPr lang="en-US" dirty="0" err="1" smtClean="0">
                <a:solidFill>
                  <a:schemeClr val="accent3">
                    <a:lumMod val="50000"/>
                  </a:schemeClr>
                </a:solidFill>
                <a:latin typeface="Comic Sans MS" pitchFamily="66" charset="0"/>
              </a:rPr>
              <a:t>berkembangnya</a:t>
            </a:r>
            <a:r>
              <a:rPr lang="en-US" dirty="0" smtClean="0">
                <a:solidFill>
                  <a:schemeClr val="accent3">
                    <a:lumMod val="50000"/>
                  </a:schemeClr>
                </a:solidFill>
                <a:latin typeface="Comic Sans MS" pitchFamily="66" charset="0"/>
              </a:rPr>
              <a:t> IPTEK</a:t>
            </a:r>
          </a:p>
          <a:p>
            <a:pPr>
              <a:buFontTx/>
              <a:buChar char="-"/>
            </a:pPr>
            <a:r>
              <a:rPr lang="en-US" dirty="0" err="1" smtClean="0">
                <a:solidFill>
                  <a:schemeClr val="accent3">
                    <a:lumMod val="50000"/>
                  </a:schemeClr>
                </a:solidFill>
                <a:latin typeface="Comic Sans MS" pitchFamily="66" charset="0"/>
              </a:rPr>
              <a:t>Mengadakan</a:t>
            </a:r>
            <a:r>
              <a:rPr lang="en-US" dirty="0" smtClean="0">
                <a:solidFill>
                  <a:schemeClr val="accent3">
                    <a:lumMod val="50000"/>
                  </a:schemeClr>
                </a:solidFill>
                <a:latin typeface="Comic Sans MS" pitchFamily="66" charset="0"/>
              </a:rPr>
              <a:t> seminar </a:t>
            </a:r>
            <a:r>
              <a:rPr lang="en-US" dirty="0" err="1" smtClean="0">
                <a:solidFill>
                  <a:schemeClr val="accent3">
                    <a:lumMod val="50000"/>
                  </a:schemeClr>
                </a:solidFill>
                <a:latin typeface="Comic Sans MS" pitchFamily="66" charset="0"/>
              </a:rPr>
              <a:t>dan</a:t>
            </a:r>
            <a:r>
              <a:rPr lang="en-US" dirty="0" smtClean="0">
                <a:solidFill>
                  <a:schemeClr val="accent3">
                    <a:lumMod val="50000"/>
                  </a:schemeClr>
                </a:solidFill>
                <a:latin typeface="Comic Sans MS" pitchFamily="66" charset="0"/>
              </a:rPr>
              <a:t> </a:t>
            </a:r>
            <a:r>
              <a:rPr lang="en-US" dirty="0" err="1" smtClean="0">
                <a:solidFill>
                  <a:schemeClr val="accent3">
                    <a:lumMod val="50000"/>
                  </a:schemeClr>
                </a:solidFill>
                <a:latin typeface="Comic Sans MS" pitchFamily="66" charset="0"/>
              </a:rPr>
              <a:t>simposium</a:t>
            </a:r>
            <a:r>
              <a:rPr lang="en-US" dirty="0" smtClean="0">
                <a:solidFill>
                  <a:schemeClr val="accent3">
                    <a:lumMod val="50000"/>
                  </a:schemeClr>
                </a:solidFill>
                <a:latin typeface="Comic Sans MS" pitchFamily="66" charset="0"/>
              </a:rPr>
              <a:t> </a:t>
            </a:r>
            <a:r>
              <a:rPr lang="en-US" dirty="0" err="1" smtClean="0">
                <a:solidFill>
                  <a:schemeClr val="accent3">
                    <a:lumMod val="50000"/>
                  </a:schemeClr>
                </a:solidFill>
                <a:latin typeface="Comic Sans MS" pitchFamily="66" charset="0"/>
              </a:rPr>
              <a:t>secara</a:t>
            </a:r>
            <a:r>
              <a:rPr lang="en-US" dirty="0" smtClean="0">
                <a:solidFill>
                  <a:schemeClr val="accent3">
                    <a:lumMod val="50000"/>
                  </a:schemeClr>
                </a:solidFill>
                <a:latin typeface="Comic Sans MS" pitchFamily="66" charset="0"/>
              </a:rPr>
              <a:t> </a:t>
            </a:r>
            <a:r>
              <a:rPr lang="en-US" dirty="0" err="1" smtClean="0">
                <a:solidFill>
                  <a:schemeClr val="accent3">
                    <a:lumMod val="50000"/>
                  </a:schemeClr>
                </a:solidFill>
                <a:latin typeface="Comic Sans MS" pitchFamily="66" charset="0"/>
              </a:rPr>
              <a:t>berkala</a:t>
            </a:r>
            <a:endParaRPr lang="en-US" dirty="0" smtClean="0">
              <a:solidFill>
                <a:schemeClr val="accent3">
                  <a:lumMod val="50000"/>
                </a:schemeClr>
              </a:solidFill>
              <a:latin typeface="Comic Sans MS" pitchFamily="66" charset="0"/>
            </a:endParaRPr>
          </a:p>
          <a:p>
            <a:pPr>
              <a:buFontTx/>
              <a:buChar char="-"/>
            </a:pPr>
            <a:endParaRPr lang="en-US" dirty="0" smtClean="0">
              <a:solidFill>
                <a:schemeClr val="accent3">
                  <a:lumMod val="50000"/>
                </a:schemeClr>
              </a:solidFill>
              <a:latin typeface="Comic Sans MS" pitchFamily="66" charset="0"/>
            </a:endParaRPr>
          </a:p>
          <a:p>
            <a:pPr>
              <a:buNone/>
            </a:pPr>
            <a:endParaRPr lang="en-US" dirty="0"/>
          </a:p>
        </p:txBody>
      </p:sp>
      <p:sp>
        <p:nvSpPr>
          <p:cNvPr id="4" name="Explosion 2 3"/>
          <p:cNvSpPr/>
          <p:nvPr/>
        </p:nvSpPr>
        <p:spPr>
          <a:xfrm>
            <a:off x="-82551" y="66800"/>
            <a:ext cx="4787901" cy="1905000"/>
          </a:xfrm>
          <a:prstGeom prst="irregularSeal2">
            <a:avLst/>
          </a:prstGeom>
          <a:ln>
            <a:solidFill>
              <a:srgbClr val="FF3399"/>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lIns="91426" tIns="45713" rIns="91426" bIns="45713" rtlCol="0" anchor="ctr"/>
          <a:lstStyle/>
          <a:p>
            <a:pPr algn="ctr"/>
            <a:r>
              <a:rPr lang="en-US" b="1" dirty="0" smtClean="0">
                <a:solidFill>
                  <a:srgbClr val="FF3300"/>
                </a:solidFill>
                <a:effectLst>
                  <a:reflection blurRad="6350" stA="55000" endA="300" endPos="45500" dir="5400000" sy="-100000" algn="bl" rotWithShape="0"/>
                </a:effectLst>
              </a:rPr>
              <a:t>5. STRATEGI PENDIDIKAN</a:t>
            </a:r>
            <a:endParaRPr lang="en-US" b="1" dirty="0">
              <a:solidFill>
                <a:srgbClr val="FF3300"/>
              </a:solidFill>
              <a:effectLst>
                <a:reflection blurRad="6350" stA="55000" endA="300" endPos="45500" dir="5400000" sy="-100000" algn="bl" rotWithShape="0"/>
              </a:effectLst>
            </a:endParaRPr>
          </a:p>
        </p:txBody>
      </p:sp>
      <p:sp>
        <p:nvSpPr>
          <p:cNvPr id="5" name="Striped Right Arrow 4"/>
          <p:cNvSpPr/>
          <p:nvPr/>
        </p:nvSpPr>
        <p:spPr>
          <a:xfrm rot="2584221">
            <a:off x="4145713" y="1325447"/>
            <a:ext cx="596070" cy="571295"/>
          </a:xfrm>
          <a:prstGeom prst="stripedRightArrow">
            <a:avLst/>
          </a:prstGeom>
          <a:ln>
            <a:no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lIns="91426" tIns="45713" rIns="91426" bIns="45713" rtlCol="0" anchor="ctr"/>
          <a:lstStyle/>
          <a:p>
            <a:pPr algn="ctr"/>
            <a:endParaRPr lang="en-US"/>
          </a:p>
        </p:txBody>
      </p:sp>
      <p:sp>
        <p:nvSpPr>
          <p:cNvPr id="6" name="Right Arrow 5">
            <a:hlinkClick r:id="rId2" action="ppaction://hlinksldjump"/>
          </p:cNvPr>
          <p:cNvSpPr/>
          <p:nvPr/>
        </p:nvSpPr>
        <p:spPr>
          <a:xfrm>
            <a:off x="8420101" y="6248400"/>
            <a:ext cx="1403350" cy="533400"/>
          </a:xfrm>
          <a:prstGeom prst="rightArrow">
            <a:avLst/>
          </a:prstGeom>
          <a:effectLst>
            <a:glow rad="228600">
              <a:schemeClr val="accent2">
                <a:satMod val="175000"/>
                <a:alpha val="40000"/>
              </a:schemeClr>
            </a:glo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chemeClr val="bg1"/>
                </a:solidFill>
                <a:effectLst>
                  <a:glow rad="139700">
                    <a:schemeClr val="accent2">
                      <a:satMod val="175000"/>
                      <a:alpha val="40000"/>
                    </a:schemeClr>
                  </a:glow>
                </a:effectLst>
                <a:latin typeface="Kristen ITC" pitchFamily="66" charset="0"/>
              </a:rPr>
              <a:t>Next</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48" presetClass="entr" presetSubtype="0" accel="5000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2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9" dur="2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20" dur="2000" fill="hold"/>
                                        <p:tgtEl>
                                          <p:spTgt spid="5"/>
                                        </p:tgtEl>
                                        <p:attrNameLst>
                                          <p:attrName>ppt_y</p:attrName>
                                        </p:attrNameLst>
                                      </p:cBhvr>
                                      <p:tavLst>
                                        <p:tav tm="0">
                                          <p:val>
                                            <p:strVal val="#ppt_y"/>
                                          </p:val>
                                        </p:tav>
                                        <p:tav tm="100000">
                                          <p:val>
                                            <p:strVal val="#ppt_y"/>
                                          </p:val>
                                        </p:tav>
                                      </p:tavLst>
                                    </p:anim>
                                    <p:animEffect transition="in" filter="fade">
                                      <p:cBhvr>
                                        <p:cTn id="21" dur="2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5" presetClass="entr" presetSubtype="0" fill="hold"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fade">
                                      <p:cBhvr>
                                        <p:cTn id="26" dur="2000"/>
                                        <p:tgtEl>
                                          <p:spTgt spid="2">
                                            <p:txEl>
                                              <p:pRg st="1" end="1"/>
                                            </p:txEl>
                                          </p:spTgt>
                                        </p:tgtEl>
                                      </p:cBhvr>
                                    </p:animEffect>
                                    <p:anim calcmode="lin" valueType="num">
                                      <p:cBhvr>
                                        <p:cTn id="27" dur="2000" fill="hold"/>
                                        <p:tgtEl>
                                          <p:spTgt spid="2">
                                            <p:txEl>
                                              <p:pRg st="1" end="1"/>
                                            </p:txEl>
                                          </p:spTgt>
                                        </p:tgtEl>
                                        <p:attrNameLst>
                                          <p:attrName>style.rotation</p:attrName>
                                        </p:attrNameLst>
                                      </p:cBhvr>
                                      <p:tavLst>
                                        <p:tav tm="0">
                                          <p:val>
                                            <p:fltVal val="720"/>
                                          </p:val>
                                        </p:tav>
                                        <p:tav tm="100000">
                                          <p:val>
                                            <p:fltVal val="0"/>
                                          </p:val>
                                        </p:tav>
                                      </p:tavLst>
                                    </p:anim>
                                    <p:anim calcmode="lin" valueType="num">
                                      <p:cBhvr>
                                        <p:cTn id="28" dur="2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29" dur="2000" fill="hold"/>
                                        <p:tgtEl>
                                          <p:spTgt spid="2">
                                            <p:txEl>
                                              <p:pRg st="1" end="1"/>
                                            </p:txEl>
                                          </p:spTgt>
                                        </p:tgtEl>
                                        <p:attrNameLst>
                                          <p:attrName>ppt_w</p:attrName>
                                        </p:attrNameLst>
                                      </p:cBhvr>
                                      <p:tavLst>
                                        <p:tav tm="0">
                                          <p:val>
                                            <p:fltVal val="0"/>
                                          </p:val>
                                        </p:tav>
                                        <p:tav tm="100000">
                                          <p:val>
                                            <p:strVal val="#ppt_w"/>
                                          </p:val>
                                        </p:tav>
                                      </p:tavLst>
                                    </p:anim>
                                  </p:childTnLst>
                                </p:cTn>
                              </p:par>
                              <p:par>
                                <p:cTn id="30" presetID="35" presetClass="entr" presetSubtype="0" fill="hold" nodeType="with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fade">
                                      <p:cBhvr>
                                        <p:cTn id="32" dur="2000"/>
                                        <p:tgtEl>
                                          <p:spTgt spid="2">
                                            <p:txEl>
                                              <p:pRg st="2" end="2"/>
                                            </p:txEl>
                                          </p:spTgt>
                                        </p:tgtEl>
                                      </p:cBhvr>
                                    </p:animEffect>
                                    <p:anim calcmode="lin" valueType="num">
                                      <p:cBhvr>
                                        <p:cTn id="33" dur="2000" fill="hold"/>
                                        <p:tgtEl>
                                          <p:spTgt spid="2">
                                            <p:txEl>
                                              <p:pRg st="2" end="2"/>
                                            </p:txEl>
                                          </p:spTgt>
                                        </p:tgtEl>
                                        <p:attrNameLst>
                                          <p:attrName>style.rotation</p:attrName>
                                        </p:attrNameLst>
                                      </p:cBhvr>
                                      <p:tavLst>
                                        <p:tav tm="0">
                                          <p:val>
                                            <p:fltVal val="720"/>
                                          </p:val>
                                        </p:tav>
                                        <p:tav tm="100000">
                                          <p:val>
                                            <p:fltVal val="0"/>
                                          </p:val>
                                        </p:tav>
                                      </p:tavLst>
                                    </p:anim>
                                    <p:anim calcmode="lin" valueType="num">
                                      <p:cBhvr>
                                        <p:cTn id="34" dur="2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35" dur="2000" fill="hold"/>
                                        <p:tgtEl>
                                          <p:spTgt spid="2">
                                            <p:txEl>
                                              <p:pRg st="2" end="2"/>
                                            </p:txEl>
                                          </p:spTgt>
                                        </p:tgtEl>
                                        <p:attrNameLst>
                                          <p:attrName>ppt_w</p:attrName>
                                        </p:attrNameLst>
                                      </p:cBhvr>
                                      <p:tavLst>
                                        <p:tav tm="0">
                                          <p:val>
                                            <p:fltVal val="0"/>
                                          </p:val>
                                        </p:tav>
                                        <p:tav tm="100000">
                                          <p:val>
                                            <p:strVal val="#ppt_w"/>
                                          </p:val>
                                        </p:tav>
                                      </p:tavLst>
                                    </p:anim>
                                  </p:childTnLst>
                                </p:cTn>
                              </p:par>
                              <p:par>
                                <p:cTn id="36" presetID="35" presetClass="entr" presetSubtype="0" fill="hold" nodeType="with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fade">
                                      <p:cBhvr>
                                        <p:cTn id="38" dur="2000"/>
                                        <p:tgtEl>
                                          <p:spTgt spid="2">
                                            <p:txEl>
                                              <p:pRg st="3" end="3"/>
                                            </p:txEl>
                                          </p:spTgt>
                                        </p:tgtEl>
                                      </p:cBhvr>
                                    </p:animEffect>
                                    <p:anim calcmode="lin" valueType="num">
                                      <p:cBhvr>
                                        <p:cTn id="39" dur="2000" fill="hold"/>
                                        <p:tgtEl>
                                          <p:spTgt spid="2">
                                            <p:txEl>
                                              <p:pRg st="3" end="3"/>
                                            </p:txEl>
                                          </p:spTgt>
                                        </p:tgtEl>
                                        <p:attrNameLst>
                                          <p:attrName>style.rotation</p:attrName>
                                        </p:attrNameLst>
                                      </p:cBhvr>
                                      <p:tavLst>
                                        <p:tav tm="0">
                                          <p:val>
                                            <p:fltVal val="720"/>
                                          </p:val>
                                        </p:tav>
                                        <p:tav tm="100000">
                                          <p:val>
                                            <p:fltVal val="0"/>
                                          </p:val>
                                        </p:tav>
                                      </p:tavLst>
                                    </p:anim>
                                    <p:anim calcmode="lin" valueType="num">
                                      <p:cBhvr>
                                        <p:cTn id="40" dur="2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41" dur="2000" fill="hold"/>
                                        <p:tgtEl>
                                          <p:spTgt spid="2">
                                            <p:txEl>
                                              <p:pRg st="3" end="3"/>
                                            </p:txEl>
                                          </p:spTgt>
                                        </p:tgtEl>
                                        <p:attrNameLst>
                                          <p:attrName>ppt_w</p:attrName>
                                        </p:attrNameLst>
                                      </p:cBhvr>
                                      <p:tavLst>
                                        <p:tav tm="0">
                                          <p:val>
                                            <p:fltVal val="0"/>
                                          </p:val>
                                        </p:tav>
                                        <p:tav tm="100000">
                                          <p:val>
                                            <p:strVal val="#ppt_w"/>
                                          </p:val>
                                        </p:tav>
                                      </p:tavLst>
                                    </p:anim>
                                  </p:childTnLst>
                                </p:cTn>
                              </p:par>
                              <p:par>
                                <p:cTn id="42" presetID="35" presetClass="entr" presetSubtype="0" fill="hold" nodeType="withEffect">
                                  <p:stCondLst>
                                    <p:cond delay="0"/>
                                  </p:stCondLst>
                                  <p:childTnLst>
                                    <p:set>
                                      <p:cBhvr>
                                        <p:cTn id="43" dur="1" fill="hold">
                                          <p:stCondLst>
                                            <p:cond delay="0"/>
                                          </p:stCondLst>
                                        </p:cTn>
                                        <p:tgtEl>
                                          <p:spTgt spid="2">
                                            <p:txEl>
                                              <p:pRg st="4" end="4"/>
                                            </p:txEl>
                                          </p:spTgt>
                                        </p:tgtEl>
                                        <p:attrNameLst>
                                          <p:attrName>style.visibility</p:attrName>
                                        </p:attrNameLst>
                                      </p:cBhvr>
                                      <p:to>
                                        <p:strVal val="visible"/>
                                      </p:to>
                                    </p:set>
                                    <p:animEffect transition="in" filter="fade">
                                      <p:cBhvr>
                                        <p:cTn id="44" dur="2000"/>
                                        <p:tgtEl>
                                          <p:spTgt spid="2">
                                            <p:txEl>
                                              <p:pRg st="4" end="4"/>
                                            </p:txEl>
                                          </p:spTgt>
                                        </p:tgtEl>
                                      </p:cBhvr>
                                    </p:animEffect>
                                    <p:anim calcmode="lin" valueType="num">
                                      <p:cBhvr>
                                        <p:cTn id="45" dur="2000" fill="hold"/>
                                        <p:tgtEl>
                                          <p:spTgt spid="2">
                                            <p:txEl>
                                              <p:pRg st="4" end="4"/>
                                            </p:txEl>
                                          </p:spTgt>
                                        </p:tgtEl>
                                        <p:attrNameLst>
                                          <p:attrName>style.rotation</p:attrName>
                                        </p:attrNameLst>
                                      </p:cBhvr>
                                      <p:tavLst>
                                        <p:tav tm="0">
                                          <p:val>
                                            <p:fltVal val="720"/>
                                          </p:val>
                                        </p:tav>
                                        <p:tav tm="100000">
                                          <p:val>
                                            <p:fltVal val="0"/>
                                          </p:val>
                                        </p:tav>
                                      </p:tavLst>
                                    </p:anim>
                                    <p:anim calcmode="lin" valueType="num">
                                      <p:cBhvr>
                                        <p:cTn id="46" dur="2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47" dur="2000" fill="hold"/>
                                        <p:tgtEl>
                                          <p:spTgt spid="2">
                                            <p:txEl>
                                              <p:pRg st="4" end="4"/>
                                            </p:txEl>
                                          </p:spTgt>
                                        </p:tgtEl>
                                        <p:attrNameLst>
                                          <p:attrName>ppt_w</p:attrName>
                                        </p:attrNameLst>
                                      </p:cBhvr>
                                      <p:tavLst>
                                        <p:tav tm="0">
                                          <p:val>
                                            <p:fltVal val="0"/>
                                          </p:val>
                                        </p:tav>
                                        <p:tav tm="100000">
                                          <p:val>
                                            <p:strVal val="#ppt_w"/>
                                          </p:val>
                                        </p:tav>
                                      </p:tavLst>
                                    </p:anim>
                                  </p:childTnLst>
                                </p:cTn>
                              </p:par>
                              <p:par>
                                <p:cTn id="48" presetID="35" presetClass="entr" presetSubtype="0" fill="hold" nodeType="withEffect">
                                  <p:stCondLst>
                                    <p:cond delay="0"/>
                                  </p:stCondLst>
                                  <p:childTnLst>
                                    <p:set>
                                      <p:cBhvr>
                                        <p:cTn id="49" dur="1" fill="hold">
                                          <p:stCondLst>
                                            <p:cond delay="0"/>
                                          </p:stCondLst>
                                        </p:cTn>
                                        <p:tgtEl>
                                          <p:spTgt spid="2">
                                            <p:txEl>
                                              <p:pRg st="5" end="5"/>
                                            </p:txEl>
                                          </p:spTgt>
                                        </p:tgtEl>
                                        <p:attrNameLst>
                                          <p:attrName>style.visibility</p:attrName>
                                        </p:attrNameLst>
                                      </p:cBhvr>
                                      <p:to>
                                        <p:strVal val="visible"/>
                                      </p:to>
                                    </p:set>
                                    <p:animEffect transition="in" filter="fade">
                                      <p:cBhvr>
                                        <p:cTn id="50" dur="2000"/>
                                        <p:tgtEl>
                                          <p:spTgt spid="2">
                                            <p:txEl>
                                              <p:pRg st="5" end="5"/>
                                            </p:txEl>
                                          </p:spTgt>
                                        </p:tgtEl>
                                      </p:cBhvr>
                                    </p:animEffect>
                                    <p:anim calcmode="lin" valueType="num">
                                      <p:cBhvr>
                                        <p:cTn id="51" dur="2000" fill="hold"/>
                                        <p:tgtEl>
                                          <p:spTgt spid="2">
                                            <p:txEl>
                                              <p:pRg st="5" end="5"/>
                                            </p:txEl>
                                          </p:spTgt>
                                        </p:tgtEl>
                                        <p:attrNameLst>
                                          <p:attrName>style.rotation</p:attrName>
                                        </p:attrNameLst>
                                      </p:cBhvr>
                                      <p:tavLst>
                                        <p:tav tm="0">
                                          <p:val>
                                            <p:fltVal val="720"/>
                                          </p:val>
                                        </p:tav>
                                        <p:tav tm="100000">
                                          <p:val>
                                            <p:fltVal val="0"/>
                                          </p:val>
                                        </p:tav>
                                      </p:tavLst>
                                    </p:anim>
                                    <p:anim calcmode="lin" valueType="num">
                                      <p:cBhvr>
                                        <p:cTn id="52" dur="2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53" dur="2000" fill="hold"/>
                                        <p:tgtEl>
                                          <p:spTgt spid="2">
                                            <p:txEl>
                                              <p:pRg st="5" end="5"/>
                                            </p:txEl>
                                          </p:spTgt>
                                        </p:tgtEl>
                                        <p:attrNameLst>
                                          <p:attrName>ppt_w</p:attrName>
                                        </p:attrNameLst>
                                      </p:cBhvr>
                                      <p:tavLst>
                                        <p:tav tm="0">
                                          <p:val>
                                            <p:fltVal val="0"/>
                                          </p:val>
                                        </p:tav>
                                        <p:tav tm="100000">
                                          <p:val>
                                            <p:strVal val="#ppt_w"/>
                                          </p:val>
                                        </p:tav>
                                      </p:tavLst>
                                    </p:anim>
                                  </p:childTnLst>
                                </p:cTn>
                              </p:par>
                              <p:par>
                                <p:cTn id="54" presetID="35" presetClass="entr" presetSubtype="0" fill="hold" nodeType="withEffect">
                                  <p:stCondLst>
                                    <p:cond delay="0"/>
                                  </p:stCondLst>
                                  <p:childTnLst>
                                    <p:set>
                                      <p:cBhvr>
                                        <p:cTn id="55" dur="1" fill="hold">
                                          <p:stCondLst>
                                            <p:cond delay="0"/>
                                          </p:stCondLst>
                                        </p:cTn>
                                        <p:tgtEl>
                                          <p:spTgt spid="2">
                                            <p:txEl>
                                              <p:pRg st="6" end="6"/>
                                            </p:txEl>
                                          </p:spTgt>
                                        </p:tgtEl>
                                        <p:attrNameLst>
                                          <p:attrName>style.visibility</p:attrName>
                                        </p:attrNameLst>
                                      </p:cBhvr>
                                      <p:to>
                                        <p:strVal val="visible"/>
                                      </p:to>
                                    </p:set>
                                    <p:animEffect transition="in" filter="fade">
                                      <p:cBhvr>
                                        <p:cTn id="56" dur="2000"/>
                                        <p:tgtEl>
                                          <p:spTgt spid="2">
                                            <p:txEl>
                                              <p:pRg st="6" end="6"/>
                                            </p:txEl>
                                          </p:spTgt>
                                        </p:tgtEl>
                                      </p:cBhvr>
                                    </p:animEffect>
                                    <p:anim calcmode="lin" valueType="num">
                                      <p:cBhvr>
                                        <p:cTn id="57" dur="2000" fill="hold"/>
                                        <p:tgtEl>
                                          <p:spTgt spid="2">
                                            <p:txEl>
                                              <p:pRg st="6" end="6"/>
                                            </p:txEl>
                                          </p:spTgt>
                                        </p:tgtEl>
                                        <p:attrNameLst>
                                          <p:attrName>style.rotation</p:attrName>
                                        </p:attrNameLst>
                                      </p:cBhvr>
                                      <p:tavLst>
                                        <p:tav tm="0">
                                          <p:val>
                                            <p:fltVal val="720"/>
                                          </p:val>
                                        </p:tav>
                                        <p:tav tm="100000">
                                          <p:val>
                                            <p:fltVal val="0"/>
                                          </p:val>
                                        </p:tav>
                                      </p:tavLst>
                                    </p:anim>
                                    <p:anim calcmode="lin" valueType="num">
                                      <p:cBhvr>
                                        <p:cTn id="58" dur="2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59" dur="2000" fill="hold"/>
                                        <p:tgtEl>
                                          <p:spTgt spid="2">
                                            <p:txEl>
                                              <p:pRg st="6" end="6"/>
                                            </p:txEl>
                                          </p:spTgt>
                                        </p:tgtEl>
                                        <p:attrNameLst>
                                          <p:attrName>ppt_w</p:attrName>
                                        </p:attrNameLst>
                                      </p:cBhvr>
                                      <p:tavLst>
                                        <p:tav tm="0">
                                          <p:val>
                                            <p:fltVal val="0"/>
                                          </p:val>
                                        </p:tav>
                                        <p:tav tm="100000">
                                          <p:val>
                                            <p:strVal val="#ppt_w"/>
                                          </p:val>
                                        </p:tav>
                                      </p:tavLst>
                                    </p:anim>
                                  </p:childTnLst>
                                </p:cTn>
                              </p:par>
                              <p:par>
                                <p:cTn id="60" presetID="35" presetClass="entr" presetSubtype="0" fill="hold" nodeType="withEffect">
                                  <p:stCondLst>
                                    <p:cond delay="0"/>
                                  </p:stCondLst>
                                  <p:childTnLst>
                                    <p:set>
                                      <p:cBhvr>
                                        <p:cTn id="61" dur="1" fill="hold">
                                          <p:stCondLst>
                                            <p:cond delay="0"/>
                                          </p:stCondLst>
                                        </p:cTn>
                                        <p:tgtEl>
                                          <p:spTgt spid="2">
                                            <p:txEl>
                                              <p:pRg st="7" end="7"/>
                                            </p:txEl>
                                          </p:spTgt>
                                        </p:tgtEl>
                                        <p:attrNameLst>
                                          <p:attrName>style.visibility</p:attrName>
                                        </p:attrNameLst>
                                      </p:cBhvr>
                                      <p:to>
                                        <p:strVal val="visible"/>
                                      </p:to>
                                    </p:set>
                                    <p:animEffect transition="in" filter="fade">
                                      <p:cBhvr>
                                        <p:cTn id="62" dur="2000"/>
                                        <p:tgtEl>
                                          <p:spTgt spid="2">
                                            <p:txEl>
                                              <p:pRg st="7" end="7"/>
                                            </p:txEl>
                                          </p:spTgt>
                                        </p:tgtEl>
                                      </p:cBhvr>
                                    </p:animEffect>
                                    <p:anim calcmode="lin" valueType="num">
                                      <p:cBhvr>
                                        <p:cTn id="63" dur="2000" fill="hold"/>
                                        <p:tgtEl>
                                          <p:spTgt spid="2">
                                            <p:txEl>
                                              <p:pRg st="7" end="7"/>
                                            </p:txEl>
                                          </p:spTgt>
                                        </p:tgtEl>
                                        <p:attrNameLst>
                                          <p:attrName>style.rotation</p:attrName>
                                        </p:attrNameLst>
                                      </p:cBhvr>
                                      <p:tavLst>
                                        <p:tav tm="0">
                                          <p:val>
                                            <p:fltVal val="720"/>
                                          </p:val>
                                        </p:tav>
                                        <p:tav tm="100000">
                                          <p:val>
                                            <p:fltVal val="0"/>
                                          </p:val>
                                        </p:tav>
                                      </p:tavLst>
                                    </p:anim>
                                    <p:anim calcmode="lin" valueType="num">
                                      <p:cBhvr>
                                        <p:cTn id="64" dur="2000" fill="hold"/>
                                        <p:tgtEl>
                                          <p:spTgt spid="2">
                                            <p:txEl>
                                              <p:pRg st="7" end="7"/>
                                            </p:txEl>
                                          </p:spTgt>
                                        </p:tgtEl>
                                        <p:attrNameLst>
                                          <p:attrName>ppt_h</p:attrName>
                                        </p:attrNameLst>
                                      </p:cBhvr>
                                      <p:tavLst>
                                        <p:tav tm="0">
                                          <p:val>
                                            <p:fltVal val="0"/>
                                          </p:val>
                                        </p:tav>
                                        <p:tav tm="100000">
                                          <p:val>
                                            <p:strVal val="#ppt_h"/>
                                          </p:val>
                                        </p:tav>
                                      </p:tavLst>
                                    </p:anim>
                                    <p:anim calcmode="lin" valueType="num">
                                      <p:cBhvr>
                                        <p:cTn id="65" dur="2000" fill="hold"/>
                                        <p:tgtEl>
                                          <p:spTgt spid="2">
                                            <p:txEl>
                                              <p:pRg st="7" end="7"/>
                                            </p:txEl>
                                          </p:spTgt>
                                        </p:tgtEl>
                                        <p:attrNameLst>
                                          <p:attrName>ppt_w</p:attrName>
                                        </p:attrNameLst>
                                      </p:cBhvr>
                                      <p:tavLst>
                                        <p:tav tm="0">
                                          <p:val>
                                            <p:fltVal val="0"/>
                                          </p:val>
                                        </p:tav>
                                        <p:tav tm="100000">
                                          <p:val>
                                            <p:strVal val="#ppt_w"/>
                                          </p:val>
                                        </p:tav>
                                      </p:tavLst>
                                    </p:anim>
                                  </p:childTnLst>
                                </p:cTn>
                              </p:par>
                              <p:par>
                                <p:cTn id="66" presetID="35" presetClass="entr" presetSubtype="0" fill="hold" nodeType="withEffect">
                                  <p:stCondLst>
                                    <p:cond delay="0"/>
                                  </p:stCondLst>
                                  <p:childTnLst>
                                    <p:set>
                                      <p:cBhvr>
                                        <p:cTn id="67" dur="1" fill="hold">
                                          <p:stCondLst>
                                            <p:cond delay="0"/>
                                          </p:stCondLst>
                                        </p:cTn>
                                        <p:tgtEl>
                                          <p:spTgt spid="2">
                                            <p:txEl>
                                              <p:pRg st="8" end="8"/>
                                            </p:txEl>
                                          </p:spTgt>
                                        </p:tgtEl>
                                        <p:attrNameLst>
                                          <p:attrName>style.visibility</p:attrName>
                                        </p:attrNameLst>
                                      </p:cBhvr>
                                      <p:to>
                                        <p:strVal val="visible"/>
                                      </p:to>
                                    </p:set>
                                    <p:animEffect transition="in" filter="fade">
                                      <p:cBhvr>
                                        <p:cTn id="68" dur="2000"/>
                                        <p:tgtEl>
                                          <p:spTgt spid="2">
                                            <p:txEl>
                                              <p:pRg st="8" end="8"/>
                                            </p:txEl>
                                          </p:spTgt>
                                        </p:tgtEl>
                                      </p:cBhvr>
                                    </p:animEffect>
                                    <p:anim calcmode="lin" valueType="num">
                                      <p:cBhvr>
                                        <p:cTn id="69" dur="2000" fill="hold"/>
                                        <p:tgtEl>
                                          <p:spTgt spid="2">
                                            <p:txEl>
                                              <p:pRg st="8" end="8"/>
                                            </p:txEl>
                                          </p:spTgt>
                                        </p:tgtEl>
                                        <p:attrNameLst>
                                          <p:attrName>style.rotation</p:attrName>
                                        </p:attrNameLst>
                                      </p:cBhvr>
                                      <p:tavLst>
                                        <p:tav tm="0">
                                          <p:val>
                                            <p:fltVal val="720"/>
                                          </p:val>
                                        </p:tav>
                                        <p:tav tm="100000">
                                          <p:val>
                                            <p:fltVal val="0"/>
                                          </p:val>
                                        </p:tav>
                                      </p:tavLst>
                                    </p:anim>
                                    <p:anim calcmode="lin" valueType="num">
                                      <p:cBhvr>
                                        <p:cTn id="70" dur="2000" fill="hold"/>
                                        <p:tgtEl>
                                          <p:spTgt spid="2">
                                            <p:txEl>
                                              <p:pRg st="8" end="8"/>
                                            </p:txEl>
                                          </p:spTgt>
                                        </p:tgtEl>
                                        <p:attrNameLst>
                                          <p:attrName>ppt_h</p:attrName>
                                        </p:attrNameLst>
                                      </p:cBhvr>
                                      <p:tavLst>
                                        <p:tav tm="0">
                                          <p:val>
                                            <p:fltVal val="0"/>
                                          </p:val>
                                        </p:tav>
                                        <p:tav tm="100000">
                                          <p:val>
                                            <p:strVal val="#ppt_h"/>
                                          </p:val>
                                        </p:tav>
                                      </p:tavLst>
                                    </p:anim>
                                    <p:anim calcmode="lin" valueType="num">
                                      <p:cBhvr>
                                        <p:cTn id="71" dur="2000" fill="hold"/>
                                        <p:tgtEl>
                                          <p:spTgt spid="2">
                                            <p:txEl>
                                              <p:pRg st="8" end="8"/>
                                            </p:txEl>
                                          </p:spTgt>
                                        </p:tgtEl>
                                        <p:attrNameLst>
                                          <p:attrName>ppt_w</p:attrName>
                                        </p:attrNameLst>
                                      </p:cBhvr>
                                      <p:tavLst>
                                        <p:tav tm="0">
                                          <p:val>
                                            <p:fltVal val="0"/>
                                          </p:val>
                                        </p:tav>
                                        <p:tav tm="100000">
                                          <p:val>
                                            <p:strVal val="#ppt_w"/>
                                          </p:val>
                                        </p:tav>
                                      </p:tavLst>
                                    </p:anim>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grpId="0" nodeType="clickEffect">
                                  <p:stCondLst>
                                    <p:cond delay="0"/>
                                  </p:stCondLst>
                                  <p:iterate type="lt">
                                    <p:tmPct val="5000"/>
                                  </p:iterate>
                                  <p:childTnLst>
                                    <p:set>
                                      <p:cBhvr>
                                        <p:cTn id="75" dur="1" fill="hold">
                                          <p:stCondLst>
                                            <p:cond delay="0"/>
                                          </p:stCondLst>
                                        </p:cTn>
                                        <p:tgtEl>
                                          <p:spTgt spid="6"/>
                                        </p:tgtEl>
                                        <p:attrNameLst>
                                          <p:attrName>style.visibility</p:attrName>
                                        </p:attrNameLst>
                                      </p:cBhvr>
                                      <p:to>
                                        <p:strVal val="visible"/>
                                      </p:to>
                                    </p:set>
                                    <p:anim calcmode="lin" valueType="num">
                                      <p:cBhvr>
                                        <p:cTn id="76" dur="1000" fill="hold"/>
                                        <p:tgtEl>
                                          <p:spTgt spid="6"/>
                                        </p:tgtEl>
                                        <p:attrNameLst>
                                          <p:attrName>ppt_w</p:attrName>
                                        </p:attrNameLst>
                                      </p:cBhvr>
                                      <p:tavLst>
                                        <p:tav tm="0">
                                          <p:val>
                                            <p:fltVal val="0"/>
                                          </p:val>
                                        </p:tav>
                                        <p:tav tm="100000">
                                          <p:val>
                                            <p:strVal val="#ppt_w"/>
                                          </p:val>
                                        </p:tav>
                                      </p:tavLst>
                                    </p:anim>
                                    <p:anim calcmode="lin" valueType="num">
                                      <p:cBhvr>
                                        <p:cTn id="77" dur="1000" fill="hold"/>
                                        <p:tgtEl>
                                          <p:spTgt spid="6"/>
                                        </p:tgtEl>
                                        <p:attrNameLst>
                                          <p:attrName>ppt_h</p:attrName>
                                        </p:attrNameLst>
                                      </p:cBhvr>
                                      <p:tavLst>
                                        <p:tav tm="0">
                                          <p:val>
                                            <p:fltVal val="0"/>
                                          </p:val>
                                        </p:tav>
                                        <p:tav tm="100000">
                                          <p:val>
                                            <p:strVal val="#ppt_h"/>
                                          </p:val>
                                        </p:tav>
                                      </p:tavLst>
                                    </p:anim>
                                    <p:anim calcmode="lin" valueType="num">
                                      <p:cBhvr>
                                        <p:cTn id="78" dur="1000" fill="hold"/>
                                        <p:tgtEl>
                                          <p:spTgt spid="6"/>
                                        </p:tgtEl>
                                        <p:attrNameLst>
                                          <p:attrName>style.rotation</p:attrName>
                                        </p:attrNameLst>
                                      </p:cBhvr>
                                      <p:tavLst>
                                        <p:tav tm="0">
                                          <p:val>
                                            <p:fltVal val="90"/>
                                          </p:val>
                                        </p:tav>
                                        <p:tav tm="100000">
                                          <p:val>
                                            <p:fltVal val="0"/>
                                          </p:val>
                                        </p:tav>
                                      </p:tavLst>
                                    </p:anim>
                                    <p:animEffect transition="in" filter="fade">
                                      <p:cBhvr>
                                        <p:cTn id="7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2750" y="304800"/>
            <a:ext cx="8915400" cy="5105400"/>
          </a:xfrm>
        </p:spPr>
        <p:txBody>
          <a:bodyPr>
            <a:noAutofit/>
          </a:bodyPr>
          <a:lstStyle/>
          <a:p>
            <a:pPr>
              <a:buNone/>
            </a:pPr>
            <a:endParaRPr lang="id-ID" sz="2800" b="1" i="1" dirty="0"/>
          </a:p>
          <a:p>
            <a:pPr>
              <a:buNone/>
            </a:pPr>
            <a:endParaRPr lang="id-ID" sz="2800" b="1" i="1" dirty="0"/>
          </a:p>
          <a:p>
            <a:pPr>
              <a:buNone/>
            </a:pPr>
            <a:r>
              <a:rPr lang="en-US" sz="2800" b="1" i="1" dirty="0"/>
              <a:t>b. </a:t>
            </a:r>
            <a:r>
              <a:rPr lang="en-US" sz="2800" b="1" i="1" dirty="0" err="1"/>
              <a:t>Proses</a:t>
            </a:r>
            <a:r>
              <a:rPr lang="en-US" sz="2800" b="1" i="1" dirty="0"/>
              <a:t> </a:t>
            </a:r>
            <a:r>
              <a:rPr lang="en-US" sz="2800" b="1" i="1" dirty="0" err="1"/>
              <a:t>Belajar</a:t>
            </a:r>
            <a:r>
              <a:rPr lang="en-US" sz="2800" b="1" i="1" dirty="0"/>
              <a:t> </a:t>
            </a:r>
            <a:r>
              <a:rPr lang="en-US" sz="2800" b="1" i="1" dirty="0" err="1"/>
              <a:t>Mengajar</a:t>
            </a:r>
            <a:r>
              <a:rPr lang="en-US" sz="2800" b="1" i="1" dirty="0"/>
              <a:t> ( KBM )</a:t>
            </a:r>
          </a:p>
          <a:p>
            <a:pPr>
              <a:buFontTx/>
              <a:buChar char="-"/>
            </a:pPr>
            <a:r>
              <a:rPr lang="en-US" sz="2800" dirty="0" err="1"/>
              <a:t>Dalam</a:t>
            </a:r>
            <a:r>
              <a:rPr lang="en-US" sz="2800" dirty="0"/>
              <a:t> </a:t>
            </a:r>
            <a:r>
              <a:rPr lang="en-US" sz="2800" dirty="0" err="1"/>
              <a:t>proses</a:t>
            </a:r>
            <a:r>
              <a:rPr lang="en-US" sz="2800" dirty="0"/>
              <a:t> </a:t>
            </a:r>
            <a:r>
              <a:rPr lang="en-US" sz="2800" dirty="0" err="1"/>
              <a:t>belajar</a:t>
            </a:r>
            <a:r>
              <a:rPr lang="en-US" sz="2800" dirty="0"/>
              <a:t> </a:t>
            </a:r>
            <a:r>
              <a:rPr lang="en-US" sz="2800" dirty="0" err="1"/>
              <a:t>mengajar</a:t>
            </a:r>
            <a:r>
              <a:rPr lang="en-US" sz="2800" dirty="0"/>
              <a:t> </a:t>
            </a:r>
            <a:r>
              <a:rPr lang="en-US" sz="2800" dirty="0" err="1"/>
              <a:t>diupayakan</a:t>
            </a:r>
            <a:r>
              <a:rPr lang="en-US" sz="2800" dirty="0"/>
              <a:t> </a:t>
            </a:r>
            <a:r>
              <a:rPr lang="en-US" sz="2800" dirty="0" err="1"/>
              <a:t>terciptanya</a:t>
            </a:r>
            <a:r>
              <a:rPr lang="en-US" sz="2800" dirty="0"/>
              <a:t> </a:t>
            </a:r>
            <a:r>
              <a:rPr lang="en-US" sz="2800" dirty="0" err="1"/>
              <a:t>suasana</a:t>
            </a:r>
            <a:r>
              <a:rPr lang="en-US" sz="2800" dirty="0"/>
              <a:t> </a:t>
            </a:r>
            <a:r>
              <a:rPr lang="en-US" sz="2800" dirty="0" err="1"/>
              <a:t>kemitraan</a:t>
            </a:r>
            <a:r>
              <a:rPr lang="en-US" sz="2800" dirty="0"/>
              <a:t>, </a:t>
            </a:r>
            <a:r>
              <a:rPr lang="en-US" sz="2800" dirty="0" err="1"/>
              <a:t>sehingga</a:t>
            </a:r>
            <a:r>
              <a:rPr lang="en-US" sz="2800" dirty="0"/>
              <a:t> </a:t>
            </a:r>
            <a:r>
              <a:rPr lang="en-US" sz="2800" dirty="0" err="1"/>
              <a:t>mengurangi</a:t>
            </a:r>
            <a:r>
              <a:rPr lang="en-US" sz="2800" dirty="0"/>
              <a:t> </a:t>
            </a:r>
            <a:r>
              <a:rPr lang="en-US" sz="2800" dirty="0" err="1"/>
              <a:t>kesenjangan</a:t>
            </a:r>
            <a:r>
              <a:rPr lang="en-US" sz="2800" dirty="0"/>
              <a:t> </a:t>
            </a:r>
            <a:r>
              <a:rPr lang="en-US" sz="2800" dirty="0" err="1"/>
              <a:t>antara</a:t>
            </a:r>
            <a:r>
              <a:rPr lang="en-US" sz="2800" dirty="0"/>
              <a:t> </a:t>
            </a:r>
            <a:r>
              <a:rPr lang="en-US" sz="2800" dirty="0" err="1"/>
              <a:t>pendidik</a:t>
            </a:r>
            <a:r>
              <a:rPr lang="en-US" sz="2800" dirty="0"/>
              <a:t> </a:t>
            </a:r>
            <a:r>
              <a:rPr lang="en-US" sz="2800" dirty="0" err="1"/>
              <a:t>dan</a:t>
            </a:r>
            <a:r>
              <a:rPr lang="en-US" sz="2800" dirty="0"/>
              <a:t> </a:t>
            </a:r>
            <a:r>
              <a:rPr lang="en-US" sz="2800" dirty="0" err="1"/>
              <a:t>peserta</a:t>
            </a:r>
            <a:r>
              <a:rPr lang="en-US" sz="2800" dirty="0"/>
              <a:t> </a:t>
            </a:r>
            <a:r>
              <a:rPr lang="en-US" sz="2800" dirty="0" err="1"/>
              <a:t>didik</a:t>
            </a:r>
            <a:endParaRPr lang="en-US" sz="2800" dirty="0"/>
          </a:p>
          <a:p>
            <a:pPr>
              <a:buFontTx/>
              <a:buChar char="-"/>
            </a:pPr>
            <a:r>
              <a:rPr lang="en-US" sz="2800" dirty="0" err="1"/>
              <a:t>Menanamkan</a:t>
            </a:r>
            <a:r>
              <a:rPr lang="en-US" sz="2800" dirty="0"/>
              <a:t> </a:t>
            </a:r>
            <a:r>
              <a:rPr lang="en-US" sz="2800" dirty="0" err="1"/>
              <a:t>ranah</a:t>
            </a:r>
            <a:r>
              <a:rPr lang="en-US" sz="2800" dirty="0"/>
              <a:t> </a:t>
            </a:r>
            <a:r>
              <a:rPr lang="en-US" sz="2800" dirty="0" err="1"/>
              <a:t>profesi</a:t>
            </a:r>
            <a:r>
              <a:rPr lang="en-US" sz="2800" dirty="0"/>
              <a:t> yang </a:t>
            </a:r>
            <a:r>
              <a:rPr lang="en-US" sz="2800" dirty="0" err="1"/>
              <a:t>terdiri</a:t>
            </a:r>
            <a:r>
              <a:rPr lang="en-US" sz="2800" dirty="0"/>
              <a:t> </a:t>
            </a:r>
          </a:p>
          <a:p>
            <a:pPr>
              <a:buNone/>
            </a:pPr>
            <a:r>
              <a:rPr lang="en-US" sz="2800" dirty="0"/>
              <a:t>   </a:t>
            </a:r>
            <a:r>
              <a:rPr lang="en-US" sz="2800" dirty="0" err="1" smtClean="0"/>
              <a:t>dari</a:t>
            </a:r>
            <a:r>
              <a:rPr lang="en-US" sz="2800" dirty="0" smtClean="0"/>
              <a:t>:</a:t>
            </a:r>
            <a:endParaRPr lang="en-US" sz="2800" dirty="0"/>
          </a:p>
          <a:p>
            <a:pPr>
              <a:buNone/>
            </a:pPr>
            <a:r>
              <a:rPr lang="en-US" sz="2800" dirty="0"/>
              <a:t>	. </a:t>
            </a:r>
            <a:r>
              <a:rPr lang="en-US" sz="2800" dirty="0" err="1"/>
              <a:t>Keahlian</a:t>
            </a:r>
            <a:endParaRPr lang="en-US" sz="2800" dirty="0"/>
          </a:p>
          <a:p>
            <a:pPr>
              <a:buNone/>
            </a:pPr>
            <a:r>
              <a:rPr lang="en-US" sz="2800" dirty="0"/>
              <a:t>	. </a:t>
            </a:r>
            <a:r>
              <a:rPr lang="en-US" sz="2800" dirty="0" err="1"/>
              <a:t>Tanggung</a:t>
            </a:r>
            <a:r>
              <a:rPr lang="en-US" sz="2800" dirty="0"/>
              <a:t> </a:t>
            </a:r>
            <a:r>
              <a:rPr lang="en-US" sz="2800" dirty="0" err="1"/>
              <a:t>jawab</a:t>
            </a:r>
            <a:endParaRPr lang="en-US" sz="2800" dirty="0"/>
          </a:p>
          <a:p>
            <a:pPr>
              <a:buNone/>
            </a:pPr>
            <a:r>
              <a:rPr lang="en-US" sz="2800" dirty="0"/>
              <a:t>	. </a:t>
            </a:r>
            <a:r>
              <a:rPr lang="en-US" sz="2800" dirty="0" err="1"/>
              <a:t>Kesejawatan</a:t>
            </a:r>
            <a:endParaRPr lang="en-US" sz="2800" dirty="0"/>
          </a:p>
          <a:p>
            <a:pPr>
              <a:buNone/>
            </a:pPr>
            <a:r>
              <a:rPr lang="en-US" sz="2800" dirty="0"/>
              <a:t>	. </a:t>
            </a:r>
            <a:r>
              <a:rPr lang="en-US" sz="2800" dirty="0" err="1"/>
              <a:t>Pembaruan</a:t>
            </a:r>
            <a:endParaRPr lang="en-US" sz="2800" dirty="0"/>
          </a:p>
          <a:p>
            <a:pPr>
              <a:buNone/>
            </a:pPr>
            <a:endParaRPr lang="en-US" sz="2800" dirty="0"/>
          </a:p>
        </p:txBody>
      </p:sp>
      <p:sp>
        <p:nvSpPr>
          <p:cNvPr id="4" name="Right Arrow 3">
            <a:hlinkClick r:id="rId2" action="ppaction://hlinksldjump"/>
          </p:cNvPr>
          <p:cNvSpPr/>
          <p:nvPr/>
        </p:nvSpPr>
        <p:spPr>
          <a:xfrm>
            <a:off x="8420101" y="6248400"/>
            <a:ext cx="1403350" cy="533400"/>
          </a:xfrm>
          <a:prstGeom prst="rightArrow">
            <a:avLst/>
          </a:prstGeom>
          <a:solidFill>
            <a:srgbClr val="99FF66"/>
          </a:solidFill>
          <a:ln>
            <a:solidFill>
              <a:srgbClr val="FFFF0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sp3d extrusionH="57150">
              <a:bevelT w="38100" h="38100"/>
            </a:sp3d>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chemeClr val="bg1"/>
                </a:solidFill>
                <a:latin typeface="Kristen ITC" pitchFamily="66" charset="0"/>
              </a:rPr>
              <a:t>Next</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600" decel="100000"/>
                                        <p:tgtEl>
                                          <p:spTgt spid="2">
                                            <p:txEl>
                                              <p:pRg st="2" end="2"/>
                                            </p:txEl>
                                          </p:spTgt>
                                        </p:tgtEl>
                                      </p:cBhvr>
                                    </p:animEffect>
                                    <p:anim calcmode="lin" valueType="num">
                                      <p:cBhvr>
                                        <p:cTn id="8" dur="1600" decel="100000" fill="hold"/>
                                        <p:tgtEl>
                                          <p:spTgt spid="2">
                                            <p:txEl>
                                              <p:pRg st="2" end="2"/>
                                            </p:txEl>
                                          </p:spTgt>
                                        </p:tgtEl>
                                        <p:attrNameLst>
                                          <p:attrName>style.rotation</p:attrName>
                                        </p:attrNameLst>
                                      </p:cBhvr>
                                      <p:tavLst>
                                        <p:tav tm="0">
                                          <p:val>
                                            <p:fltVal val="-90"/>
                                          </p:val>
                                        </p:tav>
                                        <p:tav tm="100000">
                                          <p:val>
                                            <p:fltVal val="0"/>
                                          </p:val>
                                        </p:tav>
                                      </p:tavLst>
                                    </p:anim>
                                    <p:anim calcmode="lin" valueType="num">
                                      <p:cBhvr>
                                        <p:cTn id="9" dur="1600" decel="100000" fill="hold"/>
                                        <p:tgtEl>
                                          <p:spTgt spid="2">
                                            <p:txEl>
                                              <p:pRg st="2" end="2"/>
                                            </p:txEl>
                                          </p:spTgt>
                                        </p:tgtEl>
                                        <p:attrNameLst>
                                          <p:attrName>ppt_x</p:attrName>
                                        </p:attrNameLst>
                                      </p:cBhvr>
                                      <p:tavLst>
                                        <p:tav tm="0">
                                          <p:val>
                                            <p:strVal val="#ppt_x+0.4"/>
                                          </p:val>
                                        </p:tav>
                                        <p:tav tm="100000">
                                          <p:val>
                                            <p:strVal val="#ppt_x-0.05"/>
                                          </p:val>
                                        </p:tav>
                                      </p:tavLst>
                                    </p:anim>
                                    <p:anim calcmode="lin" valueType="num">
                                      <p:cBhvr>
                                        <p:cTn id="10" dur="1600" decel="100000" fill="hold"/>
                                        <p:tgtEl>
                                          <p:spTgt spid="2">
                                            <p:txEl>
                                              <p:pRg st="2" end="2"/>
                                            </p:txEl>
                                          </p:spTgt>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2">
                                            <p:txEl>
                                              <p:pRg st="2" end="2"/>
                                            </p:txEl>
                                          </p:spTgt>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2">
                                            <p:txEl>
                                              <p:pRg st="2" end="2"/>
                                            </p:txEl>
                                          </p:spTgt>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1600" decel="100000"/>
                                        <p:tgtEl>
                                          <p:spTgt spid="2">
                                            <p:txEl>
                                              <p:pRg st="3" end="3"/>
                                            </p:txEl>
                                          </p:spTgt>
                                        </p:tgtEl>
                                      </p:cBhvr>
                                    </p:animEffect>
                                    <p:anim calcmode="lin" valueType="num">
                                      <p:cBhvr>
                                        <p:cTn id="16" dur="1600" decel="100000" fill="hold"/>
                                        <p:tgtEl>
                                          <p:spTgt spid="2">
                                            <p:txEl>
                                              <p:pRg st="3" end="3"/>
                                            </p:txEl>
                                          </p:spTgt>
                                        </p:tgtEl>
                                        <p:attrNameLst>
                                          <p:attrName>style.rotation</p:attrName>
                                        </p:attrNameLst>
                                      </p:cBhvr>
                                      <p:tavLst>
                                        <p:tav tm="0">
                                          <p:val>
                                            <p:fltVal val="-90"/>
                                          </p:val>
                                        </p:tav>
                                        <p:tav tm="100000">
                                          <p:val>
                                            <p:fltVal val="0"/>
                                          </p:val>
                                        </p:tav>
                                      </p:tavLst>
                                    </p:anim>
                                    <p:anim calcmode="lin" valueType="num">
                                      <p:cBhvr>
                                        <p:cTn id="17" dur="1600" decel="100000" fill="hold"/>
                                        <p:tgtEl>
                                          <p:spTgt spid="2">
                                            <p:txEl>
                                              <p:pRg st="3" end="3"/>
                                            </p:txEl>
                                          </p:spTgt>
                                        </p:tgtEl>
                                        <p:attrNameLst>
                                          <p:attrName>ppt_x</p:attrName>
                                        </p:attrNameLst>
                                      </p:cBhvr>
                                      <p:tavLst>
                                        <p:tav tm="0">
                                          <p:val>
                                            <p:strVal val="#ppt_x+0.4"/>
                                          </p:val>
                                        </p:tav>
                                        <p:tav tm="100000">
                                          <p:val>
                                            <p:strVal val="#ppt_x-0.05"/>
                                          </p:val>
                                        </p:tav>
                                      </p:tavLst>
                                    </p:anim>
                                    <p:anim calcmode="lin" valueType="num">
                                      <p:cBhvr>
                                        <p:cTn id="18" dur="1600" decel="100000" fill="hold"/>
                                        <p:tgtEl>
                                          <p:spTgt spid="2">
                                            <p:txEl>
                                              <p:pRg st="3" end="3"/>
                                            </p:txEl>
                                          </p:spTgt>
                                        </p:tgtEl>
                                        <p:attrNameLst>
                                          <p:attrName>ppt_y</p:attrName>
                                        </p:attrNameLst>
                                      </p:cBhvr>
                                      <p:tavLst>
                                        <p:tav tm="0">
                                          <p:val>
                                            <p:strVal val="#ppt_y-0.4"/>
                                          </p:val>
                                        </p:tav>
                                        <p:tav tm="100000">
                                          <p:val>
                                            <p:strVal val="#ppt_y+0.1"/>
                                          </p:val>
                                        </p:tav>
                                      </p:tavLst>
                                    </p:anim>
                                    <p:anim calcmode="lin" valueType="num">
                                      <p:cBhvr>
                                        <p:cTn id="19" dur="400" accel="100000" fill="hold">
                                          <p:stCondLst>
                                            <p:cond delay="1600"/>
                                          </p:stCondLst>
                                        </p:cTn>
                                        <p:tgtEl>
                                          <p:spTgt spid="2">
                                            <p:txEl>
                                              <p:pRg st="3" end="3"/>
                                            </p:txEl>
                                          </p:spTgt>
                                        </p:tgtEl>
                                        <p:attrNameLst>
                                          <p:attrName>ppt_x</p:attrName>
                                        </p:attrNameLst>
                                      </p:cBhvr>
                                      <p:tavLst>
                                        <p:tav tm="0">
                                          <p:val>
                                            <p:strVal val="#ppt_x-0.05"/>
                                          </p:val>
                                        </p:tav>
                                        <p:tav tm="100000">
                                          <p:val>
                                            <p:strVal val="#ppt_x"/>
                                          </p:val>
                                        </p:tav>
                                      </p:tavLst>
                                    </p:anim>
                                    <p:anim calcmode="lin" valueType="num">
                                      <p:cBhvr>
                                        <p:cTn id="20" dur="400" accel="100000" fill="hold">
                                          <p:stCondLst>
                                            <p:cond delay="1600"/>
                                          </p:stCondLst>
                                        </p:cTn>
                                        <p:tgtEl>
                                          <p:spTgt spid="2">
                                            <p:txEl>
                                              <p:pRg st="3" end="3"/>
                                            </p:txEl>
                                          </p:spTgt>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1600" decel="100000"/>
                                        <p:tgtEl>
                                          <p:spTgt spid="2">
                                            <p:txEl>
                                              <p:pRg st="4" end="4"/>
                                            </p:txEl>
                                          </p:spTgt>
                                        </p:tgtEl>
                                      </p:cBhvr>
                                    </p:animEffect>
                                    <p:anim calcmode="lin" valueType="num">
                                      <p:cBhvr>
                                        <p:cTn id="24" dur="1600" decel="100000" fill="hold"/>
                                        <p:tgtEl>
                                          <p:spTgt spid="2">
                                            <p:txEl>
                                              <p:pRg st="4" end="4"/>
                                            </p:txEl>
                                          </p:spTgt>
                                        </p:tgtEl>
                                        <p:attrNameLst>
                                          <p:attrName>style.rotation</p:attrName>
                                        </p:attrNameLst>
                                      </p:cBhvr>
                                      <p:tavLst>
                                        <p:tav tm="0">
                                          <p:val>
                                            <p:fltVal val="-90"/>
                                          </p:val>
                                        </p:tav>
                                        <p:tav tm="100000">
                                          <p:val>
                                            <p:fltVal val="0"/>
                                          </p:val>
                                        </p:tav>
                                      </p:tavLst>
                                    </p:anim>
                                    <p:anim calcmode="lin" valueType="num">
                                      <p:cBhvr>
                                        <p:cTn id="25" dur="1600" decel="100000" fill="hold"/>
                                        <p:tgtEl>
                                          <p:spTgt spid="2">
                                            <p:txEl>
                                              <p:pRg st="4" end="4"/>
                                            </p:txEl>
                                          </p:spTgt>
                                        </p:tgtEl>
                                        <p:attrNameLst>
                                          <p:attrName>ppt_x</p:attrName>
                                        </p:attrNameLst>
                                      </p:cBhvr>
                                      <p:tavLst>
                                        <p:tav tm="0">
                                          <p:val>
                                            <p:strVal val="#ppt_x+0.4"/>
                                          </p:val>
                                        </p:tav>
                                        <p:tav tm="100000">
                                          <p:val>
                                            <p:strVal val="#ppt_x-0.05"/>
                                          </p:val>
                                        </p:tav>
                                      </p:tavLst>
                                    </p:anim>
                                    <p:anim calcmode="lin" valueType="num">
                                      <p:cBhvr>
                                        <p:cTn id="26" dur="1600" decel="100000" fill="hold"/>
                                        <p:tgtEl>
                                          <p:spTgt spid="2">
                                            <p:txEl>
                                              <p:pRg st="4" end="4"/>
                                            </p:txEl>
                                          </p:spTgt>
                                        </p:tgtEl>
                                        <p:attrNameLst>
                                          <p:attrName>ppt_y</p:attrName>
                                        </p:attrNameLst>
                                      </p:cBhvr>
                                      <p:tavLst>
                                        <p:tav tm="0">
                                          <p:val>
                                            <p:strVal val="#ppt_y-0.4"/>
                                          </p:val>
                                        </p:tav>
                                        <p:tav tm="100000">
                                          <p:val>
                                            <p:strVal val="#ppt_y+0.1"/>
                                          </p:val>
                                        </p:tav>
                                      </p:tavLst>
                                    </p:anim>
                                    <p:anim calcmode="lin" valueType="num">
                                      <p:cBhvr>
                                        <p:cTn id="27" dur="400" accel="100000" fill="hold">
                                          <p:stCondLst>
                                            <p:cond delay="1600"/>
                                          </p:stCondLst>
                                        </p:cTn>
                                        <p:tgtEl>
                                          <p:spTgt spid="2">
                                            <p:txEl>
                                              <p:pRg st="4" end="4"/>
                                            </p:txEl>
                                          </p:spTgt>
                                        </p:tgtEl>
                                        <p:attrNameLst>
                                          <p:attrName>ppt_x</p:attrName>
                                        </p:attrNameLst>
                                      </p:cBhvr>
                                      <p:tavLst>
                                        <p:tav tm="0">
                                          <p:val>
                                            <p:strVal val="#ppt_x-0.05"/>
                                          </p:val>
                                        </p:tav>
                                        <p:tav tm="100000">
                                          <p:val>
                                            <p:strVal val="#ppt_x"/>
                                          </p:val>
                                        </p:tav>
                                      </p:tavLst>
                                    </p:anim>
                                    <p:anim calcmode="lin" valueType="num">
                                      <p:cBhvr>
                                        <p:cTn id="28" dur="400" accel="100000" fill="hold">
                                          <p:stCondLst>
                                            <p:cond delay="1600"/>
                                          </p:stCondLst>
                                        </p:cTn>
                                        <p:tgtEl>
                                          <p:spTgt spid="2">
                                            <p:txEl>
                                              <p:pRg st="4" end="4"/>
                                            </p:txEl>
                                          </p:spTgt>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1600" decel="100000"/>
                                        <p:tgtEl>
                                          <p:spTgt spid="2">
                                            <p:txEl>
                                              <p:pRg st="5" end="5"/>
                                            </p:txEl>
                                          </p:spTgt>
                                        </p:tgtEl>
                                      </p:cBhvr>
                                    </p:animEffect>
                                    <p:anim calcmode="lin" valueType="num">
                                      <p:cBhvr>
                                        <p:cTn id="32" dur="1600" decel="100000" fill="hold"/>
                                        <p:tgtEl>
                                          <p:spTgt spid="2">
                                            <p:txEl>
                                              <p:pRg st="5" end="5"/>
                                            </p:txEl>
                                          </p:spTgt>
                                        </p:tgtEl>
                                        <p:attrNameLst>
                                          <p:attrName>style.rotation</p:attrName>
                                        </p:attrNameLst>
                                      </p:cBhvr>
                                      <p:tavLst>
                                        <p:tav tm="0">
                                          <p:val>
                                            <p:fltVal val="-90"/>
                                          </p:val>
                                        </p:tav>
                                        <p:tav tm="100000">
                                          <p:val>
                                            <p:fltVal val="0"/>
                                          </p:val>
                                        </p:tav>
                                      </p:tavLst>
                                    </p:anim>
                                    <p:anim calcmode="lin" valueType="num">
                                      <p:cBhvr>
                                        <p:cTn id="33" dur="1600" decel="100000" fill="hold"/>
                                        <p:tgtEl>
                                          <p:spTgt spid="2">
                                            <p:txEl>
                                              <p:pRg st="5" end="5"/>
                                            </p:txEl>
                                          </p:spTgt>
                                        </p:tgtEl>
                                        <p:attrNameLst>
                                          <p:attrName>ppt_x</p:attrName>
                                        </p:attrNameLst>
                                      </p:cBhvr>
                                      <p:tavLst>
                                        <p:tav tm="0">
                                          <p:val>
                                            <p:strVal val="#ppt_x+0.4"/>
                                          </p:val>
                                        </p:tav>
                                        <p:tav tm="100000">
                                          <p:val>
                                            <p:strVal val="#ppt_x-0.05"/>
                                          </p:val>
                                        </p:tav>
                                      </p:tavLst>
                                    </p:anim>
                                    <p:anim calcmode="lin" valueType="num">
                                      <p:cBhvr>
                                        <p:cTn id="34" dur="1600" decel="100000" fill="hold"/>
                                        <p:tgtEl>
                                          <p:spTgt spid="2">
                                            <p:txEl>
                                              <p:pRg st="5" end="5"/>
                                            </p:txEl>
                                          </p:spTgt>
                                        </p:tgtEl>
                                        <p:attrNameLst>
                                          <p:attrName>ppt_y</p:attrName>
                                        </p:attrNameLst>
                                      </p:cBhvr>
                                      <p:tavLst>
                                        <p:tav tm="0">
                                          <p:val>
                                            <p:strVal val="#ppt_y-0.4"/>
                                          </p:val>
                                        </p:tav>
                                        <p:tav tm="100000">
                                          <p:val>
                                            <p:strVal val="#ppt_y+0.1"/>
                                          </p:val>
                                        </p:tav>
                                      </p:tavLst>
                                    </p:anim>
                                    <p:anim calcmode="lin" valueType="num">
                                      <p:cBhvr>
                                        <p:cTn id="35" dur="400" accel="100000" fill="hold">
                                          <p:stCondLst>
                                            <p:cond delay="1600"/>
                                          </p:stCondLst>
                                        </p:cTn>
                                        <p:tgtEl>
                                          <p:spTgt spid="2">
                                            <p:txEl>
                                              <p:pRg st="5" end="5"/>
                                            </p:txEl>
                                          </p:spTgt>
                                        </p:tgtEl>
                                        <p:attrNameLst>
                                          <p:attrName>ppt_x</p:attrName>
                                        </p:attrNameLst>
                                      </p:cBhvr>
                                      <p:tavLst>
                                        <p:tav tm="0">
                                          <p:val>
                                            <p:strVal val="#ppt_x-0.05"/>
                                          </p:val>
                                        </p:tav>
                                        <p:tav tm="100000">
                                          <p:val>
                                            <p:strVal val="#ppt_x"/>
                                          </p:val>
                                        </p:tav>
                                      </p:tavLst>
                                    </p:anim>
                                    <p:anim calcmode="lin" valueType="num">
                                      <p:cBhvr>
                                        <p:cTn id="36" dur="400" accel="100000" fill="hold">
                                          <p:stCondLst>
                                            <p:cond delay="1600"/>
                                          </p:stCondLst>
                                        </p:cTn>
                                        <p:tgtEl>
                                          <p:spTgt spid="2">
                                            <p:txEl>
                                              <p:pRg st="5" end="5"/>
                                            </p:txEl>
                                          </p:spTgt>
                                        </p:tgtEl>
                                        <p:attrNameLst>
                                          <p:attrName>ppt_y</p:attrName>
                                        </p:attrNameLst>
                                      </p:cBhvr>
                                      <p:tavLst>
                                        <p:tav tm="0">
                                          <p:val>
                                            <p:strVal val="#ppt_y+0.1"/>
                                          </p:val>
                                        </p:tav>
                                        <p:tav tm="100000">
                                          <p:val>
                                            <p:strVal val="#ppt_y"/>
                                          </p:val>
                                        </p:tav>
                                      </p:tavLst>
                                    </p:anim>
                                  </p:childTnLst>
                                </p:cTn>
                              </p:par>
                              <p:par>
                                <p:cTn id="37" presetID="30" presetClass="entr" presetSubtype="0" fill="hold" nodeType="with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Effect transition="in" filter="fade">
                                      <p:cBhvr>
                                        <p:cTn id="39" dur="1600" decel="100000"/>
                                        <p:tgtEl>
                                          <p:spTgt spid="2">
                                            <p:txEl>
                                              <p:pRg st="6" end="6"/>
                                            </p:txEl>
                                          </p:spTgt>
                                        </p:tgtEl>
                                      </p:cBhvr>
                                    </p:animEffect>
                                    <p:anim calcmode="lin" valueType="num">
                                      <p:cBhvr>
                                        <p:cTn id="40" dur="1600" decel="100000" fill="hold"/>
                                        <p:tgtEl>
                                          <p:spTgt spid="2">
                                            <p:txEl>
                                              <p:pRg st="6" end="6"/>
                                            </p:txEl>
                                          </p:spTgt>
                                        </p:tgtEl>
                                        <p:attrNameLst>
                                          <p:attrName>style.rotation</p:attrName>
                                        </p:attrNameLst>
                                      </p:cBhvr>
                                      <p:tavLst>
                                        <p:tav tm="0">
                                          <p:val>
                                            <p:fltVal val="-90"/>
                                          </p:val>
                                        </p:tav>
                                        <p:tav tm="100000">
                                          <p:val>
                                            <p:fltVal val="0"/>
                                          </p:val>
                                        </p:tav>
                                      </p:tavLst>
                                    </p:anim>
                                    <p:anim calcmode="lin" valueType="num">
                                      <p:cBhvr>
                                        <p:cTn id="41" dur="1600" decel="100000" fill="hold"/>
                                        <p:tgtEl>
                                          <p:spTgt spid="2">
                                            <p:txEl>
                                              <p:pRg st="6" end="6"/>
                                            </p:txEl>
                                          </p:spTgt>
                                        </p:tgtEl>
                                        <p:attrNameLst>
                                          <p:attrName>ppt_x</p:attrName>
                                        </p:attrNameLst>
                                      </p:cBhvr>
                                      <p:tavLst>
                                        <p:tav tm="0">
                                          <p:val>
                                            <p:strVal val="#ppt_x+0.4"/>
                                          </p:val>
                                        </p:tav>
                                        <p:tav tm="100000">
                                          <p:val>
                                            <p:strVal val="#ppt_x-0.05"/>
                                          </p:val>
                                        </p:tav>
                                      </p:tavLst>
                                    </p:anim>
                                    <p:anim calcmode="lin" valueType="num">
                                      <p:cBhvr>
                                        <p:cTn id="42" dur="1600" decel="100000" fill="hold"/>
                                        <p:tgtEl>
                                          <p:spTgt spid="2">
                                            <p:txEl>
                                              <p:pRg st="6" end="6"/>
                                            </p:txEl>
                                          </p:spTgt>
                                        </p:tgtEl>
                                        <p:attrNameLst>
                                          <p:attrName>ppt_y</p:attrName>
                                        </p:attrNameLst>
                                      </p:cBhvr>
                                      <p:tavLst>
                                        <p:tav tm="0">
                                          <p:val>
                                            <p:strVal val="#ppt_y-0.4"/>
                                          </p:val>
                                        </p:tav>
                                        <p:tav tm="100000">
                                          <p:val>
                                            <p:strVal val="#ppt_y+0.1"/>
                                          </p:val>
                                        </p:tav>
                                      </p:tavLst>
                                    </p:anim>
                                    <p:anim calcmode="lin" valueType="num">
                                      <p:cBhvr>
                                        <p:cTn id="43" dur="400" accel="100000" fill="hold">
                                          <p:stCondLst>
                                            <p:cond delay="1600"/>
                                          </p:stCondLst>
                                        </p:cTn>
                                        <p:tgtEl>
                                          <p:spTgt spid="2">
                                            <p:txEl>
                                              <p:pRg st="6" end="6"/>
                                            </p:txEl>
                                          </p:spTgt>
                                        </p:tgtEl>
                                        <p:attrNameLst>
                                          <p:attrName>ppt_x</p:attrName>
                                        </p:attrNameLst>
                                      </p:cBhvr>
                                      <p:tavLst>
                                        <p:tav tm="0">
                                          <p:val>
                                            <p:strVal val="#ppt_x-0.05"/>
                                          </p:val>
                                        </p:tav>
                                        <p:tav tm="100000">
                                          <p:val>
                                            <p:strVal val="#ppt_x"/>
                                          </p:val>
                                        </p:tav>
                                      </p:tavLst>
                                    </p:anim>
                                    <p:anim calcmode="lin" valueType="num">
                                      <p:cBhvr>
                                        <p:cTn id="44" dur="400" accel="100000" fill="hold">
                                          <p:stCondLst>
                                            <p:cond delay="1600"/>
                                          </p:stCondLst>
                                        </p:cTn>
                                        <p:tgtEl>
                                          <p:spTgt spid="2">
                                            <p:txEl>
                                              <p:pRg st="6" end="6"/>
                                            </p:txEl>
                                          </p:spTgt>
                                        </p:tgtEl>
                                        <p:attrNameLst>
                                          <p:attrName>ppt_y</p:attrName>
                                        </p:attrNameLst>
                                      </p:cBhvr>
                                      <p:tavLst>
                                        <p:tav tm="0">
                                          <p:val>
                                            <p:strVal val="#ppt_y+0.1"/>
                                          </p:val>
                                        </p:tav>
                                        <p:tav tm="100000">
                                          <p:val>
                                            <p:strVal val="#ppt_y"/>
                                          </p:val>
                                        </p:tav>
                                      </p:tavLst>
                                    </p:anim>
                                  </p:childTnLst>
                                </p:cTn>
                              </p:par>
                              <p:par>
                                <p:cTn id="45" presetID="30" presetClass="entr" presetSubtype="0" fill="hold" nodeType="with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fade">
                                      <p:cBhvr>
                                        <p:cTn id="47" dur="1600" decel="100000"/>
                                        <p:tgtEl>
                                          <p:spTgt spid="2">
                                            <p:txEl>
                                              <p:pRg st="7" end="7"/>
                                            </p:txEl>
                                          </p:spTgt>
                                        </p:tgtEl>
                                      </p:cBhvr>
                                    </p:animEffect>
                                    <p:anim calcmode="lin" valueType="num">
                                      <p:cBhvr>
                                        <p:cTn id="48" dur="1600" decel="100000" fill="hold"/>
                                        <p:tgtEl>
                                          <p:spTgt spid="2">
                                            <p:txEl>
                                              <p:pRg st="7" end="7"/>
                                            </p:txEl>
                                          </p:spTgt>
                                        </p:tgtEl>
                                        <p:attrNameLst>
                                          <p:attrName>style.rotation</p:attrName>
                                        </p:attrNameLst>
                                      </p:cBhvr>
                                      <p:tavLst>
                                        <p:tav tm="0">
                                          <p:val>
                                            <p:fltVal val="-90"/>
                                          </p:val>
                                        </p:tav>
                                        <p:tav tm="100000">
                                          <p:val>
                                            <p:fltVal val="0"/>
                                          </p:val>
                                        </p:tav>
                                      </p:tavLst>
                                    </p:anim>
                                    <p:anim calcmode="lin" valueType="num">
                                      <p:cBhvr>
                                        <p:cTn id="49" dur="1600" decel="100000" fill="hold"/>
                                        <p:tgtEl>
                                          <p:spTgt spid="2">
                                            <p:txEl>
                                              <p:pRg st="7" end="7"/>
                                            </p:txEl>
                                          </p:spTgt>
                                        </p:tgtEl>
                                        <p:attrNameLst>
                                          <p:attrName>ppt_x</p:attrName>
                                        </p:attrNameLst>
                                      </p:cBhvr>
                                      <p:tavLst>
                                        <p:tav tm="0">
                                          <p:val>
                                            <p:strVal val="#ppt_x+0.4"/>
                                          </p:val>
                                        </p:tav>
                                        <p:tav tm="100000">
                                          <p:val>
                                            <p:strVal val="#ppt_x-0.05"/>
                                          </p:val>
                                        </p:tav>
                                      </p:tavLst>
                                    </p:anim>
                                    <p:anim calcmode="lin" valueType="num">
                                      <p:cBhvr>
                                        <p:cTn id="50" dur="1600" decel="100000" fill="hold"/>
                                        <p:tgtEl>
                                          <p:spTgt spid="2">
                                            <p:txEl>
                                              <p:pRg st="7" end="7"/>
                                            </p:txEl>
                                          </p:spTgt>
                                        </p:tgtEl>
                                        <p:attrNameLst>
                                          <p:attrName>ppt_y</p:attrName>
                                        </p:attrNameLst>
                                      </p:cBhvr>
                                      <p:tavLst>
                                        <p:tav tm="0">
                                          <p:val>
                                            <p:strVal val="#ppt_y-0.4"/>
                                          </p:val>
                                        </p:tav>
                                        <p:tav tm="100000">
                                          <p:val>
                                            <p:strVal val="#ppt_y+0.1"/>
                                          </p:val>
                                        </p:tav>
                                      </p:tavLst>
                                    </p:anim>
                                    <p:anim calcmode="lin" valueType="num">
                                      <p:cBhvr>
                                        <p:cTn id="51" dur="400" accel="100000" fill="hold">
                                          <p:stCondLst>
                                            <p:cond delay="1600"/>
                                          </p:stCondLst>
                                        </p:cTn>
                                        <p:tgtEl>
                                          <p:spTgt spid="2">
                                            <p:txEl>
                                              <p:pRg st="7" end="7"/>
                                            </p:txEl>
                                          </p:spTgt>
                                        </p:tgtEl>
                                        <p:attrNameLst>
                                          <p:attrName>ppt_x</p:attrName>
                                        </p:attrNameLst>
                                      </p:cBhvr>
                                      <p:tavLst>
                                        <p:tav tm="0">
                                          <p:val>
                                            <p:strVal val="#ppt_x-0.05"/>
                                          </p:val>
                                        </p:tav>
                                        <p:tav tm="100000">
                                          <p:val>
                                            <p:strVal val="#ppt_x"/>
                                          </p:val>
                                        </p:tav>
                                      </p:tavLst>
                                    </p:anim>
                                    <p:anim calcmode="lin" valueType="num">
                                      <p:cBhvr>
                                        <p:cTn id="52" dur="400" accel="100000" fill="hold">
                                          <p:stCondLst>
                                            <p:cond delay="1600"/>
                                          </p:stCondLst>
                                        </p:cTn>
                                        <p:tgtEl>
                                          <p:spTgt spid="2">
                                            <p:txEl>
                                              <p:pRg st="7" end="7"/>
                                            </p:txEl>
                                          </p:spTgt>
                                        </p:tgtEl>
                                        <p:attrNameLst>
                                          <p:attrName>ppt_y</p:attrName>
                                        </p:attrNameLst>
                                      </p:cBhvr>
                                      <p:tavLst>
                                        <p:tav tm="0">
                                          <p:val>
                                            <p:strVal val="#ppt_y+0.1"/>
                                          </p:val>
                                        </p:tav>
                                        <p:tav tm="100000">
                                          <p:val>
                                            <p:strVal val="#ppt_y"/>
                                          </p:val>
                                        </p:tav>
                                      </p:tavLst>
                                    </p:anim>
                                  </p:childTnLst>
                                </p:cTn>
                              </p:par>
                              <p:par>
                                <p:cTn id="53" presetID="30" presetClass="entr" presetSubtype="0" fill="hold" nodeType="with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Effect transition="in" filter="fade">
                                      <p:cBhvr>
                                        <p:cTn id="55" dur="1600" decel="100000"/>
                                        <p:tgtEl>
                                          <p:spTgt spid="2">
                                            <p:txEl>
                                              <p:pRg st="8" end="8"/>
                                            </p:txEl>
                                          </p:spTgt>
                                        </p:tgtEl>
                                      </p:cBhvr>
                                    </p:animEffect>
                                    <p:anim calcmode="lin" valueType="num">
                                      <p:cBhvr>
                                        <p:cTn id="56" dur="1600" decel="100000" fill="hold"/>
                                        <p:tgtEl>
                                          <p:spTgt spid="2">
                                            <p:txEl>
                                              <p:pRg st="8" end="8"/>
                                            </p:txEl>
                                          </p:spTgt>
                                        </p:tgtEl>
                                        <p:attrNameLst>
                                          <p:attrName>style.rotation</p:attrName>
                                        </p:attrNameLst>
                                      </p:cBhvr>
                                      <p:tavLst>
                                        <p:tav tm="0">
                                          <p:val>
                                            <p:fltVal val="-90"/>
                                          </p:val>
                                        </p:tav>
                                        <p:tav tm="100000">
                                          <p:val>
                                            <p:fltVal val="0"/>
                                          </p:val>
                                        </p:tav>
                                      </p:tavLst>
                                    </p:anim>
                                    <p:anim calcmode="lin" valueType="num">
                                      <p:cBhvr>
                                        <p:cTn id="57" dur="1600" decel="100000" fill="hold"/>
                                        <p:tgtEl>
                                          <p:spTgt spid="2">
                                            <p:txEl>
                                              <p:pRg st="8" end="8"/>
                                            </p:txEl>
                                          </p:spTgt>
                                        </p:tgtEl>
                                        <p:attrNameLst>
                                          <p:attrName>ppt_x</p:attrName>
                                        </p:attrNameLst>
                                      </p:cBhvr>
                                      <p:tavLst>
                                        <p:tav tm="0">
                                          <p:val>
                                            <p:strVal val="#ppt_x+0.4"/>
                                          </p:val>
                                        </p:tav>
                                        <p:tav tm="100000">
                                          <p:val>
                                            <p:strVal val="#ppt_x-0.05"/>
                                          </p:val>
                                        </p:tav>
                                      </p:tavLst>
                                    </p:anim>
                                    <p:anim calcmode="lin" valueType="num">
                                      <p:cBhvr>
                                        <p:cTn id="58" dur="1600" decel="100000" fill="hold"/>
                                        <p:tgtEl>
                                          <p:spTgt spid="2">
                                            <p:txEl>
                                              <p:pRg st="8" end="8"/>
                                            </p:txEl>
                                          </p:spTgt>
                                        </p:tgtEl>
                                        <p:attrNameLst>
                                          <p:attrName>ppt_y</p:attrName>
                                        </p:attrNameLst>
                                      </p:cBhvr>
                                      <p:tavLst>
                                        <p:tav tm="0">
                                          <p:val>
                                            <p:strVal val="#ppt_y-0.4"/>
                                          </p:val>
                                        </p:tav>
                                        <p:tav tm="100000">
                                          <p:val>
                                            <p:strVal val="#ppt_y+0.1"/>
                                          </p:val>
                                        </p:tav>
                                      </p:tavLst>
                                    </p:anim>
                                    <p:anim calcmode="lin" valueType="num">
                                      <p:cBhvr>
                                        <p:cTn id="59" dur="400" accel="100000" fill="hold">
                                          <p:stCondLst>
                                            <p:cond delay="1600"/>
                                          </p:stCondLst>
                                        </p:cTn>
                                        <p:tgtEl>
                                          <p:spTgt spid="2">
                                            <p:txEl>
                                              <p:pRg st="8" end="8"/>
                                            </p:txEl>
                                          </p:spTgt>
                                        </p:tgtEl>
                                        <p:attrNameLst>
                                          <p:attrName>ppt_x</p:attrName>
                                        </p:attrNameLst>
                                      </p:cBhvr>
                                      <p:tavLst>
                                        <p:tav tm="0">
                                          <p:val>
                                            <p:strVal val="#ppt_x-0.05"/>
                                          </p:val>
                                        </p:tav>
                                        <p:tav tm="100000">
                                          <p:val>
                                            <p:strVal val="#ppt_x"/>
                                          </p:val>
                                        </p:tav>
                                      </p:tavLst>
                                    </p:anim>
                                    <p:anim calcmode="lin" valueType="num">
                                      <p:cBhvr>
                                        <p:cTn id="60" dur="400" accel="100000" fill="hold">
                                          <p:stCondLst>
                                            <p:cond delay="1600"/>
                                          </p:stCondLst>
                                        </p:cTn>
                                        <p:tgtEl>
                                          <p:spTgt spid="2">
                                            <p:txEl>
                                              <p:pRg st="8" end="8"/>
                                            </p:txEl>
                                          </p:spTgt>
                                        </p:tgtEl>
                                        <p:attrNameLst>
                                          <p:attrName>ppt_y</p:attrName>
                                        </p:attrNameLst>
                                      </p:cBhvr>
                                      <p:tavLst>
                                        <p:tav tm="0">
                                          <p:val>
                                            <p:strVal val="#ppt_y+0.1"/>
                                          </p:val>
                                        </p:tav>
                                        <p:tav tm="100000">
                                          <p:val>
                                            <p:strVal val="#ppt_y"/>
                                          </p:val>
                                        </p:tav>
                                      </p:tavLst>
                                    </p:anim>
                                  </p:childTnLst>
                                </p:cTn>
                              </p:par>
                              <p:par>
                                <p:cTn id="61" presetID="30" presetClass="entr" presetSubtype="0" fill="hold" nodeType="withEffect">
                                  <p:stCondLst>
                                    <p:cond delay="0"/>
                                  </p:stCondLst>
                                  <p:childTnLst>
                                    <p:set>
                                      <p:cBhvr>
                                        <p:cTn id="62" dur="1" fill="hold">
                                          <p:stCondLst>
                                            <p:cond delay="0"/>
                                          </p:stCondLst>
                                        </p:cTn>
                                        <p:tgtEl>
                                          <p:spTgt spid="2">
                                            <p:txEl>
                                              <p:pRg st="9" end="9"/>
                                            </p:txEl>
                                          </p:spTgt>
                                        </p:tgtEl>
                                        <p:attrNameLst>
                                          <p:attrName>style.visibility</p:attrName>
                                        </p:attrNameLst>
                                      </p:cBhvr>
                                      <p:to>
                                        <p:strVal val="visible"/>
                                      </p:to>
                                    </p:set>
                                    <p:animEffect transition="in" filter="fade">
                                      <p:cBhvr>
                                        <p:cTn id="63" dur="1600" decel="100000"/>
                                        <p:tgtEl>
                                          <p:spTgt spid="2">
                                            <p:txEl>
                                              <p:pRg st="9" end="9"/>
                                            </p:txEl>
                                          </p:spTgt>
                                        </p:tgtEl>
                                      </p:cBhvr>
                                    </p:animEffect>
                                    <p:anim calcmode="lin" valueType="num">
                                      <p:cBhvr>
                                        <p:cTn id="64" dur="1600" decel="100000" fill="hold"/>
                                        <p:tgtEl>
                                          <p:spTgt spid="2">
                                            <p:txEl>
                                              <p:pRg st="9" end="9"/>
                                            </p:txEl>
                                          </p:spTgt>
                                        </p:tgtEl>
                                        <p:attrNameLst>
                                          <p:attrName>style.rotation</p:attrName>
                                        </p:attrNameLst>
                                      </p:cBhvr>
                                      <p:tavLst>
                                        <p:tav tm="0">
                                          <p:val>
                                            <p:fltVal val="-90"/>
                                          </p:val>
                                        </p:tav>
                                        <p:tav tm="100000">
                                          <p:val>
                                            <p:fltVal val="0"/>
                                          </p:val>
                                        </p:tav>
                                      </p:tavLst>
                                    </p:anim>
                                    <p:anim calcmode="lin" valueType="num">
                                      <p:cBhvr>
                                        <p:cTn id="65" dur="1600" decel="100000" fill="hold"/>
                                        <p:tgtEl>
                                          <p:spTgt spid="2">
                                            <p:txEl>
                                              <p:pRg st="9" end="9"/>
                                            </p:txEl>
                                          </p:spTgt>
                                        </p:tgtEl>
                                        <p:attrNameLst>
                                          <p:attrName>ppt_x</p:attrName>
                                        </p:attrNameLst>
                                      </p:cBhvr>
                                      <p:tavLst>
                                        <p:tav tm="0">
                                          <p:val>
                                            <p:strVal val="#ppt_x+0.4"/>
                                          </p:val>
                                        </p:tav>
                                        <p:tav tm="100000">
                                          <p:val>
                                            <p:strVal val="#ppt_x-0.05"/>
                                          </p:val>
                                        </p:tav>
                                      </p:tavLst>
                                    </p:anim>
                                    <p:anim calcmode="lin" valueType="num">
                                      <p:cBhvr>
                                        <p:cTn id="66" dur="1600" decel="100000" fill="hold"/>
                                        <p:tgtEl>
                                          <p:spTgt spid="2">
                                            <p:txEl>
                                              <p:pRg st="9" end="9"/>
                                            </p:txEl>
                                          </p:spTgt>
                                        </p:tgtEl>
                                        <p:attrNameLst>
                                          <p:attrName>ppt_y</p:attrName>
                                        </p:attrNameLst>
                                      </p:cBhvr>
                                      <p:tavLst>
                                        <p:tav tm="0">
                                          <p:val>
                                            <p:strVal val="#ppt_y-0.4"/>
                                          </p:val>
                                        </p:tav>
                                        <p:tav tm="100000">
                                          <p:val>
                                            <p:strVal val="#ppt_y+0.1"/>
                                          </p:val>
                                        </p:tav>
                                      </p:tavLst>
                                    </p:anim>
                                    <p:anim calcmode="lin" valueType="num">
                                      <p:cBhvr>
                                        <p:cTn id="67" dur="400" accel="100000" fill="hold">
                                          <p:stCondLst>
                                            <p:cond delay="1600"/>
                                          </p:stCondLst>
                                        </p:cTn>
                                        <p:tgtEl>
                                          <p:spTgt spid="2">
                                            <p:txEl>
                                              <p:pRg st="9" end="9"/>
                                            </p:txEl>
                                          </p:spTgt>
                                        </p:tgtEl>
                                        <p:attrNameLst>
                                          <p:attrName>ppt_x</p:attrName>
                                        </p:attrNameLst>
                                      </p:cBhvr>
                                      <p:tavLst>
                                        <p:tav tm="0">
                                          <p:val>
                                            <p:strVal val="#ppt_x-0.05"/>
                                          </p:val>
                                        </p:tav>
                                        <p:tav tm="100000">
                                          <p:val>
                                            <p:strVal val="#ppt_x"/>
                                          </p:val>
                                        </p:tav>
                                      </p:tavLst>
                                    </p:anim>
                                    <p:anim calcmode="lin" valueType="num">
                                      <p:cBhvr>
                                        <p:cTn id="68" dur="400" accel="100000" fill="hold">
                                          <p:stCondLst>
                                            <p:cond delay="1600"/>
                                          </p:stCondLst>
                                        </p:cTn>
                                        <p:tgtEl>
                                          <p:spTgt spid="2">
                                            <p:txEl>
                                              <p:pRg st="9" end="9"/>
                                            </p:txEl>
                                          </p:spTgt>
                                        </p:tgtEl>
                                        <p:attrNameLst>
                                          <p:attrName>ppt_y</p:attrName>
                                        </p:attrNameLst>
                                      </p:cBhvr>
                                      <p:tavLst>
                                        <p:tav tm="0">
                                          <p:val>
                                            <p:strVal val="#ppt_y+0.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grpId="0" nodeType="clickEffect">
                                  <p:stCondLst>
                                    <p:cond delay="0"/>
                                  </p:stCondLst>
                                  <p:iterate type="lt">
                                    <p:tmPct val="5000"/>
                                  </p:iterate>
                                  <p:childTnLst>
                                    <p:set>
                                      <p:cBhvr>
                                        <p:cTn id="72" dur="1" fill="hold">
                                          <p:stCondLst>
                                            <p:cond delay="0"/>
                                          </p:stCondLst>
                                        </p:cTn>
                                        <p:tgtEl>
                                          <p:spTgt spid="4"/>
                                        </p:tgtEl>
                                        <p:attrNameLst>
                                          <p:attrName>style.visibility</p:attrName>
                                        </p:attrNameLst>
                                      </p:cBhvr>
                                      <p:to>
                                        <p:strVal val="visible"/>
                                      </p:to>
                                    </p:set>
                                    <p:anim calcmode="lin" valueType="num">
                                      <p:cBhvr>
                                        <p:cTn id="73" dur="1000" fill="hold"/>
                                        <p:tgtEl>
                                          <p:spTgt spid="4"/>
                                        </p:tgtEl>
                                        <p:attrNameLst>
                                          <p:attrName>ppt_w</p:attrName>
                                        </p:attrNameLst>
                                      </p:cBhvr>
                                      <p:tavLst>
                                        <p:tav tm="0">
                                          <p:val>
                                            <p:fltVal val="0"/>
                                          </p:val>
                                        </p:tav>
                                        <p:tav tm="100000">
                                          <p:val>
                                            <p:strVal val="#ppt_w"/>
                                          </p:val>
                                        </p:tav>
                                      </p:tavLst>
                                    </p:anim>
                                    <p:anim calcmode="lin" valueType="num">
                                      <p:cBhvr>
                                        <p:cTn id="74" dur="1000" fill="hold"/>
                                        <p:tgtEl>
                                          <p:spTgt spid="4"/>
                                        </p:tgtEl>
                                        <p:attrNameLst>
                                          <p:attrName>ppt_h</p:attrName>
                                        </p:attrNameLst>
                                      </p:cBhvr>
                                      <p:tavLst>
                                        <p:tav tm="0">
                                          <p:val>
                                            <p:fltVal val="0"/>
                                          </p:val>
                                        </p:tav>
                                        <p:tav tm="100000">
                                          <p:val>
                                            <p:strVal val="#ppt_h"/>
                                          </p:val>
                                        </p:tav>
                                      </p:tavLst>
                                    </p:anim>
                                    <p:anim calcmode="lin" valueType="num">
                                      <p:cBhvr>
                                        <p:cTn id="75" dur="1000" fill="hold"/>
                                        <p:tgtEl>
                                          <p:spTgt spid="4"/>
                                        </p:tgtEl>
                                        <p:attrNameLst>
                                          <p:attrName>style.rotation</p:attrName>
                                        </p:attrNameLst>
                                      </p:cBhvr>
                                      <p:tavLst>
                                        <p:tav tm="0">
                                          <p:val>
                                            <p:fltVal val="90"/>
                                          </p:val>
                                        </p:tav>
                                        <p:tav tm="100000">
                                          <p:val>
                                            <p:fltVal val="0"/>
                                          </p:val>
                                        </p:tav>
                                      </p:tavLst>
                                    </p:anim>
                                    <p:animEffect transition="in" filter="fade">
                                      <p:cBhvr>
                                        <p:cTn id="7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95300" y="1600200"/>
            <a:ext cx="8915400" cy="4953000"/>
          </a:xfrm>
        </p:spPr>
        <p:txBody>
          <a:bodyPr/>
          <a:lstStyle/>
          <a:p>
            <a:pPr>
              <a:buNone/>
            </a:pPr>
            <a:r>
              <a:rPr lang="en-US" u="sng" dirty="0" err="1" smtClean="0"/>
              <a:t>Adapun</a:t>
            </a:r>
            <a:r>
              <a:rPr lang="en-US" u="sng" dirty="0" smtClean="0"/>
              <a:t> </a:t>
            </a:r>
            <a:r>
              <a:rPr lang="en-US" u="sng" dirty="0" err="1" smtClean="0"/>
              <a:t>materi</a:t>
            </a:r>
            <a:r>
              <a:rPr lang="en-US" u="sng" dirty="0" smtClean="0"/>
              <a:t> </a:t>
            </a:r>
            <a:r>
              <a:rPr lang="en-US" u="sng" dirty="0" err="1" smtClean="0"/>
              <a:t>supervisi</a:t>
            </a:r>
            <a:r>
              <a:rPr lang="en-US" u="sng" dirty="0" smtClean="0"/>
              <a:t>  </a:t>
            </a:r>
            <a:r>
              <a:rPr lang="en-US" u="sng" dirty="0" err="1" smtClean="0"/>
              <a:t>diarahkan</a:t>
            </a:r>
            <a:r>
              <a:rPr lang="en-US" u="sng" dirty="0" smtClean="0"/>
              <a:t> </a:t>
            </a:r>
            <a:r>
              <a:rPr lang="en-US" u="sng" dirty="0" err="1" smtClean="0"/>
              <a:t>pada</a:t>
            </a:r>
            <a:r>
              <a:rPr lang="en-US" u="sng" dirty="0" smtClean="0"/>
              <a:t>:</a:t>
            </a:r>
          </a:p>
          <a:p>
            <a:pPr>
              <a:buNone/>
            </a:pPr>
            <a:endParaRPr lang="en-US" u="sng" dirty="0" smtClean="0"/>
          </a:p>
          <a:p>
            <a:pPr>
              <a:buNone/>
            </a:pPr>
            <a:endParaRPr lang="en-US" u="sng" dirty="0" smtClean="0"/>
          </a:p>
          <a:p>
            <a:pPr>
              <a:buNone/>
            </a:pPr>
            <a:endParaRPr lang="en-US" u="sng" dirty="0" smtClean="0"/>
          </a:p>
          <a:p>
            <a:pPr>
              <a:buNone/>
            </a:pPr>
            <a:endParaRPr lang="en-US" u="sng" dirty="0"/>
          </a:p>
        </p:txBody>
      </p:sp>
      <p:sp>
        <p:nvSpPr>
          <p:cNvPr id="4" name="6-Point Star 3"/>
          <p:cNvSpPr/>
          <p:nvPr/>
        </p:nvSpPr>
        <p:spPr>
          <a:xfrm>
            <a:off x="6191250" y="76200"/>
            <a:ext cx="3302000" cy="1524000"/>
          </a:xfrm>
          <a:prstGeom prst="star6">
            <a:avLst/>
          </a:prstGeom>
          <a:solidFill>
            <a:schemeClr val="accent6">
              <a:lumMod val="60000"/>
              <a:lumOff val="40000"/>
            </a:schemeClr>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sz="2400" b="1" dirty="0">
                <a:effectLst>
                  <a:glow rad="228600">
                    <a:schemeClr val="accent1">
                      <a:satMod val="175000"/>
                      <a:alpha val="40000"/>
                    </a:schemeClr>
                  </a:glow>
                </a:effectLst>
              </a:rPr>
              <a:t>6. SUPERVISI</a:t>
            </a:r>
          </a:p>
        </p:txBody>
      </p:sp>
      <p:cxnSp>
        <p:nvCxnSpPr>
          <p:cNvPr id="11" name="Curved Connector 10"/>
          <p:cNvCxnSpPr>
            <a:endCxn id="2" idx="0"/>
          </p:cNvCxnSpPr>
          <p:nvPr/>
        </p:nvCxnSpPr>
        <p:spPr>
          <a:xfrm rot="10800000" flipV="1">
            <a:off x="4953000" y="685800"/>
            <a:ext cx="1320800" cy="914400"/>
          </a:xfrm>
          <a:prstGeom prst="curvedConnector2">
            <a:avLst/>
          </a:prstGeom>
          <a:ln>
            <a:tailEnd type="arrow"/>
          </a:ln>
        </p:spPr>
        <p:style>
          <a:lnRef idx="3">
            <a:schemeClr val="accent1"/>
          </a:lnRef>
          <a:fillRef idx="0">
            <a:schemeClr val="accent1"/>
          </a:fillRef>
          <a:effectRef idx="2">
            <a:schemeClr val="accent1"/>
          </a:effectRef>
          <a:fontRef idx="minor">
            <a:schemeClr val="tx1"/>
          </a:fontRef>
        </p:style>
      </p:cxnSp>
      <p:sp>
        <p:nvSpPr>
          <p:cNvPr id="12" name="Rectangle 11"/>
          <p:cNvSpPr/>
          <p:nvPr/>
        </p:nvSpPr>
        <p:spPr>
          <a:xfrm>
            <a:off x="660400" y="2743200"/>
            <a:ext cx="8420100" cy="457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buFont typeface="Wingdings" pitchFamily="2" charset="2"/>
              <a:buChar char="ü"/>
            </a:pPr>
            <a:r>
              <a:rPr lang="en-US" sz="2000" dirty="0"/>
              <a:t> </a:t>
            </a:r>
            <a:r>
              <a:rPr lang="en-US" sz="2000" dirty="0" err="1"/>
              <a:t>Peningkatan</a:t>
            </a:r>
            <a:r>
              <a:rPr lang="en-US" sz="2000" dirty="0"/>
              <a:t> status </a:t>
            </a:r>
            <a:r>
              <a:rPr lang="en-US" sz="2000" dirty="0" err="1"/>
              <a:t>Perguruan</a:t>
            </a:r>
            <a:r>
              <a:rPr lang="en-US" sz="2000" dirty="0"/>
              <a:t> </a:t>
            </a:r>
            <a:r>
              <a:rPr lang="en-US" sz="2000" dirty="0" err="1"/>
              <a:t>Tinggi</a:t>
            </a:r>
            <a:r>
              <a:rPr lang="en-US" sz="2000" dirty="0"/>
              <a:t> PGRI</a:t>
            </a:r>
          </a:p>
        </p:txBody>
      </p:sp>
      <p:sp>
        <p:nvSpPr>
          <p:cNvPr id="13" name="Rectangle 12"/>
          <p:cNvSpPr/>
          <p:nvPr/>
        </p:nvSpPr>
        <p:spPr>
          <a:xfrm>
            <a:off x="660400" y="3352800"/>
            <a:ext cx="8420100" cy="10668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buFont typeface="Wingdings" pitchFamily="2" charset="2"/>
              <a:buChar char="ü"/>
            </a:pPr>
            <a:r>
              <a:rPr lang="en-US" sz="2000" dirty="0"/>
              <a:t> </a:t>
            </a:r>
            <a:r>
              <a:rPr lang="en-US" sz="2000" dirty="0" err="1"/>
              <a:t>Peningkatan</a:t>
            </a:r>
            <a:r>
              <a:rPr lang="en-US" sz="2000" dirty="0"/>
              <a:t> </a:t>
            </a:r>
            <a:r>
              <a:rPr lang="en-US" sz="2000" dirty="0" err="1"/>
              <a:t>kualitas</a:t>
            </a:r>
            <a:r>
              <a:rPr lang="en-US" sz="2000" dirty="0"/>
              <a:t> &amp; </a:t>
            </a:r>
            <a:r>
              <a:rPr lang="en-US" sz="2000" dirty="0" err="1"/>
              <a:t>kuantitas</a:t>
            </a:r>
            <a:r>
              <a:rPr lang="en-US" sz="2000" dirty="0"/>
              <a:t> </a:t>
            </a:r>
            <a:r>
              <a:rPr lang="en-US" sz="2000" dirty="0" err="1"/>
              <a:t>staf</a:t>
            </a:r>
            <a:r>
              <a:rPr lang="en-US" sz="2000" dirty="0"/>
              <a:t> </a:t>
            </a:r>
            <a:r>
              <a:rPr lang="en-US" sz="2000" dirty="0" smtClean="0"/>
              <a:t>(</a:t>
            </a:r>
            <a:r>
              <a:rPr lang="en-US" sz="2000" dirty="0" err="1" smtClean="0"/>
              <a:t>Tenaga</a:t>
            </a:r>
            <a:r>
              <a:rPr lang="en-US" sz="2000" dirty="0" smtClean="0"/>
              <a:t> </a:t>
            </a:r>
            <a:r>
              <a:rPr lang="en-US" sz="2000" dirty="0" err="1"/>
              <a:t>Edukatif</a:t>
            </a:r>
            <a:r>
              <a:rPr lang="en-US" sz="2000" dirty="0"/>
              <a:t>,  </a:t>
            </a:r>
          </a:p>
          <a:p>
            <a:r>
              <a:rPr lang="en-US" sz="2000" dirty="0"/>
              <a:t>   </a:t>
            </a:r>
            <a:r>
              <a:rPr lang="en-US" sz="2000" dirty="0" err="1"/>
              <a:t>Tenaga</a:t>
            </a:r>
            <a:r>
              <a:rPr lang="en-US" sz="2000" dirty="0"/>
              <a:t>  </a:t>
            </a:r>
            <a:r>
              <a:rPr lang="en-US" sz="2000" dirty="0" err="1" smtClean="0"/>
              <a:t>Administrasi</a:t>
            </a:r>
            <a:r>
              <a:rPr lang="en-US" sz="2000" dirty="0" smtClean="0"/>
              <a:t>) </a:t>
            </a:r>
            <a:r>
              <a:rPr lang="en-US" sz="2000" dirty="0" err="1"/>
              <a:t>melalui</a:t>
            </a:r>
            <a:r>
              <a:rPr lang="en-US" sz="2000" dirty="0"/>
              <a:t> </a:t>
            </a:r>
            <a:r>
              <a:rPr lang="en-US" sz="2000" dirty="0" err="1"/>
              <a:t>penataran</a:t>
            </a:r>
            <a:r>
              <a:rPr lang="en-US" sz="2000" dirty="0"/>
              <a:t>, </a:t>
            </a:r>
            <a:r>
              <a:rPr lang="en-US" sz="2000" dirty="0" err="1"/>
              <a:t>pencangkokan</a:t>
            </a:r>
            <a:r>
              <a:rPr lang="en-US" sz="2000" dirty="0"/>
              <a:t>, </a:t>
            </a:r>
          </a:p>
          <a:p>
            <a:r>
              <a:rPr lang="en-US" sz="2000" dirty="0"/>
              <a:t>   S-2, S-3</a:t>
            </a:r>
          </a:p>
        </p:txBody>
      </p:sp>
      <p:sp>
        <p:nvSpPr>
          <p:cNvPr id="14" name="Rectangle 13"/>
          <p:cNvSpPr/>
          <p:nvPr/>
        </p:nvSpPr>
        <p:spPr>
          <a:xfrm>
            <a:off x="660400" y="4572001"/>
            <a:ext cx="8420100" cy="457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buFont typeface="Wingdings" pitchFamily="2" charset="2"/>
              <a:buChar char="ü"/>
            </a:pPr>
            <a:r>
              <a:rPr lang="en-US" sz="2000" dirty="0"/>
              <a:t> </a:t>
            </a:r>
            <a:r>
              <a:rPr lang="en-US" sz="2000" dirty="0" err="1"/>
              <a:t>Peningkatan</a:t>
            </a:r>
            <a:r>
              <a:rPr lang="en-US" sz="2000" dirty="0"/>
              <a:t> </a:t>
            </a:r>
            <a:r>
              <a:rPr lang="en-US" sz="2000" dirty="0" err="1"/>
              <a:t>sarana</a:t>
            </a:r>
            <a:r>
              <a:rPr lang="en-US" sz="2000" dirty="0"/>
              <a:t> &amp; </a:t>
            </a:r>
            <a:r>
              <a:rPr lang="en-US" sz="2000" dirty="0" err="1"/>
              <a:t>prasarana</a:t>
            </a:r>
            <a:endParaRPr lang="en-US" sz="2000" dirty="0"/>
          </a:p>
        </p:txBody>
      </p:sp>
      <p:sp>
        <p:nvSpPr>
          <p:cNvPr id="15" name="Rectangle 14"/>
          <p:cNvSpPr/>
          <p:nvPr/>
        </p:nvSpPr>
        <p:spPr>
          <a:xfrm>
            <a:off x="660400" y="5334001"/>
            <a:ext cx="8420100" cy="838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buFont typeface="Wingdings" pitchFamily="2" charset="2"/>
              <a:buChar char="ü"/>
            </a:pPr>
            <a:r>
              <a:rPr lang="en-US" sz="2000" dirty="0"/>
              <a:t> </a:t>
            </a:r>
            <a:r>
              <a:rPr lang="en-US" sz="2000" dirty="0" err="1"/>
              <a:t>Peningkatan</a:t>
            </a:r>
            <a:r>
              <a:rPr lang="en-US" sz="2000" dirty="0"/>
              <a:t> </a:t>
            </a:r>
            <a:r>
              <a:rPr lang="en-US" sz="2000" dirty="0" err="1"/>
              <a:t>upaya</a:t>
            </a:r>
            <a:r>
              <a:rPr lang="en-US" sz="2000" dirty="0"/>
              <a:t> </a:t>
            </a:r>
            <a:r>
              <a:rPr lang="en-US" sz="2000" dirty="0" err="1"/>
              <a:t>penelitian</a:t>
            </a:r>
            <a:r>
              <a:rPr lang="en-US" sz="2000" dirty="0"/>
              <a:t> </a:t>
            </a:r>
            <a:r>
              <a:rPr lang="en-US" sz="2000" dirty="0" err="1"/>
              <a:t>dan</a:t>
            </a:r>
            <a:r>
              <a:rPr lang="en-US" sz="2000" dirty="0"/>
              <a:t> </a:t>
            </a:r>
            <a:r>
              <a:rPr lang="en-US" sz="2000" dirty="0" err="1"/>
              <a:t>pengembangan</a:t>
            </a:r>
            <a:r>
              <a:rPr lang="en-US" sz="2000" dirty="0"/>
              <a:t> </a:t>
            </a:r>
            <a:r>
              <a:rPr lang="en-US" sz="2000" dirty="0" err="1"/>
              <a:t>serta</a:t>
            </a:r>
            <a:r>
              <a:rPr lang="en-US" sz="2000" dirty="0"/>
              <a:t> </a:t>
            </a:r>
          </a:p>
          <a:p>
            <a:r>
              <a:rPr lang="en-US" sz="2000" dirty="0"/>
              <a:t>   </a:t>
            </a:r>
            <a:r>
              <a:rPr lang="en-US" sz="2000" dirty="0" err="1"/>
              <a:t>pengabdian</a:t>
            </a:r>
            <a:r>
              <a:rPr lang="en-US" sz="2000" dirty="0"/>
              <a:t> </a:t>
            </a:r>
            <a:r>
              <a:rPr lang="en-US" sz="2000" dirty="0" err="1"/>
              <a:t>masyarakat</a:t>
            </a:r>
            <a:endParaRPr lang="en-US" sz="2000" dirty="0"/>
          </a:p>
        </p:txBody>
      </p:sp>
      <p:sp>
        <p:nvSpPr>
          <p:cNvPr id="19" name="Right Arrow 18">
            <a:hlinkClick r:id="rId2" action="ppaction://hlinksldjump"/>
          </p:cNvPr>
          <p:cNvSpPr/>
          <p:nvPr/>
        </p:nvSpPr>
        <p:spPr>
          <a:xfrm>
            <a:off x="8420101" y="6248400"/>
            <a:ext cx="1403350" cy="533400"/>
          </a:xfrm>
          <a:prstGeom prst="rightArrow">
            <a:avLst/>
          </a:prstGeom>
          <a:solidFill>
            <a:srgbClr val="9900CC"/>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chemeClr val="bg1"/>
                </a:solidFill>
                <a:effectLst>
                  <a:glow rad="228600">
                    <a:schemeClr val="accent5">
                      <a:satMod val="175000"/>
                      <a:alpha val="40000"/>
                    </a:schemeClr>
                  </a:glow>
                </a:effectLst>
                <a:latin typeface="Kristen ITC" pitchFamily="66" charset="0"/>
              </a:rPr>
              <a:t>Next</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from="(-#ppt_w/2)" to="(#ppt_x)" calcmode="lin" valueType="num">
                                      <p:cBhvr>
                                        <p:cTn id="14" dur="600" fill="hold">
                                          <p:stCondLst>
                                            <p:cond delay="0"/>
                                          </p:stCondLst>
                                        </p:cTn>
                                        <p:tgtEl>
                                          <p:spTgt spid="11"/>
                                        </p:tgtEl>
                                        <p:attrNameLst>
                                          <p:attrName>ppt_x</p:attrName>
                                        </p:attrNameLst>
                                      </p:cBhvr>
                                    </p:anim>
                                    <p:anim from="0" to="-1.0" calcmode="lin" valueType="num">
                                      <p:cBhvr>
                                        <p:cTn id="15" dur="200" decel="50000" autoRev="1" fill="hold">
                                          <p:stCondLst>
                                            <p:cond delay="600"/>
                                          </p:stCondLst>
                                        </p:cTn>
                                        <p:tgtEl>
                                          <p:spTgt spid="11"/>
                                        </p:tgtEl>
                                        <p:attrNameLst>
                                          <p:attrName>xshear</p:attrName>
                                        </p:attrNameLst>
                                      </p:cBhvr>
                                    </p:anim>
                                    <p:animScale>
                                      <p:cBhvr>
                                        <p:cTn id="16" dur="200" decel="100000" autoRev="1" fill="hold">
                                          <p:stCondLst>
                                            <p:cond delay="600"/>
                                          </p:stCondLst>
                                        </p:cTn>
                                        <p:tgtEl>
                                          <p:spTgt spid="11"/>
                                        </p:tgtEl>
                                      </p:cBhvr>
                                      <p:from x="100000" y="100000"/>
                                      <p:to x="80000" y="100000"/>
                                    </p:animScale>
                                    <p:anim by="(#ppt_h/3+#ppt_w*0.1)" calcmode="lin" valueType="num">
                                      <p:cBhvr additive="sum">
                                        <p:cTn id="17" dur="200" decel="100000" autoRev="1" fill="hold">
                                          <p:stCondLst>
                                            <p:cond delay="600"/>
                                          </p:stCondLst>
                                        </p:cTn>
                                        <p:tgtEl>
                                          <p:spTgt spid="11"/>
                                        </p:tgtEl>
                                        <p:attrNameLst>
                                          <p:attrName>ppt_x</p:attrName>
                                        </p:attrNameLst>
                                      </p:cBhvr>
                                    </p:anim>
                                  </p:childTnLst>
                                </p:cTn>
                              </p:par>
                            </p:childTnLst>
                          </p:cTn>
                        </p:par>
                      </p:childTnLst>
                    </p:cTn>
                  </p:par>
                  <p:par>
                    <p:cTn id="18" fill="hold">
                      <p:stCondLst>
                        <p:cond delay="indefinite"/>
                      </p:stCondLst>
                      <p:childTnLst>
                        <p:par>
                          <p:cTn id="19" fill="hold">
                            <p:stCondLst>
                              <p:cond delay="0"/>
                            </p:stCondLst>
                            <p:childTnLst>
                              <p:par>
                                <p:cTn id="20" presetID="25" presetClass="entr" presetSubtype="0"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 calcmode="lin" valueType="num">
                                      <p:cBhvr>
                                        <p:cTn id="22" dur="1000" decel="50000" fill="hold">
                                          <p:stCondLst>
                                            <p:cond delay="0"/>
                                          </p:stCondLst>
                                        </p:cTn>
                                        <p:tgtEl>
                                          <p:spTgt spid="2">
                                            <p:txEl>
                                              <p:pRg st="0" end="0"/>
                                            </p:txEl>
                                          </p:spTgt>
                                        </p:tgtEl>
                                        <p:attrNameLst>
                                          <p:attrName>style.rotation</p:attrName>
                                        </p:attrNameLst>
                                      </p:cBhvr>
                                      <p:tavLst>
                                        <p:tav tm="0">
                                          <p:val>
                                            <p:fltVal val="-90"/>
                                          </p:val>
                                        </p:tav>
                                        <p:tav tm="100000">
                                          <p:val>
                                            <p:fltVal val="0"/>
                                          </p:val>
                                        </p:tav>
                                      </p:tavLst>
                                    </p:anim>
                                    <p:anim calcmode="lin" valueType="num">
                                      <p:cBhvr>
                                        <p:cTn id="23" dur="1000" decel="50000" fill="hold">
                                          <p:stCondLst>
                                            <p:cond delay="0"/>
                                          </p:stCondLst>
                                        </p:cTn>
                                        <p:tgtEl>
                                          <p:spTgt spid="2">
                                            <p:txEl>
                                              <p:pRg st="0" end="0"/>
                                            </p:txEl>
                                          </p:spTgt>
                                        </p:tgtEl>
                                        <p:attrNameLst>
                                          <p:attrName>ppt_w</p:attrName>
                                        </p:attrNameLst>
                                      </p:cBhvr>
                                      <p:tavLst>
                                        <p:tav tm="0">
                                          <p:val>
                                            <p:strVal val="#ppt_w"/>
                                          </p:val>
                                        </p:tav>
                                        <p:tav tm="100000">
                                          <p:val>
                                            <p:strVal val="#ppt_w*.05"/>
                                          </p:val>
                                        </p:tav>
                                      </p:tavLst>
                                    </p:anim>
                                    <p:anim calcmode="lin" valueType="num">
                                      <p:cBhvr>
                                        <p:cTn id="24" dur="1000" accel="50000" fill="hold">
                                          <p:stCondLst>
                                            <p:cond delay="1000"/>
                                          </p:stCondLst>
                                        </p:cTn>
                                        <p:tgtEl>
                                          <p:spTgt spid="2">
                                            <p:txEl>
                                              <p:pRg st="0" end="0"/>
                                            </p:txEl>
                                          </p:spTgt>
                                        </p:tgtEl>
                                        <p:attrNameLst>
                                          <p:attrName>ppt_w</p:attrName>
                                        </p:attrNameLst>
                                      </p:cBhvr>
                                      <p:tavLst>
                                        <p:tav tm="0">
                                          <p:val>
                                            <p:strVal val="#ppt_w*.05"/>
                                          </p:val>
                                        </p:tav>
                                        <p:tav tm="100000">
                                          <p:val>
                                            <p:strVal val="#ppt_w"/>
                                          </p:val>
                                        </p:tav>
                                      </p:tavLst>
                                    </p:anim>
                                    <p:anim calcmode="lin" valueType="num">
                                      <p:cBhvr>
                                        <p:cTn id="25" dur="20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26" dur="1000" decel="50000" fill="hold">
                                          <p:stCondLst>
                                            <p:cond delay="0"/>
                                          </p:stCondLst>
                                        </p:cTn>
                                        <p:tgtEl>
                                          <p:spTgt spid="2">
                                            <p:txEl>
                                              <p:pRg st="0" end="0"/>
                                            </p:txEl>
                                          </p:spTgt>
                                        </p:tgtEl>
                                        <p:attrNameLst>
                                          <p:attrName>ppt_x</p:attrName>
                                        </p:attrNameLst>
                                      </p:cBhvr>
                                      <p:tavLst>
                                        <p:tav tm="0">
                                          <p:val>
                                            <p:strVal val="#ppt_x+.4"/>
                                          </p:val>
                                        </p:tav>
                                        <p:tav tm="100000">
                                          <p:val>
                                            <p:strVal val="#ppt_x"/>
                                          </p:val>
                                        </p:tav>
                                      </p:tavLst>
                                    </p:anim>
                                    <p:anim calcmode="lin" valueType="num">
                                      <p:cBhvr>
                                        <p:cTn id="27" dur="1000" decel="50000" fill="hold">
                                          <p:stCondLst>
                                            <p:cond delay="0"/>
                                          </p:stCondLst>
                                        </p:cTn>
                                        <p:tgtEl>
                                          <p:spTgt spid="2">
                                            <p:txEl>
                                              <p:pRg st="0" end="0"/>
                                            </p:txEl>
                                          </p:spTgt>
                                        </p:tgtEl>
                                        <p:attrNameLst>
                                          <p:attrName>ppt_y</p:attrName>
                                        </p:attrNameLst>
                                      </p:cBhvr>
                                      <p:tavLst>
                                        <p:tav tm="0">
                                          <p:val>
                                            <p:strVal val="#ppt_y-.2"/>
                                          </p:val>
                                        </p:tav>
                                        <p:tav tm="100000">
                                          <p:val>
                                            <p:strVal val="#ppt_y+.1"/>
                                          </p:val>
                                        </p:tav>
                                      </p:tavLst>
                                    </p:anim>
                                    <p:anim calcmode="lin" valueType="num">
                                      <p:cBhvr>
                                        <p:cTn id="28" dur="1000" accel="50000" fill="hold">
                                          <p:stCondLst>
                                            <p:cond delay="1000"/>
                                          </p:stCondLst>
                                        </p:cTn>
                                        <p:tgtEl>
                                          <p:spTgt spid="2">
                                            <p:txEl>
                                              <p:pRg st="0" end="0"/>
                                            </p:txEl>
                                          </p:spTgt>
                                        </p:tgtEl>
                                        <p:attrNameLst>
                                          <p:attrName>ppt_y</p:attrName>
                                        </p:attrNameLst>
                                      </p:cBhvr>
                                      <p:tavLst>
                                        <p:tav tm="0">
                                          <p:val>
                                            <p:strVal val="#ppt_y+.1"/>
                                          </p:val>
                                        </p:tav>
                                        <p:tav tm="100000">
                                          <p:val>
                                            <p:strVal val="#ppt_y"/>
                                          </p:val>
                                        </p:tav>
                                      </p:tavLst>
                                    </p:anim>
                                    <p:animEffect transition="in" filter="fade">
                                      <p:cBhvr>
                                        <p:cTn id="29" dur="2000" decel="50000">
                                          <p:stCondLst>
                                            <p:cond delay="0"/>
                                          </p:stCondLst>
                                        </p:cTn>
                                        <p:tgtEl>
                                          <p:spTgt spid="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4"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from="(-#ppt_w/2)" to="(#ppt_x)" calcmode="lin" valueType="num">
                                      <p:cBhvr>
                                        <p:cTn id="34" dur="600" fill="hold">
                                          <p:stCondLst>
                                            <p:cond delay="0"/>
                                          </p:stCondLst>
                                        </p:cTn>
                                        <p:tgtEl>
                                          <p:spTgt spid="12"/>
                                        </p:tgtEl>
                                        <p:attrNameLst>
                                          <p:attrName>ppt_x</p:attrName>
                                        </p:attrNameLst>
                                      </p:cBhvr>
                                    </p:anim>
                                    <p:anim from="0" to="-1.0" calcmode="lin" valueType="num">
                                      <p:cBhvr>
                                        <p:cTn id="35" dur="200" decel="50000" autoRev="1" fill="hold">
                                          <p:stCondLst>
                                            <p:cond delay="600"/>
                                          </p:stCondLst>
                                        </p:cTn>
                                        <p:tgtEl>
                                          <p:spTgt spid="12"/>
                                        </p:tgtEl>
                                        <p:attrNameLst>
                                          <p:attrName>xshear</p:attrName>
                                        </p:attrNameLst>
                                      </p:cBhvr>
                                    </p:anim>
                                    <p:animScale>
                                      <p:cBhvr>
                                        <p:cTn id="36" dur="200" decel="100000" autoRev="1" fill="hold">
                                          <p:stCondLst>
                                            <p:cond delay="600"/>
                                          </p:stCondLst>
                                        </p:cTn>
                                        <p:tgtEl>
                                          <p:spTgt spid="12"/>
                                        </p:tgtEl>
                                      </p:cBhvr>
                                      <p:from x="100000" y="100000"/>
                                      <p:to x="80000" y="100000"/>
                                    </p:animScale>
                                    <p:anim by="(#ppt_h/3+#ppt_w*0.1)" calcmode="lin" valueType="num">
                                      <p:cBhvr additive="sum">
                                        <p:cTn id="37" dur="200" decel="100000" autoRev="1" fill="hold">
                                          <p:stCondLst>
                                            <p:cond delay="600"/>
                                          </p:stCondLst>
                                        </p:cTn>
                                        <p:tgtEl>
                                          <p:spTgt spid="12"/>
                                        </p:tgtEl>
                                        <p:attrNameLst>
                                          <p:attrName>ppt_x</p:attrName>
                                        </p:attrNameLst>
                                      </p:cBhvr>
                                    </p:anim>
                                  </p:childTnLst>
                                </p:cTn>
                              </p:par>
                            </p:childTnLst>
                          </p:cTn>
                        </p:par>
                      </p:childTnLst>
                    </p:cTn>
                  </p:par>
                  <p:par>
                    <p:cTn id="38" fill="hold">
                      <p:stCondLst>
                        <p:cond delay="indefinite"/>
                      </p:stCondLst>
                      <p:childTnLst>
                        <p:par>
                          <p:cTn id="39" fill="hold">
                            <p:stCondLst>
                              <p:cond delay="0"/>
                            </p:stCondLst>
                            <p:childTnLst>
                              <p:par>
                                <p:cTn id="40" presetID="34"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from="(-#ppt_w/2)" to="(#ppt_x)" calcmode="lin" valueType="num">
                                      <p:cBhvr>
                                        <p:cTn id="42" dur="600" fill="hold">
                                          <p:stCondLst>
                                            <p:cond delay="0"/>
                                          </p:stCondLst>
                                        </p:cTn>
                                        <p:tgtEl>
                                          <p:spTgt spid="13"/>
                                        </p:tgtEl>
                                        <p:attrNameLst>
                                          <p:attrName>ppt_x</p:attrName>
                                        </p:attrNameLst>
                                      </p:cBhvr>
                                    </p:anim>
                                    <p:anim from="0" to="-1.0" calcmode="lin" valueType="num">
                                      <p:cBhvr>
                                        <p:cTn id="43" dur="200" decel="50000" autoRev="1" fill="hold">
                                          <p:stCondLst>
                                            <p:cond delay="600"/>
                                          </p:stCondLst>
                                        </p:cTn>
                                        <p:tgtEl>
                                          <p:spTgt spid="13"/>
                                        </p:tgtEl>
                                        <p:attrNameLst>
                                          <p:attrName>xshear</p:attrName>
                                        </p:attrNameLst>
                                      </p:cBhvr>
                                    </p:anim>
                                    <p:animScale>
                                      <p:cBhvr>
                                        <p:cTn id="44" dur="200" decel="100000" autoRev="1" fill="hold">
                                          <p:stCondLst>
                                            <p:cond delay="600"/>
                                          </p:stCondLst>
                                        </p:cTn>
                                        <p:tgtEl>
                                          <p:spTgt spid="13"/>
                                        </p:tgtEl>
                                      </p:cBhvr>
                                      <p:from x="100000" y="100000"/>
                                      <p:to x="80000" y="100000"/>
                                    </p:animScale>
                                    <p:anim by="(#ppt_h/3+#ppt_w*0.1)" calcmode="lin" valueType="num">
                                      <p:cBhvr additive="sum">
                                        <p:cTn id="45" dur="200" decel="100000" autoRev="1" fill="hold">
                                          <p:stCondLst>
                                            <p:cond delay="600"/>
                                          </p:stCondLst>
                                        </p:cTn>
                                        <p:tgtEl>
                                          <p:spTgt spid="13"/>
                                        </p:tgtEl>
                                        <p:attrNameLst>
                                          <p:attrName>ppt_x</p:attrName>
                                        </p:attrNameLst>
                                      </p:cBhvr>
                                    </p:anim>
                                  </p:childTnLst>
                                </p:cTn>
                              </p:par>
                            </p:childTnLst>
                          </p:cTn>
                        </p:par>
                      </p:childTnLst>
                    </p:cTn>
                  </p:par>
                  <p:par>
                    <p:cTn id="46" fill="hold">
                      <p:stCondLst>
                        <p:cond delay="indefinite"/>
                      </p:stCondLst>
                      <p:childTnLst>
                        <p:par>
                          <p:cTn id="47" fill="hold">
                            <p:stCondLst>
                              <p:cond delay="0"/>
                            </p:stCondLst>
                            <p:childTnLst>
                              <p:par>
                                <p:cTn id="48" presetID="34"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 from="(-#ppt_w/2)" to="(#ppt_x)" calcmode="lin" valueType="num">
                                      <p:cBhvr>
                                        <p:cTn id="50" dur="600" fill="hold">
                                          <p:stCondLst>
                                            <p:cond delay="0"/>
                                          </p:stCondLst>
                                        </p:cTn>
                                        <p:tgtEl>
                                          <p:spTgt spid="14"/>
                                        </p:tgtEl>
                                        <p:attrNameLst>
                                          <p:attrName>ppt_x</p:attrName>
                                        </p:attrNameLst>
                                      </p:cBhvr>
                                    </p:anim>
                                    <p:anim from="0" to="-1.0" calcmode="lin" valueType="num">
                                      <p:cBhvr>
                                        <p:cTn id="51" dur="200" decel="50000" autoRev="1" fill="hold">
                                          <p:stCondLst>
                                            <p:cond delay="600"/>
                                          </p:stCondLst>
                                        </p:cTn>
                                        <p:tgtEl>
                                          <p:spTgt spid="14"/>
                                        </p:tgtEl>
                                        <p:attrNameLst>
                                          <p:attrName>xshear</p:attrName>
                                        </p:attrNameLst>
                                      </p:cBhvr>
                                    </p:anim>
                                    <p:animScale>
                                      <p:cBhvr>
                                        <p:cTn id="52" dur="200" decel="100000" autoRev="1" fill="hold">
                                          <p:stCondLst>
                                            <p:cond delay="600"/>
                                          </p:stCondLst>
                                        </p:cTn>
                                        <p:tgtEl>
                                          <p:spTgt spid="14"/>
                                        </p:tgtEl>
                                      </p:cBhvr>
                                      <p:from x="100000" y="100000"/>
                                      <p:to x="80000" y="100000"/>
                                    </p:animScale>
                                    <p:anim by="(#ppt_h/3+#ppt_w*0.1)" calcmode="lin" valueType="num">
                                      <p:cBhvr additive="sum">
                                        <p:cTn id="53" dur="200" decel="100000" autoRev="1" fill="hold">
                                          <p:stCondLst>
                                            <p:cond delay="600"/>
                                          </p:stCondLst>
                                        </p:cTn>
                                        <p:tgtEl>
                                          <p:spTgt spid="14"/>
                                        </p:tgtEl>
                                        <p:attrNameLst>
                                          <p:attrName>ppt_x</p:attrName>
                                        </p:attrNameLst>
                                      </p:cBhvr>
                                    </p:anim>
                                  </p:childTnLst>
                                </p:cTn>
                              </p:par>
                            </p:childTnLst>
                          </p:cTn>
                        </p:par>
                      </p:childTnLst>
                    </p:cTn>
                  </p:par>
                  <p:par>
                    <p:cTn id="54" fill="hold">
                      <p:stCondLst>
                        <p:cond delay="indefinite"/>
                      </p:stCondLst>
                      <p:childTnLst>
                        <p:par>
                          <p:cTn id="55" fill="hold">
                            <p:stCondLst>
                              <p:cond delay="0"/>
                            </p:stCondLst>
                            <p:childTnLst>
                              <p:par>
                                <p:cTn id="56" presetID="34"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 from="(-#ppt_w/2)" to="(#ppt_x)" calcmode="lin" valueType="num">
                                      <p:cBhvr>
                                        <p:cTn id="58" dur="600" fill="hold">
                                          <p:stCondLst>
                                            <p:cond delay="0"/>
                                          </p:stCondLst>
                                        </p:cTn>
                                        <p:tgtEl>
                                          <p:spTgt spid="15"/>
                                        </p:tgtEl>
                                        <p:attrNameLst>
                                          <p:attrName>ppt_x</p:attrName>
                                        </p:attrNameLst>
                                      </p:cBhvr>
                                    </p:anim>
                                    <p:anim from="0" to="-1.0" calcmode="lin" valueType="num">
                                      <p:cBhvr>
                                        <p:cTn id="59" dur="200" decel="50000" autoRev="1" fill="hold">
                                          <p:stCondLst>
                                            <p:cond delay="600"/>
                                          </p:stCondLst>
                                        </p:cTn>
                                        <p:tgtEl>
                                          <p:spTgt spid="15"/>
                                        </p:tgtEl>
                                        <p:attrNameLst>
                                          <p:attrName>xshear</p:attrName>
                                        </p:attrNameLst>
                                      </p:cBhvr>
                                    </p:anim>
                                    <p:animScale>
                                      <p:cBhvr>
                                        <p:cTn id="60" dur="200" decel="100000" autoRev="1" fill="hold">
                                          <p:stCondLst>
                                            <p:cond delay="600"/>
                                          </p:stCondLst>
                                        </p:cTn>
                                        <p:tgtEl>
                                          <p:spTgt spid="15"/>
                                        </p:tgtEl>
                                      </p:cBhvr>
                                      <p:from x="100000" y="100000"/>
                                      <p:to x="80000" y="100000"/>
                                    </p:animScale>
                                    <p:anim by="(#ppt_h/3+#ppt_w*0.1)" calcmode="lin" valueType="num">
                                      <p:cBhvr additive="sum">
                                        <p:cTn id="61" dur="200" decel="100000" autoRev="1" fill="hold">
                                          <p:stCondLst>
                                            <p:cond delay="600"/>
                                          </p:stCondLst>
                                        </p:cTn>
                                        <p:tgtEl>
                                          <p:spTgt spid="15"/>
                                        </p:tgtEl>
                                        <p:attrNameLst>
                                          <p:attrName>ppt_x</p:attrName>
                                        </p:attrNameLst>
                                      </p:cBhvr>
                                    </p:anim>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grpId="0" nodeType="clickEffect">
                                  <p:stCondLst>
                                    <p:cond delay="0"/>
                                  </p:stCondLst>
                                  <p:iterate type="lt">
                                    <p:tmPct val="5000"/>
                                  </p:iterate>
                                  <p:childTnLst>
                                    <p:set>
                                      <p:cBhvr>
                                        <p:cTn id="65" dur="1" fill="hold">
                                          <p:stCondLst>
                                            <p:cond delay="0"/>
                                          </p:stCondLst>
                                        </p:cTn>
                                        <p:tgtEl>
                                          <p:spTgt spid="19"/>
                                        </p:tgtEl>
                                        <p:attrNameLst>
                                          <p:attrName>style.visibility</p:attrName>
                                        </p:attrNameLst>
                                      </p:cBhvr>
                                      <p:to>
                                        <p:strVal val="visible"/>
                                      </p:to>
                                    </p:set>
                                    <p:anim calcmode="lin" valueType="num">
                                      <p:cBhvr>
                                        <p:cTn id="66" dur="1000" fill="hold"/>
                                        <p:tgtEl>
                                          <p:spTgt spid="19"/>
                                        </p:tgtEl>
                                        <p:attrNameLst>
                                          <p:attrName>ppt_w</p:attrName>
                                        </p:attrNameLst>
                                      </p:cBhvr>
                                      <p:tavLst>
                                        <p:tav tm="0">
                                          <p:val>
                                            <p:fltVal val="0"/>
                                          </p:val>
                                        </p:tav>
                                        <p:tav tm="100000">
                                          <p:val>
                                            <p:strVal val="#ppt_w"/>
                                          </p:val>
                                        </p:tav>
                                      </p:tavLst>
                                    </p:anim>
                                    <p:anim calcmode="lin" valueType="num">
                                      <p:cBhvr>
                                        <p:cTn id="67" dur="1000" fill="hold"/>
                                        <p:tgtEl>
                                          <p:spTgt spid="19"/>
                                        </p:tgtEl>
                                        <p:attrNameLst>
                                          <p:attrName>ppt_h</p:attrName>
                                        </p:attrNameLst>
                                      </p:cBhvr>
                                      <p:tavLst>
                                        <p:tav tm="0">
                                          <p:val>
                                            <p:fltVal val="0"/>
                                          </p:val>
                                        </p:tav>
                                        <p:tav tm="100000">
                                          <p:val>
                                            <p:strVal val="#ppt_h"/>
                                          </p:val>
                                        </p:tav>
                                      </p:tavLst>
                                    </p:anim>
                                    <p:anim calcmode="lin" valueType="num">
                                      <p:cBhvr>
                                        <p:cTn id="68" dur="1000" fill="hold"/>
                                        <p:tgtEl>
                                          <p:spTgt spid="19"/>
                                        </p:tgtEl>
                                        <p:attrNameLst>
                                          <p:attrName>style.rotation</p:attrName>
                                        </p:attrNameLst>
                                      </p:cBhvr>
                                      <p:tavLst>
                                        <p:tav tm="0">
                                          <p:val>
                                            <p:fltVal val="90"/>
                                          </p:val>
                                        </p:tav>
                                        <p:tav tm="100000">
                                          <p:val>
                                            <p:fltVal val="0"/>
                                          </p:val>
                                        </p:tav>
                                      </p:tavLst>
                                    </p:anim>
                                    <p:animEffect transition="in" filter="fade">
                                      <p:cBhvr>
                                        <p:cTn id="6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4" grpId="0" animBg="1"/>
      <p:bldP spid="15"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xfrm>
            <a:off x="642175" y="381001"/>
            <a:ext cx="3384550" cy="563562"/>
          </a:xfrm>
          <a:prstGeom prst="rect">
            <a:avLst/>
          </a:prstGeom>
          <a:solidFill>
            <a:srgbClr val="99FF66"/>
          </a:solidFill>
          <a:ln>
            <a:noFill/>
          </a:ln>
          <a:effectLst>
            <a:glow rad="1397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scene3d>
              <a:camera prst="orthographicFront"/>
              <a:lightRig rig="soft" dir="t">
                <a:rot lat="0" lon="0" rev="2400000"/>
              </a:lightRig>
            </a:scene3d>
            <a:sp3d>
              <a:bevelT w="19050" h="12700"/>
            </a:sp3d>
          </a:bodyPr>
          <a:lstStyle/>
          <a:p>
            <a:pPr algn="ctr"/>
            <a:r>
              <a:rPr lang="en-US" sz="2400" dirty="0">
                <a:solidFill>
                  <a:srgbClr val="9900CC"/>
                </a:solidFill>
              </a:rPr>
              <a:t>7. </a:t>
            </a:r>
            <a:r>
              <a:rPr lang="en-US" sz="2400" dirty="0">
                <a:solidFill>
                  <a:srgbClr val="9900CC"/>
                </a:solidFill>
                <a:effectLst/>
              </a:rPr>
              <a:t>PESERTA</a:t>
            </a:r>
            <a:r>
              <a:rPr lang="en-US" sz="2400" dirty="0">
                <a:solidFill>
                  <a:srgbClr val="9900CC"/>
                </a:solidFill>
              </a:rPr>
              <a:t> DIDIK</a:t>
            </a:r>
          </a:p>
        </p:txBody>
      </p:sp>
      <p:sp>
        <p:nvSpPr>
          <p:cNvPr id="2" name="Content Placeholder 1"/>
          <p:cNvSpPr>
            <a:spLocks noGrp="1"/>
          </p:cNvSpPr>
          <p:nvPr>
            <p:ph idx="1"/>
          </p:nvPr>
        </p:nvSpPr>
        <p:spPr>
          <a:xfrm>
            <a:off x="412750" y="990600"/>
            <a:ext cx="8915400" cy="5867400"/>
          </a:xfrm>
        </p:spPr>
        <p:txBody>
          <a:bodyPr>
            <a:normAutofit/>
          </a:bodyPr>
          <a:lstStyle/>
          <a:p>
            <a:r>
              <a:rPr lang="en-US" sz="2400" dirty="0" err="1"/>
              <a:t>Dengan</a:t>
            </a:r>
            <a:r>
              <a:rPr lang="en-US" sz="2400" dirty="0"/>
              <a:t> </a:t>
            </a:r>
            <a:r>
              <a:rPr lang="en-US" sz="2400" dirty="0" err="1"/>
              <a:t>tetap</a:t>
            </a:r>
            <a:r>
              <a:rPr lang="en-US" sz="2400" dirty="0"/>
              <a:t> </a:t>
            </a:r>
            <a:r>
              <a:rPr lang="en-US" sz="2400" dirty="0" err="1"/>
              <a:t>berpegang</a:t>
            </a:r>
            <a:r>
              <a:rPr lang="en-US" sz="2400" dirty="0"/>
              <a:t> </a:t>
            </a:r>
            <a:r>
              <a:rPr lang="en-US" sz="2400" dirty="0" err="1"/>
              <a:t>pada</a:t>
            </a:r>
            <a:r>
              <a:rPr lang="en-US" sz="2400" dirty="0"/>
              <a:t> </a:t>
            </a:r>
            <a:r>
              <a:rPr lang="en-US" sz="2400" dirty="0" err="1"/>
              <a:t>tolak</a:t>
            </a:r>
            <a:r>
              <a:rPr lang="en-US" sz="2400" dirty="0"/>
              <a:t> </a:t>
            </a:r>
            <a:r>
              <a:rPr lang="en-US" sz="2400" dirty="0" err="1"/>
              <a:t>ukur</a:t>
            </a:r>
            <a:r>
              <a:rPr lang="en-US" sz="2400" dirty="0"/>
              <a:t> </a:t>
            </a:r>
            <a:r>
              <a:rPr lang="en-US" sz="2400" dirty="0" err="1"/>
              <a:t>perlu</a:t>
            </a:r>
            <a:r>
              <a:rPr lang="en-US" sz="2400" dirty="0"/>
              <a:t> </a:t>
            </a:r>
            <a:r>
              <a:rPr lang="en-US" sz="2400" dirty="0" err="1"/>
              <a:t>ada</a:t>
            </a:r>
            <a:r>
              <a:rPr lang="en-US" sz="2400" dirty="0"/>
              <a:t> </a:t>
            </a:r>
            <a:r>
              <a:rPr lang="en-US" sz="2400" dirty="0" err="1"/>
              <a:t>perhatian</a:t>
            </a:r>
            <a:r>
              <a:rPr lang="en-US" sz="2400" dirty="0"/>
              <a:t> </a:t>
            </a:r>
            <a:r>
              <a:rPr lang="en-US" sz="2400" dirty="0" err="1"/>
              <a:t>khusus</a:t>
            </a:r>
            <a:r>
              <a:rPr lang="en-US" sz="2400" dirty="0"/>
              <a:t> (</a:t>
            </a:r>
            <a:r>
              <a:rPr lang="en-US" sz="2400" dirty="0" err="1"/>
              <a:t>kemudahan</a:t>
            </a:r>
            <a:r>
              <a:rPr lang="en-US" sz="2400" dirty="0"/>
              <a:t> /</a:t>
            </a:r>
            <a:r>
              <a:rPr lang="en-US" sz="2400" dirty="0" err="1"/>
              <a:t>keringanan</a:t>
            </a:r>
            <a:r>
              <a:rPr lang="en-US" sz="2400" dirty="0"/>
              <a:t>) </a:t>
            </a:r>
            <a:r>
              <a:rPr lang="en-US" sz="2400" dirty="0" err="1"/>
              <a:t>terhadap</a:t>
            </a:r>
            <a:r>
              <a:rPr lang="en-US" sz="2400" dirty="0"/>
              <a:t> </a:t>
            </a:r>
            <a:r>
              <a:rPr lang="en-US" sz="2400" dirty="0" err="1"/>
              <a:t>peserta</a:t>
            </a:r>
            <a:r>
              <a:rPr lang="en-US" sz="2400" dirty="0"/>
              <a:t> </a:t>
            </a:r>
            <a:r>
              <a:rPr lang="en-US" sz="2400" dirty="0" err="1"/>
              <a:t>didik</a:t>
            </a:r>
            <a:r>
              <a:rPr lang="en-US" sz="2400" dirty="0"/>
              <a:t>, yang </a:t>
            </a:r>
            <a:r>
              <a:rPr lang="en-US" sz="2400" dirty="0" err="1"/>
              <a:t>berasal</a:t>
            </a:r>
            <a:r>
              <a:rPr lang="en-US" sz="2400" dirty="0"/>
              <a:t> </a:t>
            </a:r>
            <a:r>
              <a:rPr lang="en-US" sz="2400" dirty="0" err="1"/>
              <a:t>dari</a:t>
            </a:r>
            <a:r>
              <a:rPr lang="en-US" sz="2400" dirty="0"/>
              <a:t> </a:t>
            </a:r>
            <a:r>
              <a:rPr lang="en-US" sz="2400" dirty="0" err="1"/>
              <a:t>anggota</a:t>
            </a:r>
            <a:r>
              <a:rPr lang="en-US" sz="2400" dirty="0"/>
              <a:t> PGRI </a:t>
            </a:r>
            <a:r>
              <a:rPr lang="en-US" sz="2400" dirty="0" err="1"/>
              <a:t>maupun</a:t>
            </a:r>
            <a:r>
              <a:rPr lang="en-US" sz="2400" dirty="0"/>
              <a:t> </a:t>
            </a:r>
            <a:r>
              <a:rPr lang="en-US" sz="2400" dirty="0" err="1"/>
              <a:t>keluarga</a:t>
            </a:r>
            <a:r>
              <a:rPr lang="en-US" sz="2400" dirty="0"/>
              <a:t> </a:t>
            </a:r>
            <a:r>
              <a:rPr lang="en-US" sz="2400" dirty="0" err="1"/>
              <a:t>anggota</a:t>
            </a:r>
            <a:endParaRPr lang="en-US" sz="2400" dirty="0"/>
          </a:p>
          <a:p>
            <a:r>
              <a:rPr lang="en-US" sz="2400" dirty="0" err="1"/>
              <a:t>Peserta</a:t>
            </a:r>
            <a:r>
              <a:rPr lang="en-US" sz="2400" dirty="0"/>
              <a:t> </a:t>
            </a:r>
            <a:r>
              <a:rPr lang="en-US" sz="2400" dirty="0" err="1"/>
              <a:t>didik</a:t>
            </a:r>
            <a:r>
              <a:rPr lang="en-US" sz="2400" dirty="0"/>
              <a:t> yang </a:t>
            </a:r>
            <a:r>
              <a:rPr lang="en-US" sz="2400" dirty="0" err="1"/>
              <a:t>berasal</a:t>
            </a:r>
            <a:r>
              <a:rPr lang="en-US" sz="2400" dirty="0"/>
              <a:t> </a:t>
            </a:r>
            <a:r>
              <a:rPr lang="en-US" sz="2400" dirty="0" err="1"/>
              <a:t>dari</a:t>
            </a:r>
            <a:r>
              <a:rPr lang="en-US" sz="2400" dirty="0"/>
              <a:t> </a:t>
            </a:r>
            <a:r>
              <a:rPr lang="en-US" sz="2400" dirty="0" err="1"/>
              <a:t>anggota</a:t>
            </a:r>
            <a:r>
              <a:rPr lang="en-US" sz="2400" dirty="0"/>
              <a:t> PGRI </a:t>
            </a:r>
            <a:r>
              <a:rPr lang="en-US" sz="2400" dirty="0" err="1"/>
              <a:t>diiberi</a:t>
            </a:r>
            <a:r>
              <a:rPr lang="en-US" sz="2400" dirty="0"/>
              <a:t> </a:t>
            </a:r>
            <a:r>
              <a:rPr lang="en-US" sz="2400" dirty="0" err="1"/>
              <a:t>keringanan</a:t>
            </a:r>
            <a:r>
              <a:rPr lang="en-US" sz="2400" dirty="0"/>
              <a:t> </a:t>
            </a:r>
            <a:r>
              <a:rPr lang="en-US" sz="2400" dirty="0" err="1"/>
              <a:t>dalam</a:t>
            </a:r>
            <a:r>
              <a:rPr lang="en-US" sz="2400" dirty="0"/>
              <a:t> </a:t>
            </a:r>
            <a:r>
              <a:rPr lang="en-US" sz="2400" dirty="0" err="1"/>
              <a:t>masalah</a:t>
            </a:r>
            <a:r>
              <a:rPr lang="en-US" sz="2400" dirty="0"/>
              <a:t> </a:t>
            </a:r>
            <a:r>
              <a:rPr lang="en-US" sz="2400" dirty="0" err="1"/>
              <a:t>keuangan</a:t>
            </a:r>
            <a:endParaRPr lang="en-US" sz="2400" dirty="0"/>
          </a:p>
          <a:p>
            <a:endParaRPr lang="en-US" sz="2400" dirty="0"/>
          </a:p>
          <a:p>
            <a:endParaRPr lang="en-US" sz="2400" dirty="0"/>
          </a:p>
          <a:p>
            <a:endParaRPr lang="en-US" sz="2400" dirty="0"/>
          </a:p>
          <a:p>
            <a:r>
              <a:rPr lang="en-US" sz="2400" dirty="0" err="1"/>
              <a:t>Staf</a:t>
            </a:r>
            <a:r>
              <a:rPr lang="en-US" sz="2400" dirty="0"/>
              <a:t> </a:t>
            </a:r>
            <a:r>
              <a:rPr lang="en-US" sz="2400" dirty="0" smtClean="0"/>
              <a:t>(</a:t>
            </a:r>
            <a:r>
              <a:rPr lang="en-US" sz="2400" dirty="0" err="1" smtClean="0"/>
              <a:t>Tenaga</a:t>
            </a:r>
            <a:r>
              <a:rPr lang="en-US" sz="2400" dirty="0" smtClean="0"/>
              <a:t> </a:t>
            </a:r>
            <a:r>
              <a:rPr lang="en-US" sz="2400" dirty="0" err="1"/>
              <a:t>edukatif</a:t>
            </a:r>
            <a:r>
              <a:rPr lang="en-US" sz="2400" dirty="0"/>
              <a:t> &amp; </a:t>
            </a:r>
            <a:r>
              <a:rPr lang="en-US" sz="2400" dirty="0" err="1"/>
              <a:t>tenaga</a:t>
            </a:r>
            <a:r>
              <a:rPr lang="en-US" sz="2400" dirty="0"/>
              <a:t> </a:t>
            </a:r>
            <a:r>
              <a:rPr lang="en-US" sz="2400" dirty="0" err="1" smtClean="0"/>
              <a:t>administrasi</a:t>
            </a:r>
            <a:r>
              <a:rPr lang="en-US" sz="2400" dirty="0" smtClean="0"/>
              <a:t>) </a:t>
            </a:r>
            <a:r>
              <a:rPr lang="en-US" sz="2400" dirty="0" err="1"/>
              <a:t>harus</a:t>
            </a:r>
            <a:r>
              <a:rPr lang="en-US" sz="2400" dirty="0"/>
              <a:t> </a:t>
            </a:r>
            <a:r>
              <a:rPr lang="en-US" sz="2400" dirty="0" err="1"/>
              <a:t>memiliki</a:t>
            </a:r>
            <a:r>
              <a:rPr lang="en-US" sz="2400" dirty="0"/>
              <a:t> </a:t>
            </a:r>
            <a:r>
              <a:rPr lang="en-US" sz="2400" dirty="0" err="1"/>
              <a:t>kartu</a:t>
            </a:r>
            <a:r>
              <a:rPr lang="en-US" sz="2400" dirty="0"/>
              <a:t> </a:t>
            </a:r>
            <a:r>
              <a:rPr lang="en-US" sz="2400" dirty="0" err="1"/>
              <a:t>tanda</a:t>
            </a:r>
            <a:r>
              <a:rPr lang="en-US" sz="2400" dirty="0"/>
              <a:t> </a:t>
            </a:r>
            <a:r>
              <a:rPr lang="en-US" sz="2400" dirty="0" err="1"/>
              <a:t>anggota</a:t>
            </a:r>
            <a:r>
              <a:rPr lang="en-US" sz="2400" dirty="0"/>
              <a:t> PGRI, </a:t>
            </a:r>
            <a:r>
              <a:rPr lang="en-US" sz="2400" dirty="0" err="1"/>
              <a:t>serta</a:t>
            </a:r>
            <a:r>
              <a:rPr lang="en-US" sz="2400" dirty="0"/>
              <a:t> </a:t>
            </a:r>
            <a:r>
              <a:rPr lang="en-US" sz="2400" dirty="0" err="1"/>
              <a:t>berkepribadian</a:t>
            </a:r>
            <a:r>
              <a:rPr lang="en-US" sz="2400" dirty="0"/>
              <a:t> yang </a:t>
            </a:r>
            <a:r>
              <a:rPr lang="en-US" sz="2400" dirty="0" err="1" smtClean="0"/>
              <a:t>mantap</a:t>
            </a:r>
            <a:r>
              <a:rPr lang="id-ID" sz="2400" dirty="0" smtClean="0"/>
              <a:t>, dan</a:t>
            </a:r>
            <a:r>
              <a:rPr lang="en-US" sz="2400" dirty="0" smtClean="0"/>
              <a:t> </a:t>
            </a:r>
            <a:r>
              <a:rPr lang="en-US" sz="2400" dirty="0" err="1"/>
              <a:t>berdedikasi</a:t>
            </a:r>
            <a:r>
              <a:rPr lang="en-US" sz="2400" dirty="0"/>
              <a:t> </a:t>
            </a:r>
            <a:r>
              <a:rPr lang="en-US" sz="2400" dirty="0" err="1"/>
              <a:t>tinggi</a:t>
            </a:r>
            <a:endParaRPr lang="en-US" sz="2400" dirty="0"/>
          </a:p>
          <a:p>
            <a:r>
              <a:rPr lang="en-US" sz="2400" dirty="0" err="1"/>
              <a:t>Tindak</a:t>
            </a:r>
            <a:r>
              <a:rPr lang="en-US" sz="2400" dirty="0"/>
              <a:t> </a:t>
            </a:r>
            <a:r>
              <a:rPr lang="en-US" sz="2400" dirty="0" err="1"/>
              <a:t>lanjut</a:t>
            </a:r>
            <a:r>
              <a:rPr lang="en-US" sz="2400" dirty="0"/>
              <a:t> </a:t>
            </a:r>
            <a:r>
              <a:rPr lang="en-US" sz="2400" dirty="0" err="1"/>
              <a:t>dari</a:t>
            </a:r>
            <a:r>
              <a:rPr lang="en-US" sz="2400" dirty="0"/>
              <a:t> </a:t>
            </a:r>
            <a:r>
              <a:rPr lang="en-US" sz="2400" dirty="0" err="1"/>
              <a:t>pengembangan</a:t>
            </a:r>
            <a:r>
              <a:rPr lang="en-US" sz="2400" dirty="0"/>
              <a:t> </a:t>
            </a:r>
            <a:r>
              <a:rPr lang="en-US" sz="2400" dirty="0" err="1"/>
              <a:t>ketenagaan</a:t>
            </a:r>
            <a:r>
              <a:rPr lang="en-US" sz="2400" dirty="0"/>
              <a:t> </a:t>
            </a:r>
            <a:r>
              <a:rPr lang="en-US" sz="2400" dirty="0" smtClean="0"/>
              <a:t>ad</a:t>
            </a:r>
            <a:r>
              <a:rPr lang="id-ID" sz="2400" dirty="0" smtClean="0"/>
              <a:t>alah</a:t>
            </a:r>
            <a:r>
              <a:rPr lang="en-US" sz="2400" dirty="0" smtClean="0"/>
              <a:t> </a:t>
            </a:r>
            <a:r>
              <a:rPr lang="en-US" sz="2400" dirty="0" err="1"/>
              <a:t>penataran</a:t>
            </a:r>
            <a:r>
              <a:rPr lang="en-US" sz="2400" dirty="0"/>
              <a:t> </a:t>
            </a:r>
            <a:r>
              <a:rPr lang="en-US" sz="2400" dirty="0" err="1"/>
              <a:t>mutu</a:t>
            </a:r>
            <a:r>
              <a:rPr lang="en-US" sz="2400" dirty="0"/>
              <a:t> </a:t>
            </a:r>
            <a:r>
              <a:rPr lang="en-US" sz="2400" dirty="0" err="1"/>
              <a:t>akademi</a:t>
            </a:r>
            <a:r>
              <a:rPr lang="en-US" sz="2400" dirty="0"/>
              <a:t> </a:t>
            </a:r>
            <a:r>
              <a:rPr lang="en-US" sz="2400" dirty="0" err="1"/>
              <a:t>dosen</a:t>
            </a:r>
            <a:r>
              <a:rPr lang="en-US" sz="2400" dirty="0"/>
              <a:t> </a:t>
            </a:r>
            <a:r>
              <a:rPr lang="en-US" sz="2400" dirty="0" err="1"/>
              <a:t>dan</a:t>
            </a:r>
            <a:r>
              <a:rPr lang="en-US" sz="2400" dirty="0"/>
              <a:t> </a:t>
            </a:r>
            <a:r>
              <a:rPr lang="en-US" sz="2400" dirty="0" err="1"/>
              <a:t>salah</a:t>
            </a:r>
            <a:r>
              <a:rPr lang="en-US" sz="2400" dirty="0"/>
              <a:t> </a:t>
            </a:r>
            <a:r>
              <a:rPr lang="en-US" sz="2400" dirty="0" err="1"/>
              <a:t>satu</a:t>
            </a:r>
            <a:r>
              <a:rPr lang="en-US" sz="2400" dirty="0"/>
              <a:t> </a:t>
            </a:r>
            <a:r>
              <a:rPr lang="en-US" sz="2400" dirty="0" err="1"/>
              <a:t>materinya</a:t>
            </a:r>
            <a:r>
              <a:rPr lang="en-US" sz="2400" dirty="0"/>
              <a:t> </a:t>
            </a:r>
            <a:r>
              <a:rPr lang="en-US" sz="2400" dirty="0" smtClean="0"/>
              <a:t>ad</a:t>
            </a:r>
            <a:r>
              <a:rPr lang="id-ID" sz="2400" dirty="0" smtClean="0"/>
              <a:t>alah </a:t>
            </a:r>
            <a:r>
              <a:rPr lang="en-US" sz="2400" dirty="0" err="1" smtClean="0"/>
              <a:t>ke</a:t>
            </a:r>
            <a:r>
              <a:rPr lang="en-US" sz="2400" dirty="0" smtClean="0"/>
              <a:t>-PGRI-an</a:t>
            </a:r>
            <a:endParaRPr lang="en-US" sz="2400" dirty="0"/>
          </a:p>
          <a:p>
            <a:pPr>
              <a:buNone/>
            </a:pPr>
            <a:endParaRPr lang="en-US" sz="2400" dirty="0"/>
          </a:p>
        </p:txBody>
      </p:sp>
      <p:sp>
        <p:nvSpPr>
          <p:cNvPr id="5" name="Rectangle 4"/>
          <p:cNvSpPr/>
          <p:nvPr/>
        </p:nvSpPr>
        <p:spPr>
          <a:xfrm>
            <a:off x="908051" y="3617026"/>
            <a:ext cx="3467100" cy="533400"/>
          </a:xfrm>
          <a:prstGeom prst="rect">
            <a:avLst/>
          </a:prstGeom>
          <a:solidFill>
            <a:srgbClr val="15C5D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sz="2400" b="1" dirty="0">
                <a:solidFill>
                  <a:srgbClr val="9900CC"/>
                </a:solidFill>
              </a:rPr>
              <a:t>8. KETENAGAAN</a:t>
            </a:r>
          </a:p>
        </p:txBody>
      </p:sp>
      <p:sp>
        <p:nvSpPr>
          <p:cNvPr id="6" name="Right Arrow 5">
            <a:hlinkClick r:id="rId2" action="ppaction://hlinksldjump"/>
          </p:cNvPr>
          <p:cNvSpPr/>
          <p:nvPr/>
        </p:nvSpPr>
        <p:spPr>
          <a:xfrm>
            <a:off x="8420101" y="6248400"/>
            <a:ext cx="1403350" cy="533400"/>
          </a:xfrm>
          <a:prstGeom prst="rightArrow">
            <a:avLst/>
          </a:prstGeom>
          <a:blipFill>
            <a:blip r:embed="rId3" cstate="print"/>
            <a:tile tx="0" ty="0" sx="100000" sy="100000" flip="none" algn="tl"/>
          </a:blipFill>
          <a:ln>
            <a:noFill/>
          </a:ln>
          <a:effectLst>
            <a:glow rad="228600">
              <a:schemeClr val="accent3">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rgbClr val="9900CC"/>
                </a:solidFill>
                <a:latin typeface="Kristen ITC" pitchFamily="66" charset="0"/>
              </a:rPr>
              <a:t>Next</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2000"/>
                                        <p:tgtEl>
                                          <p:spTgt spid="2">
                                            <p:txEl>
                                              <p:pRg st="0" end="0"/>
                                            </p:txEl>
                                          </p:spTgt>
                                        </p:tgtEl>
                                      </p:cBhvr>
                                    </p:animEffect>
                                    <p:anim calcmode="lin" valueType="num">
                                      <p:cBhvr>
                                        <p:cTn id="16" dur="2000" fill="hold"/>
                                        <p:tgtEl>
                                          <p:spTgt spid="2">
                                            <p:txEl>
                                              <p:pRg st="0" end="0"/>
                                            </p:txEl>
                                          </p:spTgt>
                                        </p:tgtEl>
                                        <p:attrNameLst>
                                          <p:attrName>style.rotation</p:attrName>
                                        </p:attrNameLst>
                                      </p:cBhvr>
                                      <p:tavLst>
                                        <p:tav tm="0">
                                          <p:val>
                                            <p:fltVal val="720"/>
                                          </p:val>
                                        </p:tav>
                                        <p:tav tm="100000">
                                          <p:val>
                                            <p:fltVal val="0"/>
                                          </p:val>
                                        </p:tav>
                                      </p:tavLst>
                                    </p:anim>
                                    <p:anim calcmode="lin" valueType="num">
                                      <p:cBhvr>
                                        <p:cTn id="17" dur="2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8" dur="2000" fill="hold"/>
                                        <p:tgtEl>
                                          <p:spTgt spid="2">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fade">
                                      <p:cBhvr>
                                        <p:cTn id="23" dur="2000"/>
                                        <p:tgtEl>
                                          <p:spTgt spid="2">
                                            <p:txEl>
                                              <p:pRg st="1" end="1"/>
                                            </p:txEl>
                                          </p:spTgt>
                                        </p:tgtEl>
                                      </p:cBhvr>
                                    </p:animEffect>
                                    <p:anim calcmode="lin" valueType="num">
                                      <p:cBhvr>
                                        <p:cTn id="24" dur="2000" fill="hold"/>
                                        <p:tgtEl>
                                          <p:spTgt spid="2">
                                            <p:txEl>
                                              <p:pRg st="1" end="1"/>
                                            </p:txEl>
                                          </p:spTgt>
                                        </p:tgtEl>
                                        <p:attrNameLst>
                                          <p:attrName>style.rotation</p:attrName>
                                        </p:attrNameLst>
                                      </p:cBhvr>
                                      <p:tavLst>
                                        <p:tav tm="0">
                                          <p:val>
                                            <p:fltVal val="720"/>
                                          </p:val>
                                        </p:tav>
                                        <p:tav tm="100000">
                                          <p:val>
                                            <p:fltVal val="0"/>
                                          </p:val>
                                        </p:tav>
                                      </p:tavLst>
                                    </p:anim>
                                    <p:anim calcmode="lin" valueType="num">
                                      <p:cBhvr>
                                        <p:cTn id="25" dur="2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26" dur="2000" fill="hold"/>
                                        <p:tgtEl>
                                          <p:spTgt spid="2">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from="(-#ppt_w/2)" to="(#ppt_x)" calcmode="lin" valueType="num">
                                      <p:cBhvr>
                                        <p:cTn id="31" dur="600" fill="hold">
                                          <p:stCondLst>
                                            <p:cond delay="0"/>
                                          </p:stCondLst>
                                        </p:cTn>
                                        <p:tgtEl>
                                          <p:spTgt spid="5"/>
                                        </p:tgtEl>
                                        <p:attrNameLst>
                                          <p:attrName>ppt_x</p:attrName>
                                        </p:attrNameLst>
                                      </p:cBhvr>
                                    </p:anim>
                                    <p:anim from="0" to="-1.0" calcmode="lin" valueType="num">
                                      <p:cBhvr>
                                        <p:cTn id="32" dur="200" decel="50000" autoRev="1" fill="hold">
                                          <p:stCondLst>
                                            <p:cond delay="600"/>
                                          </p:stCondLst>
                                        </p:cTn>
                                        <p:tgtEl>
                                          <p:spTgt spid="5"/>
                                        </p:tgtEl>
                                        <p:attrNameLst>
                                          <p:attrName>xshear</p:attrName>
                                        </p:attrNameLst>
                                      </p:cBhvr>
                                    </p:anim>
                                    <p:animScale>
                                      <p:cBhvr>
                                        <p:cTn id="33" dur="200" decel="100000" autoRev="1" fill="hold">
                                          <p:stCondLst>
                                            <p:cond delay="600"/>
                                          </p:stCondLst>
                                        </p:cTn>
                                        <p:tgtEl>
                                          <p:spTgt spid="5"/>
                                        </p:tgtEl>
                                      </p:cBhvr>
                                      <p:from x="100000" y="100000"/>
                                      <p:to x="80000" y="100000"/>
                                    </p:animScale>
                                    <p:anim by="(#ppt_h/3+#ppt_w*0.1)" calcmode="lin" valueType="num">
                                      <p:cBhvr additive="sum">
                                        <p:cTn id="34" dur="200" decel="100000" autoRev="1" fill="hold">
                                          <p:stCondLst>
                                            <p:cond delay="600"/>
                                          </p:stCondLst>
                                        </p:cTn>
                                        <p:tgtEl>
                                          <p:spTgt spid="5"/>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grpId="0" nodeType="click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Effect transition="in" filter="fade">
                                      <p:cBhvr>
                                        <p:cTn id="39" dur="2000"/>
                                        <p:tgtEl>
                                          <p:spTgt spid="2">
                                            <p:txEl>
                                              <p:pRg st="5" end="5"/>
                                            </p:txEl>
                                          </p:spTgt>
                                        </p:tgtEl>
                                      </p:cBhvr>
                                    </p:animEffect>
                                    <p:anim calcmode="lin" valueType="num">
                                      <p:cBhvr>
                                        <p:cTn id="40" dur="2000" fill="hold"/>
                                        <p:tgtEl>
                                          <p:spTgt spid="2">
                                            <p:txEl>
                                              <p:pRg st="5" end="5"/>
                                            </p:txEl>
                                          </p:spTgt>
                                        </p:tgtEl>
                                        <p:attrNameLst>
                                          <p:attrName>style.rotation</p:attrName>
                                        </p:attrNameLst>
                                      </p:cBhvr>
                                      <p:tavLst>
                                        <p:tav tm="0">
                                          <p:val>
                                            <p:fltVal val="720"/>
                                          </p:val>
                                        </p:tav>
                                        <p:tav tm="100000">
                                          <p:val>
                                            <p:fltVal val="0"/>
                                          </p:val>
                                        </p:tav>
                                      </p:tavLst>
                                    </p:anim>
                                    <p:anim calcmode="lin" valueType="num">
                                      <p:cBhvr>
                                        <p:cTn id="41" dur="2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42" dur="2000" fill="hold"/>
                                        <p:tgtEl>
                                          <p:spTgt spid="2">
                                            <p:txEl>
                                              <p:pRg st="5" end="5"/>
                                            </p:txEl>
                                          </p:spTgt>
                                        </p:tgtEl>
                                        <p:attrNameLst>
                                          <p:attrName>ppt_w</p:attrName>
                                        </p:attrNameLst>
                                      </p:cBhvr>
                                      <p:tavLst>
                                        <p:tav tm="0">
                                          <p:val>
                                            <p:fltVal val="0"/>
                                          </p:val>
                                        </p:tav>
                                        <p:tav tm="100000">
                                          <p:val>
                                            <p:strVal val="#ppt_w"/>
                                          </p:val>
                                        </p:tav>
                                      </p:tavLst>
                                    </p:anim>
                                  </p:childTnLst>
                                </p:cTn>
                              </p:par>
                            </p:childTnLst>
                          </p:cTn>
                        </p:par>
                      </p:childTnLst>
                    </p:cTn>
                  </p:par>
                  <p:par>
                    <p:cTn id="43" fill="hold">
                      <p:stCondLst>
                        <p:cond delay="indefinite"/>
                      </p:stCondLst>
                      <p:childTnLst>
                        <p:par>
                          <p:cTn id="44" fill="hold">
                            <p:stCondLst>
                              <p:cond delay="0"/>
                            </p:stCondLst>
                            <p:childTnLst>
                              <p:par>
                                <p:cTn id="45" presetID="35" presetClass="entr" presetSubtype="0" fill="hold" grpId="0" nodeType="click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Effect transition="in" filter="fade">
                                      <p:cBhvr>
                                        <p:cTn id="47" dur="2000"/>
                                        <p:tgtEl>
                                          <p:spTgt spid="2">
                                            <p:txEl>
                                              <p:pRg st="6" end="6"/>
                                            </p:txEl>
                                          </p:spTgt>
                                        </p:tgtEl>
                                      </p:cBhvr>
                                    </p:animEffect>
                                    <p:anim calcmode="lin" valueType="num">
                                      <p:cBhvr>
                                        <p:cTn id="48" dur="2000" fill="hold"/>
                                        <p:tgtEl>
                                          <p:spTgt spid="2">
                                            <p:txEl>
                                              <p:pRg st="6" end="6"/>
                                            </p:txEl>
                                          </p:spTgt>
                                        </p:tgtEl>
                                        <p:attrNameLst>
                                          <p:attrName>style.rotation</p:attrName>
                                        </p:attrNameLst>
                                      </p:cBhvr>
                                      <p:tavLst>
                                        <p:tav tm="0">
                                          <p:val>
                                            <p:fltVal val="720"/>
                                          </p:val>
                                        </p:tav>
                                        <p:tav tm="100000">
                                          <p:val>
                                            <p:fltVal val="0"/>
                                          </p:val>
                                        </p:tav>
                                      </p:tavLst>
                                    </p:anim>
                                    <p:anim calcmode="lin" valueType="num">
                                      <p:cBhvr>
                                        <p:cTn id="49" dur="2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50" dur="2000" fill="hold"/>
                                        <p:tgtEl>
                                          <p:spTgt spid="2">
                                            <p:txEl>
                                              <p:pRg st="6" end="6"/>
                                            </p:txEl>
                                          </p:spTgt>
                                        </p:tgtEl>
                                        <p:attrNameLst>
                                          <p:attrName>ppt_w</p:attrName>
                                        </p:attrNameLst>
                                      </p:cBhvr>
                                      <p:tavLst>
                                        <p:tav tm="0">
                                          <p:val>
                                            <p:fltVal val="0"/>
                                          </p:val>
                                        </p:tav>
                                        <p:tav tm="100000">
                                          <p:val>
                                            <p:strVal val="#ppt_w"/>
                                          </p:val>
                                        </p:tav>
                                      </p:tavLst>
                                    </p:anim>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iterate type="lt">
                                    <p:tmPct val="5000"/>
                                  </p:iterate>
                                  <p:childTnLst>
                                    <p:set>
                                      <p:cBhvr>
                                        <p:cTn id="54" dur="1" fill="hold">
                                          <p:stCondLst>
                                            <p:cond delay="0"/>
                                          </p:stCondLst>
                                        </p:cTn>
                                        <p:tgtEl>
                                          <p:spTgt spid="6"/>
                                        </p:tgtEl>
                                        <p:attrNameLst>
                                          <p:attrName>style.visibility</p:attrName>
                                        </p:attrNameLst>
                                      </p:cBhvr>
                                      <p:to>
                                        <p:strVal val="visible"/>
                                      </p:to>
                                    </p:set>
                                    <p:anim calcmode="lin" valueType="num">
                                      <p:cBhvr>
                                        <p:cTn id="55" dur="1000" fill="hold"/>
                                        <p:tgtEl>
                                          <p:spTgt spid="6"/>
                                        </p:tgtEl>
                                        <p:attrNameLst>
                                          <p:attrName>ppt_w</p:attrName>
                                        </p:attrNameLst>
                                      </p:cBhvr>
                                      <p:tavLst>
                                        <p:tav tm="0">
                                          <p:val>
                                            <p:fltVal val="0"/>
                                          </p:val>
                                        </p:tav>
                                        <p:tav tm="100000">
                                          <p:val>
                                            <p:strVal val="#ppt_w"/>
                                          </p:val>
                                        </p:tav>
                                      </p:tavLst>
                                    </p:anim>
                                    <p:anim calcmode="lin" valueType="num">
                                      <p:cBhvr>
                                        <p:cTn id="56" dur="1000" fill="hold"/>
                                        <p:tgtEl>
                                          <p:spTgt spid="6"/>
                                        </p:tgtEl>
                                        <p:attrNameLst>
                                          <p:attrName>ppt_h</p:attrName>
                                        </p:attrNameLst>
                                      </p:cBhvr>
                                      <p:tavLst>
                                        <p:tav tm="0">
                                          <p:val>
                                            <p:fltVal val="0"/>
                                          </p:val>
                                        </p:tav>
                                        <p:tav tm="100000">
                                          <p:val>
                                            <p:strVal val="#ppt_h"/>
                                          </p:val>
                                        </p:tav>
                                      </p:tavLst>
                                    </p:anim>
                                    <p:anim calcmode="lin" valueType="num">
                                      <p:cBhvr>
                                        <p:cTn id="57" dur="1000" fill="hold"/>
                                        <p:tgtEl>
                                          <p:spTgt spid="6"/>
                                        </p:tgtEl>
                                        <p:attrNameLst>
                                          <p:attrName>style.rotation</p:attrName>
                                        </p:attrNameLst>
                                      </p:cBhvr>
                                      <p:tavLst>
                                        <p:tav tm="0">
                                          <p:val>
                                            <p:fltVal val="90"/>
                                          </p:val>
                                        </p:tav>
                                        <p:tav tm="100000">
                                          <p:val>
                                            <p:fltVal val="0"/>
                                          </p:val>
                                        </p:tav>
                                      </p:tavLst>
                                    </p:anim>
                                    <p:animEffect transition="in" filter="fade">
                                      <p:cBhvr>
                                        <p:cTn id="5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uiExpand="1" build="p"/>
      <p:bldP spid="5"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Oval 3"/>
          <p:cNvSpPr/>
          <p:nvPr/>
        </p:nvSpPr>
        <p:spPr>
          <a:xfrm>
            <a:off x="330200" y="228600"/>
            <a:ext cx="2476500" cy="1371600"/>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3"/>
          </a:lnRef>
          <a:fillRef idx="2">
            <a:schemeClr val="accent3"/>
          </a:fillRef>
          <a:effectRef idx="1">
            <a:schemeClr val="accent3"/>
          </a:effectRef>
          <a:fontRef idx="minor">
            <a:schemeClr val="dk1"/>
          </a:fontRef>
        </p:style>
        <p:txBody>
          <a:bodyPr lIns="91426" tIns="45713" rIns="91426" bIns="45713" rtlCol="0" anchor="ctr"/>
          <a:lstStyle/>
          <a:p>
            <a:pPr algn="ctr"/>
            <a:r>
              <a:rPr lang="en-US" sz="2400" b="1" dirty="0">
                <a:solidFill>
                  <a:schemeClr val="accent1">
                    <a:lumMod val="75000"/>
                  </a:schemeClr>
                </a:solidFill>
              </a:rPr>
              <a:t>9. TATA TERTIB</a:t>
            </a:r>
          </a:p>
        </p:txBody>
      </p:sp>
      <p:sp>
        <p:nvSpPr>
          <p:cNvPr id="5" name="Flowchart: Connector 4"/>
          <p:cNvSpPr/>
          <p:nvPr/>
        </p:nvSpPr>
        <p:spPr>
          <a:xfrm>
            <a:off x="2393950" y="1447800"/>
            <a:ext cx="330200" cy="152400"/>
          </a:xfrm>
          <a:prstGeom prst="flowChartConnector">
            <a:avLst/>
          </a:prstGeom>
        </p:spPr>
        <p:style>
          <a:lnRef idx="1">
            <a:schemeClr val="accent2"/>
          </a:lnRef>
          <a:fillRef idx="2">
            <a:schemeClr val="accent2"/>
          </a:fillRef>
          <a:effectRef idx="1">
            <a:schemeClr val="accent2"/>
          </a:effectRef>
          <a:fontRef idx="minor">
            <a:schemeClr val="dk1"/>
          </a:fontRef>
        </p:style>
        <p:txBody>
          <a:bodyPr lIns="91426" tIns="45713" rIns="91426" bIns="45713" rtlCol="0" anchor="ctr"/>
          <a:lstStyle/>
          <a:p>
            <a:pPr algn="ctr"/>
            <a:endParaRPr lang="en-US"/>
          </a:p>
        </p:txBody>
      </p:sp>
      <p:sp>
        <p:nvSpPr>
          <p:cNvPr id="6" name="Flowchart: Connector 5"/>
          <p:cNvSpPr/>
          <p:nvPr/>
        </p:nvSpPr>
        <p:spPr>
          <a:xfrm>
            <a:off x="2559050" y="1524000"/>
            <a:ext cx="330200" cy="152400"/>
          </a:xfrm>
          <a:prstGeom prst="flowChartConnector">
            <a:avLst/>
          </a:prstGeom>
        </p:spPr>
        <p:style>
          <a:lnRef idx="1">
            <a:schemeClr val="accent2"/>
          </a:lnRef>
          <a:fillRef idx="2">
            <a:schemeClr val="accent2"/>
          </a:fillRef>
          <a:effectRef idx="1">
            <a:schemeClr val="accent2"/>
          </a:effectRef>
          <a:fontRef idx="minor">
            <a:schemeClr val="dk1"/>
          </a:fontRef>
        </p:style>
        <p:txBody>
          <a:bodyPr lIns="91426" tIns="45713" rIns="91426" bIns="45713" rtlCol="0" anchor="ctr"/>
          <a:lstStyle/>
          <a:p>
            <a:pPr algn="ctr"/>
            <a:endParaRPr lang="en-US"/>
          </a:p>
        </p:txBody>
      </p:sp>
      <p:sp>
        <p:nvSpPr>
          <p:cNvPr id="7" name="Flowchart: Connector 6"/>
          <p:cNvSpPr/>
          <p:nvPr/>
        </p:nvSpPr>
        <p:spPr>
          <a:xfrm>
            <a:off x="2724150" y="1600200"/>
            <a:ext cx="330200" cy="152400"/>
          </a:xfrm>
          <a:prstGeom prst="flowChartConnector">
            <a:avLst/>
          </a:prstGeom>
        </p:spPr>
        <p:style>
          <a:lnRef idx="1">
            <a:schemeClr val="accent2"/>
          </a:lnRef>
          <a:fillRef idx="2">
            <a:schemeClr val="accent2"/>
          </a:fillRef>
          <a:effectRef idx="1">
            <a:schemeClr val="accent2"/>
          </a:effectRef>
          <a:fontRef idx="minor">
            <a:schemeClr val="dk1"/>
          </a:fontRef>
        </p:style>
        <p:txBody>
          <a:bodyPr lIns="91426" tIns="45713" rIns="91426" bIns="45713" rtlCol="0" anchor="ctr"/>
          <a:lstStyle/>
          <a:p>
            <a:pPr algn="ctr"/>
            <a:endParaRPr lang="en-US"/>
          </a:p>
        </p:txBody>
      </p:sp>
      <p:sp>
        <p:nvSpPr>
          <p:cNvPr id="8" name="Rounded Rectangle 7"/>
          <p:cNvSpPr/>
          <p:nvPr/>
        </p:nvSpPr>
        <p:spPr>
          <a:xfrm>
            <a:off x="346282" y="1809503"/>
            <a:ext cx="8667750" cy="4724400"/>
          </a:xfrm>
          <a:prstGeom prst="roundRect">
            <a:avLst/>
          </a:prstGeom>
        </p:spPr>
        <p:style>
          <a:lnRef idx="2">
            <a:schemeClr val="accent3"/>
          </a:lnRef>
          <a:fillRef idx="1">
            <a:schemeClr val="lt1"/>
          </a:fillRef>
          <a:effectRef idx="0">
            <a:schemeClr val="accent3"/>
          </a:effectRef>
          <a:fontRef idx="minor">
            <a:schemeClr val="dk1"/>
          </a:fontRef>
        </p:style>
        <p:txBody>
          <a:bodyPr lIns="91426" tIns="45713" rIns="91426" bIns="45713" rtlCol="0" anchor="ctr"/>
          <a:lstStyle/>
          <a:p>
            <a:pPr>
              <a:buFont typeface="Wingdings" pitchFamily="2" charset="2"/>
              <a:buChar char="ü"/>
            </a:pPr>
            <a:r>
              <a:rPr lang="en-US" sz="2400" b="1" dirty="0" err="1" smtClean="0"/>
              <a:t>Pendidik</a:t>
            </a:r>
            <a:r>
              <a:rPr lang="en-US" sz="2400" b="1" dirty="0" smtClean="0"/>
              <a:t> </a:t>
            </a:r>
            <a:r>
              <a:rPr lang="en-US" sz="2400" b="1" dirty="0"/>
              <a:t>&amp; </a:t>
            </a:r>
            <a:r>
              <a:rPr lang="en-US" sz="2400" b="1" dirty="0" err="1"/>
              <a:t>peserta</a:t>
            </a:r>
            <a:r>
              <a:rPr lang="en-US" sz="2400" b="1" dirty="0"/>
              <a:t> </a:t>
            </a:r>
            <a:r>
              <a:rPr lang="en-US" sz="2400" b="1" dirty="0" err="1"/>
              <a:t>didik</a:t>
            </a:r>
            <a:r>
              <a:rPr lang="en-US" sz="2400" b="1" dirty="0"/>
              <a:t> </a:t>
            </a:r>
            <a:r>
              <a:rPr lang="en-US" sz="2400" b="1" dirty="0" err="1"/>
              <a:t>diwajibkan</a:t>
            </a:r>
            <a:r>
              <a:rPr lang="en-US" sz="2400" b="1" dirty="0"/>
              <a:t> </a:t>
            </a:r>
            <a:r>
              <a:rPr lang="en-US" sz="2400" b="1" dirty="0" err="1"/>
              <a:t>dapat</a:t>
            </a:r>
            <a:r>
              <a:rPr lang="en-US" sz="2400" b="1" dirty="0"/>
              <a:t> </a:t>
            </a:r>
          </a:p>
          <a:p>
            <a:r>
              <a:rPr lang="en-US" sz="2400" b="1" dirty="0"/>
              <a:t>   </a:t>
            </a:r>
            <a:r>
              <a:rPr lang="en-US" sz="2400" b="1" dirty="0" err="1"/>
              <a:t>menyanyikan</a:t>
            </a:r>
            <a:r>
              <a:rPr lang="en-US" sz="2400" b="1" dirty="0"/>
              <a:t> </a:t>
            </a:r>
            <a:r>
              <a:rPr lang="en-US" sz="2400" b="1" dirty="0" err="1"/>
              <a:t>lagu</a:t>
            </a:r>
            <a:r>
              <a:rPr lang="en-US" sz="2400" b="1" dirty="0"/>
              <a:t> </a:t>
            </a:r>
            <a:r>
              <a:rPr lang="en-US" sz="2400" b="1" dirty="0" err="1"/>
              <a:t>wajib</a:t>
            </a:r>
            <a:r>
              <a:rPr lang="en-US" sz="2400" b="1" dirty="0"/>
              <a:t>/</a:t>
            </a:r>
            <a:r>
              <a:rPr lang="en-US" sz="2400" b="1" dirty="0" err="1"/>
              <a:t>lagu</a:t>
            </a:r>
            <a:r>
              <a:rPr lang="en-US" sz="2400" b="1" dirty="0"/>
              <a:t> </a:t>
            </a:r>
            <a:r>
              <a:rPr lang="en-US" sz="2400" b="1" dirty="0" err="1"/>
              <a:t>Perjuangan</a:t>
            </a:r>
            <a:r>
              <a:rPr lang="en-US" sz="2400" b="1" dirty="0"/>
              <a:t> Guru, </a:t>
            </a:r>
          </a:p>
          <a:p>
            <a:r>
              <a:rPr lang="en-US" sz="2400" b="1" dirty="0"/>
              <a:t>   Mars PGRI &amp; </a:t>
            </a:r>
            <a:r>
              <a:rPr lang="en-US" sz="2400" b="1" dirty="0" smtClean="0"/>
              <a:t>H</a:t>
            </a:r>
            <a:r>
              <a:rPr lang="id-ID" sz="2400" b="1" dirty="0" smtClean="0"/>
              <a:t>y</a:t>
            </a:r>
            <a:r>
              <a:rPr lang="en-US" sz="2400" b="1" dirty="0" err="1" smtClean="0"/>
              <a:t>mne</a:t>
            </a:r>
            <a:r>
              <a:rPr lang="en-US" sz="2400" b="1" dirty="0" smtClean="0"/>
              <a:t> </a:t>
            </a:r>
            <a:r>
              <a:rPr lang="en-US" sz="2400" b="1" dirty="0"/>
              <a:t>PGRI (</a:t>
            </a:r>
            <a:r>
              <a:rPr lang="en-US" sz="2400" b="1" dirty="0" err="1" smtClean="0"/>
              <a:t>Dirgahayu</a:t>
            </a:r>
            <a:r>
              <a:rPr lang="en-US" sz="2400" b="1" dirty="0" smtClean="0"/>
              <a:t> </a:t>
            </a:r>
            <a:r>
              <a:rPr lang="en-US" sz="2400" b="1" dirty="0"/>
              <a:t>PGRI)</a:t>
            </a:r>
          </a:p>
          <a:p>
            <a:pPr>
              <a:buFont typeface="Wingdings" pitchFamily="2" charset="2"/>
              <a:buChar char="ü"/>
            </a:pPr>
            <a:r>
              <a:rPr lang="en-US" sz="2400" dirty="0" err="1"/>
              <a:t>Pendidik</a:t>
            </a:r>
            <a:r>
              <a:rPr lang="en-US" sz="2400" dirty="0"/>
              <a:t> &amp; </a:t>
            </a:r>
            <a:r>
              <a:rPr lang="en-US" sz="2400" dirty="0" err="1"/>
              <a:t>Peserta</a:t>
            </a:r>
            <a:r>
              <a:rPr lang="en-US" sz="2400" dirty="0"/>
              <a:t> </a:t>
            </a:r>
            <a:r>
              <a:rPr lang="en-US" sz="2400" dirty="0" err="1" smtClean="0"/>
              <a:t>Didik</a:t>
            </a:r>
            <a:r>
              <a:rPr lang="en-US" sz="2400" dirty="0" smtClean="0"/>
              <a:t> </a:t>
            </a:r>
            <a:r>
              <a:rPr lang="en-US" sz="2400" dirty="0" err="1"/>
              <a:t>dapat</a:t>
            </a:r>
            <a:r>
              <a:rPr lang="en-US" sz="2400" dirty="0"/>
              <a:t> </a:t>
            </a:r>
            <a:r>
              <a:rPr lang="en-US" sz="2400" dirty="0" err="1"/>
              <a:t>mengenal</a:t>
            </a:r>
            <a:r>
              <a:rPr lang="en-US" sz="2400" dirty="0"/>
              <a:t> </a:t>
            </a:r>
            <a:r>
              <a:rPr lang="en-US" sz="2400" dirty="0" err="1"/>
              <a:t>dan</a:t>
            </a:r>
            <a:r>
              <a:rPr lang="en-US" sz="2400" dirty="0"/>
              <a:t> </a:t>
            </a:r>
          </a:p>
          <a:p>
            <a:r>
              <a:rPr lang="en-US" sz="2400" dirty="0"/>
              <a:t>   </a:t>
            </a:r>
            <a:r>
              <a:rPr lang="en-US" sz="2400" dirty="0" err="1"/>
              <a:t>mengartikan</a:t>
            </a:r>
            <a:r>
              <a:rPr lang="en-US" sz="2400" dirty="0"/>
              <a:t> </a:t>
            </a:r>
            <a:r>
              <a:rPr lang="en-US" sz="2400" dirty="0" err="1"/>
              <a:t>lambang</a:t>
            </a:r>
            <a:r>
              <a:rPr lang="en-US" sz="2400" dirty="0"/>
              <a:t> </a:t>
            </a:r>
            <a:r>
              <a:rPr lang="en-US" sz="2400" dirty="0" err="1"/>
              <a:t>dan</a:t>
            </a:r>
            <a:r>
              <a:rPr lang="en-US" sz="2400" dirty="0"/>
              <a:t> </a:t>
            </a:r>
            <a:r>
              <a:rPr lang="en-US" sz="2400" dirty="0" err="1"/>
              <a:t>atribut</a:t>
            </a:r>
            <a:r>
              <a:rPr lang="en-US" sz="2400" dirty="0"/>
              <a:t> PGRI</a:t>
            </a:r>
          </a:p>
          <a:p>
            <a:pPr>
              <a:buFont typeface="Wingdings" pitchFamily="2" charset="2"/>
              <a:buChar char="ü"/>
            </a:pPr>
            <a:r>
              <a:rPr lang="en-US" sz="2400" dirty="0" err="1"/>
              <a:t>Pendidik</a:t>
            </a:r>
            <a:r>
              <a:rPr lang="en-US" sz="2400" dirty="0"/>
              <a:t> &amp; </a:t>
            </a:r>
            <a:r>
              <a:rPr lang="en-US" sz="2400" dirty="0" err="1"/>
              <a:t>Peserta</a:t>
            </a:r>
            <a:r>
              <a:rPr lang="en-US" sz="2400" dirty="0"/>
              <a:t> </a:t>
            </a:r>
            <a:r>
              <a:rPr lang="en-US" sz="2400" dirty="0" err="1"/>
              <a:t>Didik</a:t>
            </a:r>
            <a:r>
              <a:rPr lang="en-US" sz="2400" dirty="0"/>
              <a:t> </a:t>
            </a:r>
            <a:r>
              <a:rPr lang="en-US" sz="2400" dirty="0" err="1"/>
              <a:t>wajib</a:t>
            </a:r>
            <a:r>
              <a:rPr lang="en-US" sz="2400" dirty="0"/>
              <a:t> </a:t>
            </a:r>
            <a:r>
              <a:rPr lang="en-US" sz="2400" dirty="0" err="1"/>
              <a:t>mengikuti</a:t>
            </a:r>
            <a:r>
              <a:rPr lang="en-US" sz="2400" dirty="0"/>
              <a:t> </a:t>
            </a:r>
          </a:p>
          <a:p>
            <a:r>
              <a:rPr lang="en-US" sz="2400" dirty="0"/>
              <a:t>   </a:t>
            </a:r>
            <a:r>
              <a:rPr lang="en-US" sz="2400" dirty="0" err="1"/>
              <a:t>ceramah-ceramah</a:t>
            </a:r>
            <a:r>
              <a:rPr lang="en-US" sz="2400" dirty="0"/>
              <a:t> </a:t>
            </a:r>
            <a:r>
              <a:rPr lang="en-US" sz="2400" dirty="0" err="1"/>
              <a:t>ke</a:t>
            </a:r>
            <a:r>
              <a:rPr lang="en-US" sz="2400" dirty="0"/>
              <a:t>-PGRI-an</a:t>
            </a:r>
          </a:p>
          <a:p>
            <a:pPr>
              <a:buFont typeface="Wingdings" pitchFamily="2" charset="2"/>
              <a:buChar char="ü"/>
            </a:pPr>
            <a:r>
              <a:rPr lang="en-US" sz="2400" dirty="0" err="1"/>
              <a:t>Bagi</a:t>
            </a:r>
            <a:r>
              <a:rPr lang="en-US" sz="2400" dirty="0"/>
              <a:t> </a:t>
            </a:r>
            <a:r>
              <a:rPr lang="en-US" sz="2400" dirty="0" err="1"/>
              <a:t>lulusan</a:t>
            </a:r>
            <a:r>
              <a:rPr lang="en-US" sz="2400" dirty="0"/>
              <a:t>, </a:t>
            </a:r>
            <a:r>
              <a:rPr lang="en-US" sz="2400" dirty="0" err="1"/>
              <a:t>pendidik</a:t>
            </a:r>
            <a:r>
              <a:rPr lang="en-US" sz="2400" dirty="0"/>
              <a:t> </a:t>
            </a:r>
            <a:r>
              <a:rPr lang="en-US" sz="2400" dirty="0" err="1"/>
              <a:t>wajib</a:t>
            </a:r>
            <a:r>
              <a:rPr lang="en-US" sz="2400" dirty="0"/>
              <a:t> </a:t>
            </a:r>
            <a:r>
              <a:rPr lang="en-US" sz="2400" dirty="0" err="1"/>
              <a:t>memiliki</a:t>
            </a:r>
            <a:r>
              <a:rPr lang="en-US" sz="2400" dirty="0"/>
              <a:t> </a:t>
            </a:r>
            <a:r>
              <a:rPr lang="en-US" sz="2400" dirty="0" err="1"/>
              <a:t>kartu</a:t>
            </a:r>
            <a:r>
              <a:rPr lang="en-US" sz="2400" dirty="0"/>
              <a:t> </a:t>
            </a:r>
          </a:p>
          <a:p>
            <a:r>
              <a:rPr lang="en-US" sz="2400" dirty="0"/>
              <a:t>   </a:t>
            </a:r>
            <a:r>
              <a:rPr lang="en-US" sz="2400" dirty="0" err="1"/>
              <a:t>tanda</a:t>
            </a:r>
            <a:r>
              <a:rPr lang="en-US" sz="2400" dirty="0"/>
              <a:t> </a:t>
            </a:r>
            <a:r>
              <a:rPr lang="en-US" sz="2400" dirty="0" err="1"/>
              <a:t>anggota</a:t>
            </a:r>
            <a:r>
              <a:rPr lang="en-US" sz="2400" dirty="0"/>
              <a:t> PGRI</a:t>
            </a:r>
          </a:p>
          <a:p>
            <a:pPr>
              <a:buFont typeface="Wingdings" pitchFamily="2" charset="2"/>
              <a:buChar char="ü"/>
            </a:pPr>
            <a:r>
              <a:rPr lang="en-US" sz="2400" dirty="0" err="1"/>
              <a:t>Pendidik</a:t>
            </a:r>
            <a:r>
              <a:rPr lang="en-US" sz="2400" dirty="0"/>
              <a:t> </a:t>
            </a:r>
            <a:r>
              <a:rPr lang="en-US" sz="2400" dirty="0" err="1"/>
              <a:t>dan</a:t>
            </a:r>
            <a:r>
              <a:rPr lang="en-US" sz="2400" dirty="0"/>
              <a:t> </a:t>
            </a:r>
            <a:r>
              <a:rPr lang="en-US" sz="2400" dirty="0" err="1"/>
              <a:t>peserta</a:t>
            </a:r>
            <a:r>
              <a:rPr lang="en-US" sz="2400" dirty="0"/>
              <a:t> </a:t>
            </a:r>
            <a:r>
              <a:rPr lang="en-US" sz="2400" dirty="0" err="1"/>
              <a:t>didik</a:t>
            </a:r>
            <a:r>
              <a:rPr lang="en-US" sz="2400" dirty="0"/>
              <a:t> </a:t>
            </a:r>
            <a:r>
              <a:rPr lang="en-US" sz="2400" dirty="0" err="1"/>
              <a:t>pada</a:t>
            </a:r>
            <a:r>
              <a:rPr lang="en-US" sz="2400" dirty="0"/>
              <a:t> </a:t>
            </a:r>
            <a:r>
              <a:rPr lang="en-US" sz="2400" dirty="0" err="1"/>
              <a:t>hari</a:t>
            </a:r>
            <a:r>
              <a:rPr lang="en-US" sz="2400" dirty="0"/>
              <a:t> </a:t>
            </a:r>
            <a:r>
              <a:rPr lang="en-US" sz="2400" dirty="0" err="1"/>
              <a:t>tertentu</a:t>
            </a:r>
            <a:r>
              <a:rPr lang="en-US" sz="2400" dirty="0"/>
              <a:t> </a:t>
            </a:r>
          </a:p>
          <a:p>
            <a:r>
              <a:rPr lang="en-US" sz="2400" dirty="0"/>
              <a:t>  </a:t>
            </a:r>
            <a:r>
              <a:rPr lang="en-US" sz="2400" dirty="0" err="1"/>
              <a:t>diwajibkan</a:t>
            </a:r>
            <a:r>
              <a:rPr lang="en-US" sz="2400" dirty="0"/>
              <a:t> </a:t>
            </a:r>
            <a:r>
              <a:rPr lang="en-US" sz="2400" dirty="0" err="1"/>
              <a:t>mengenakan</a:t>
            </a:r>
            <a:r>
              <a:rPr lang="en-US" sz="2400" dirty="0"/>
              <a:t> </a:t>
            </a:r>
            <a:r>
              <a:rPr lang="en-US" sz="2400" dirty="0" err="1"/>
              <a:t>seragam</a:t>
            </a:r>
            <a:r>
              <a:rPr lang="en-US" sz="2400" dirty="0"/>
              <a:t> </a:t>
            </a:r>
            <a:r>
              <a:rPr lang="id-ID" sz="2400" dirty="0" smtClean="0"/>
              <a:t>P</a:t>
            </a:r>
            <a:r>
              <a:rPr lang="en-US" sz="2400" dirty="0" smtClean="0"/>
              <a:t>PLP-PGRI </a:t>
            </a:r>
            <a:endParaRPr lang="en-US" sz="2400" dirty="0"/>
          </a:p>
          <a:p>
            <a:r>
              <a:rPr lang="en-US" sz="2400" dirty="0"/>
              <a:t>  </a:t>
            </a:r>
            <a:r>
              <a:rPr lang="en-US" sz="2400" dirty="0" err="1"/>
              <a:t>sesuai</a:t>
            </a:r>
            <a:r>
              <a:rPr lang="en-US" sz="2400" dirty="0"/>
              <a:t> </a:t>
            </a:r>
            <a:r>
              <a:rPr lang="en-US" sz="2400" dirty="0" err="1"/>
              <a:t>dengan</a:t>
            </a:r>
            <a:r>
              <a:rPr lang="en-US" sz="2400" dirty="0"/>
              <a:t> </a:t>
            </a:r>
            <a:r>
              <a:rPr lang="en-US" sz="2400" dirty="0" err="1"/>
              <a:t>ketentuan</a:t>
            </a:r>
            <a:r>
              <a:rPr lang="en-US" sz="2400" dirty="0"/>
              <a:t> yang </a:t>
            </a:r>
            <a:r>
              <a:rPr lang="en-US" sz="2400" dirty="0" err="1"/>
              <a:t>berlaku</a:t>
            </a:r>
            <a:endParaRPr lang="en-US" sz="2400" dirty="0"/>
          </a:p>
        </p:txBody>
      </p:sp>
      <p:sp>
        <p:nvSpPr>
          <p:cNvPr id="10" name="Right Arrow 9">
            <a:hlinkClick r:id="rId2" action="ppaction://hlinksldjump"/>
          </p:cNvPr>
          <p:cNvSpPr/>
          <p:nvPr/>
        </p:nvSpPr>
        <p:spPr>
          <a:xfrm>
            <a:off x="8420101" y="6248400"/>
            <a:ext cx="1403350" cy="533400"/>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lIns="91426" tIns="45713" rIns="91426" bIns="45713"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chemeClr val="accent1">
                    <a:lumMod val="75000"/>
                  </a:schemeClr>
                </a:solidFill>
                <a:latin typeface="Kristen ITC" pitchFamily="66" charset="0"/>
              </a:rPr>
              <a:t>Next</a:t>
            </a: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2000" fill="hold"/>
                                        <p:tgtEl>
                                          <p:spTgt spid="5"/>
                                        </p:tgtEl>
                                        <p:attrNameLst>
                                          <p:attrName>ppt_w</p:attrName>
                                        </p:attrNameLst>
                                      </p:cBhvr>
                                      <p:tavLst>
                                        <p:tav tm="0">
                                          <p:val>
                                            <p:fltVal val="0"/>
                                          </p:val>
                                        </p:tav>
                                        <p:tav tm="100000">
                                          <p:val>
                                            <p:strVal val="#ppt_w"/>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style.rotation</p:attrName>
                                        </p:attrNameLst>
                                      </p:cBhvr>
                                      <p:tavLst>
                                        <p:tav tm="0">
                                          <p:val>
                                            <p:fltVal val="360"/>
                                          </p:val>
                                        </p:tav>
                                        <p:tav tm="100000">
                                          <p:val>
                                            <p:fltVal val="0"/>
                                          </p:val>
                                        </p:tav>
                                      </p:tavLst>
                                    </p:anim>
                                    <p:animEffect transition="in" filter="fade">
                                      <p:cBhvr>
                                        <p:cTn id="15" dur="2000"/>
                                        <p:tgtEl>
                                          <p:spTgt spid="5"/>
                                        </p:tgtEl>
                                      </p:cBhvr>
                                    </p:animEffect>
                                  </p:childTnLst>
                                </p:cTn>
                              </p:par>
                              <p:par>
                                <p:cTn id="16" presetID="49" presetClass="entr" presetSubtype="0" decel="10000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2000" fill="hold"/>
                                        <p:tgtEl>
                                          <p:spTgt spid="6"/>
                                        </p:tgtEl>
                                        <p:attrNameLst>
                                          <p:attrName>ppt_w</p:attrName>
                                        </p:attrNameLst>
                                      </p:cBhvr>
                                      <p:tavLst>
                                        <p:tav tm="0">
                                          <p:val>
                                            <p:fltVal val="0"/>
                                          </p:val>
                                        </p:tav>
                                        <p:tav tm="100000">
                                          <p:val>
                                            <p:strVal val="#ppt_w"/>
                                          </p:val>
                                        </p:tav>
                                      </p:tavLst>
                                    </p:anim>
                                    <p:anim calcmode="lin" valueType="num">
                                      <p:cBhvr>
                                        <p:cTn id="19" dur="2000" fill="hold"/>
                                        <p:tgtEl>
                                          <p:spTgt spid="6"/>
                                        </p:tgtEl>
                                        <p:attrNameLst>
                                          <p:attrName>ppt_h</p:attrName>
                                        </p:attrNameLst>
                                      </p:cBhvr>
                                      <p:tavLst>
                                        <p:tav tm="0">
                                          <p:val>
                                            <p:fltVal val="0"/>
                                          </p:val>
                                        </p:tav>
                                        <p:tav tm="100000">
                                          <p:val>
                                            <p:strVal val="#ppt_h"/>
                                          </p:val>
                                        </p:tav>
                                      </p:tavLst>
                                    </p:anim>
                                    <p:anim calcmode="lin" valueType="num">
                                      <p:cBhvr>
                                        <p:cTn id="20" dur="2000" fill="hold"/>
                                        <p:tgtEl>
                                          <p:spTgt spid="6"/>
                                        </p:tgtEl>
                                        <p:attrNameLst>
                                          <p:attrName>style.rotation</p:attrName>
                                        </p:attrNameLst>
                                      </p:cBhvr>
                                      <p:tavLst>
                                        <p:tav tm="0">
                                          <p:val>
                                            <p:fltVal val="360"/>
                                          </p:val>
                                        </p:tav>
                                        <p:tav tm="100000">
                                          <p:val>
                                            <p:fltVal val="0"/>
                                          </p:val>
                                        </p:tav>
                                      </p:tavLst>
                                    </p:anim>
                                    <p:animEffect transition="in" filter="fade">
                                      <p:cBhvr>
                                        <p:cTn id="21" dur="2000"/>
                                        <p:tgtEl>
                                          <p:spTgt spid="6"/>
                                        </p:tgtEl>
                                      </p:cBhvr>
                                    </p:animEffect>
                                  </p:childTnLst>
                                </p:cTn>
                              </p:par>
                              <p:par>
                                <p:cTn id="22" presetID="49" presetClass="entr" presetSubtype="0" decel="10000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2000" fill="hold"/>
                                        <p:tgtEl>
                                          <p:spTgt spid="7"/>
                                        </p:tgtEl>
                                        <p:attrNameLst>
                                          <p:attrName>ppt_w</p:attrName>
                                        </p:attrNameLst>
                                      </p:cBhvr>
                                      <p:tavLst>
                                        <p:tav tm="0">
                                          <p:val>
                                            <p:fltVal val="0"/>
                                          </p:val>
                                        </p:tav>
                                        <p:tav tm="100000">
                                          <p:val>
                                            <p:strVal val="#ppt_w"/>
                                          </p:val>
                                        </p:tav>
                                      </p:tavLst>
                                    </p:anim>
                                    <p:anim calcmode="lin" valueType="num">
                                      <p:cBhvr>
                                        <p:cTn id="25" dur="2000" fill="hold"/>
                                        <p:tgtEl>
                                          <p:spTgt spid="7"/>
                                        </p:tgtEl>
                                        <p:attrNameLst>
                                          <p:attrName>ppt_h</p:attrName>
                                        </p:attrNameLst>
                                      </p:cBhvr>
                                      <p:tavLst>
                                        <p:tav tm="0">
                                          <p:val>
                                            <p:fltVal val="0"/>
                                          </p:val>
                                        </p:tav>
                                        <p:tav tm="100000">
                                          <p:val>
                                            <p:strVal val="#ppt_h"/>
                                          </p:val>
                                        </p:tav>
                                      </p:tavLst>
                                    </p:anim>
                                    <p:anim calcmode="lin" valueType="num">
                                      <p:cBhvr>
                                        <p:cTn id="26" dur="2000" fill="hold"/>
                                        <p:tgtEl>
                                          <p:spTgt spid="7"/>
                                        </p:tgtEl>
                                        <p:attrNameLst>
                                          <p:attrName>style.rotation</p:attrName>
                                        </p:attrNameLst>
                                      </p:cBhvr>
                                      <p:tavLst>
                                        <p:tav tm="0">
                                          <p:val>
                                            <p:fltVal val="360"/>
                                          </p:val>
                                        </p:tav>
                                        <p:tav tm="100000">
                                          <p:val>
                                            <p:fltVal val="0"/>
                                          </p:val>
                                        </p:tav>
                                      </p:tavLst>
                                    </p:anim>
                                    <p:animEffect transition="in" filter="fad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1" presetClass="entr" presetSubtype="0"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fade">
                                      <p:cBhvr>
                                        <p:cTn id="32" dur="770" decel="100000"/>
                                        <p:tgtEl>
                                          <p:spTgt spid="8">
                                            <p:txEl>
                                              <p:pRg st="0" end="0"/>
                                            </p:txEl>
                                          </p:spTgt>
                                        </p:tgtEl>
                                      </p:cBhvr>
                                    </p:animEffect>
                                    <p:animScale>
                                      <p:cBhvr>
                                        <p:cTn id="33" dur="770" decel="100000"/>
                                        <p:tgtEl>
                                          <p:spTgt spid="8">
                                            <p:txEl>
                                              <p:pRg st="0" end="0"/>
                                            </p:txEl>
                                          </p:spTgt>
                                        </p:tgtEl>
                                      </p:cBhvr>
                                      <p:from x="10000" y="10000"/>
                                      <p:to x="200000" y="450000"/>
                                    </p:animScale>
                                    <p:animScale>
                                      <p:cBhvr>
                                        <p:cTn id="34" dur="1230" accel="100000" fill="hold">
                                          <p:stCondLst>
                                            <p:cond delay="770"/>
                                          </p:stCondLst>
                                        </p:cTn>
                                        <p:tgtEl>
                                          <p:spTgt spid="8">
                                            <p:txEl>
                                              <p:pRg st="0" end="0"/>
                                            </p:txEl>
                                          </p:spTgt>
                                        </p:tgtEl>
                                      </p:cBhvr>
                                      <p:from x="200000" y="450000"/>
                                      <p:to x="100000" y="100000"/>
                                    </p:animScale>
                                    <p:set>
                                      <p:cBhvr>
                                        <p:cTn id="35" dur="770" fill="hold"/>
                                        <p:tgtEl>
                                          <p:spTgt spid="8">
                                            <p:txEl>
                                              <p:pRg st="0" end="0"/>
                                            </p:txEl>
                                          </p:spTgt>
                                        </p:tgtEl>
                                        <p:attrNameLst>
                                          <p:attrName>ppt_x</p:attrName>
                                        </p:attrNameLst>
                                      </p:cBhvr>
                                      <p:to>
                                        <p:strVal val="(0.5)"/>
                                      </p:to>
                                    </p:set>
                                    <p:anim from="(0.5)" to="(#ppt_x)" calcmode="lin" valueType="num">
                                      <p:cBhvr>
                                        <p:cTn id="36" dur="1230" accel="100000" fill="hold">
                                          <p:stCondLst>
                                            <p:cond delay="770"/>
                                          </p:stCondLst>
                                        </p:cTn>
                                        <p:tgtEl>
                                          <p:spTgt spid="8">
                                            <p:txEl>
                                              <p:pRg st="0" end="0"/>
                                            </p:txEl>
                                          </p:spTgt>
                                        </p:tgtEl>
                                        <p:attrNameLst>
                                          <p:attrName>ppt_x</p:attrName>
                                        </p:attrNameLst>
                                      </p:cBhvr>
                                    </p:anim>
                                    <p:set>
                                      <p:cBhvr>
                                        <p:cTn id="37" dur="770" fill="hold"/>
                                        <p:tgtEl>
                                          <p:spTgt spid="8">
                                            <p:txEl>
                                              <p:pRg st="0" end="0"/>
                                            </p:txEl>
                                          </p:spTgt>
                                        </p:tgtEl>
                                        <p:attrNameLst>
                                          <p:attrName>ppt_y</p:attrName>
                                        </p:attrNameLst>
                                      </p:cBhvr>
                                      <p:to>
                                        <p:strVal val="(#ppt_y+0.4)"/>
                                      </p:to>
                                    </p:set>
                                    <p:anim from="(#ppt_y+0.4)" to="(#ppt_y)" calcmode="lin" valueType="num">
                                      <p:cBhvr>
                                        <p:cTn id="38" dur="1230" accel="100000" fill="hold">
                                          <p:stCondLst>
                                            <p:cond delay="770"/>
                                          </p:stCondLst>
                                        </p:cTn>
                                        <p:tgtEl>
                                          <p:spTgt spid="8">
                                            <p:txEl>
                                              <p:pRg st="0" end="0"/>
                                            </p:txEl>
                                          </p:spTgt>
                                        </p:tgtEl>
                                        <p:attrNameLst>
                                          <p:attrName>ppt_y</p:attrName>
                                        </p:attrNameLst>
                                      </p:cBhvr>
                                    </p:anim>
                                  </p:childTnLst>
                                </p:cTn>
                              </p:par>
                              <p:par>
                                <p:cTn id="39" presetID="51" presetClass="entr" presetSubtype="0" fill="hold" nodeType="with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Effect transition="in" filter="fade">
                                      <p:cBhvr>
                                        <p:cTn id="41" dur="770" decel="100000"/>
                                        <p:tgtEl>
                                          <p:spTgt spid="8">
                                            <p:txEl>
                                              <p:pRg st="1" end="1"/>
                                            </p:txEl>
                                          </p:spTgt>
                                        </p:tgtEl>
                                      </p:cBhvr>
                                    </p:animEffect>
                                    <p:animScale>
                                      <p:cBhvr>
                                        <p:cTn id="42" dur="770" decel="100000"/>
                                        <p:tgtEl>
                                          <p:spTgt spid="8">
                                            <p:txEl>
                                              <p:pRg st="1" end="1"/>
                                            </p:txEl>
                                          </p:spTgt>
                                        </p:tgtEl>
                                      </p:cBhvr>
                                      <p:from x="10000" y="10000"/>
                                      <p:to x="200000" y="450000"/>
                                    </p:animScale>
                                    <p:animScale>
                                      <p:cBhvr>
                                        <p:cTn id="43" dur="1230" accel="100000" fill="hold">
                                          <p:stCondLst>
                                            <p:cond delay="770"/>
                                          </p:stCondLst>
                                        </p:cTn>
                                        <p:tgtEl>
                                          <p:spTgt spid="8">
                                            <p:txEl>
                                              <p:pRg st="1" end="1"/>
                                            </p:txEl>
                                          </p:spTgt>
                                        </p:tgtEl>
                                      </p:cBhvr>
                                      <p:from x="200000" y="450000"/>
                                      <p:to x="100000" y="100000"/>
                                    </p:animScale>
                                    <p:set>
                                      <p:cBhvr>
                                        <p:cTn id="44" dur="770" fill="hold"/>
                                        <p:tgtEl>
                                          <p:spTgt spid="8">
                                            <p:txEl>
                                              <p:pRg st="1" end="1"/>
                                            </p:txEl>
                                          </p:spTgt>
                                        </p:tgtEl>
                                        <p:attrNameLst>
                                          <p:attrName>ppt_x</p:attrName>
                                        </p:attrNameLst>
                                      </p:cBhvr>
                                      <p:to>
                                        <p:strVal val="(0.5)"/>
                                      </p:to>
                                    </p:set>
                                    <p:anim from="(0.5)" to="(#ppt_x)" calcmode="lin" valueType="num">
                                      <p:cBhvr>
                                        <p:cTn id="45" dur="1230" accel="100000" fill="hold">
                                          <p:stCondLst>
                                            <p:cond delay="770"/>
                                          </p:stCondLst>
                                        </p:cTn>
                                        <p:tgtEl>
                                          <p:spTgt spid="8">
                                            <p:txEl>
                                              <p:pRg st="1" end="1"/>
                                            </p:txEl>
                                          </p:spTgt>
                                        </p:tgtEl>
                                        <p:attrNameLst>
                                          <p:attrName>ppt_x</p:attrName>
                                        </p:attrNameLst>
                                      </p:cBhvr>
                                    </p:anim>
                                    <p:set>
                                      <p:cBhvr>
                                        <p:cTn id="46" dur="770" fill="hold"/>
                                        <p:tgtEl>
                                          <p:spTgt spid="8">
                                            <p:txEl>
                                              <p:pRg st="1" end="1"/>
                                            </p:txEl>
                                          </p:spTgt>
                                        </p:tgtEl>
                                        <p:attrNameLst>
                                          <p:attrName>ppt_y</p:attrName>
                                        </p:attrNameLst>
                                      </p:cBhvr>
                                      <p:to>
                                        <p:strVal val="(#ppt_y+0.4)"/>
                                      </p:to>
                                    </p:set>
                                    <p:anim from="(#ppt_y+0.4)" to="(#ppt_y)" calcmode="lin" valueType="num">
                                      <p:cBhvr>
                                        <p:cTn id="47" dur="1230" accel="100000" fill="hold">
                                          <p:stCondLst>
                                            <p:cond delay="770"/>
                                          </p:stCondLst>
                                        </p:cTn>
                                        <p:tgtEl>
                                          <p:spTgt spid="8">
                                            <p:txEl>
                                              <p:pRg st="1" end="1"/>
                                            </p:txEl>
                                          </p:spTgt>
                                        </p:tgtEl>
                                        <p:attrNameLst>
                                          <p:attrName>ppt_y</p:attrName>
                                        </p:attrNameLst>
                                      </p:cBhvr>
                                    </p:anim>
                                  </p:childTnLst>
                                </p:cTn>
                              </p:par>
                              <p:par>
                                <p:cTn id="48" presetID="51" presetClass="entr" presetSubtype="0" fill="hold" nodeType="withEffect">
                                  <p:stCondLst>
                                    <p:cond delay="0"/>
                                  </p:stCondLst>
                                  <p:childTnLst>
                                    <p:set>
                                      <p:cBhvr>
                                        <p:cTn id="49" dur="1" fill="hold">
                                          <p:stCondLst>
                                            <p:cond delay="0"/>
                                          </p:stCondLst>
                                        </p:cTn>
                                        <p:tgtEl>
                                          <p:spTgt spid="8">
                                            <p:txEl>
                                              <p:pRg st="2" end="2"/>
                                            </p:txEl>
                                          </p:spTgt>
                                        </p:tgtEl>
                                        <p:attrNameLst>
                                          <p:attrName>style.visibility</p:attrName>
                                        </p:attrNameLst>
                                      </p:cBhvr>
                                      <p:to>
                                        <p:strVal val="visible"/>
                                      </p:to>
                                    </p:set>
                                    <p:animEffect transition="in" filter="fade">
                                      <p:cBhvr>
                                        <p:cTn id="50" dur="770" decel="100000"/>
                                        <p:tgtEl>
                                          <p:spTgt spid="8">
                                            <p:txEl>
                                              <p:pRg st="2" end="2"/>
                                            </p:txEl>
                                          </p:spTgt>
                                        </p:tgtEl>
                                      </p:cBhvr>
                                    </p:animEffect>
                                    <p:animScale>
                                      <p:cBhvr>
                                        <p:cTn id="51" dur="770" decel="100000"/>
                                        <p:tgtEl>
                                          <p:spTgt spid="8">
                                            <p:txEl>
                                              <p:pRg st="2" end="2"/>
                                            </p:txEl>
                                          </p:spTgt>
                                        </p:tgtEl>
                                      </p:cBhvr>
                                      <p:from x="10000" y="10000"/>
                                      <p:to x="200000" y="450000"/>
                                    </p:animScale>
                                    <p:animScale>
                                      <p:cBhvr>
                                        <p:cTn id="52" dur="1230" accel="100000" fill="hold">
                                          <p:stCondLst>
                                            <p:cond delay="770"/>
                                          </p:stCondLst>
                                        </p:cTn>
                                        <p:tgtEl>
                                          <p:spTgt spid="8">
                                            <p:txEl>
                                              <p:pRg st="2" end="2"/>
                                            </p:txEl>
                                          </p:spTgt>
                                        </p:tgtEl>
                                      </p:cBhvr>
                                      <p:from x="200000" y="450000"/>
                                      <p:to x="100000" y="100000"/>
                                    </p:animScale>
                                    <p:set>
                                      <p:cBhvr>
                                        <p:cTn id="53" dur="770" fill="hold"/>
                                        <p:tgtEl>
                                          <p:spTgt spid="8">
                                            <p:txEl>
                                              <p:pRg st="2" end="2"/>
                                            </p:txEl>
                                          </p:spTgt>
                                        </p:tgtEl>
                                        <p:attrNameLst>
                                          <p:attrName>ppt_x</p:attrName>
                                        </p:attrNameLst>
                                      </p:cBhvr>
                                      <p:to>
                                        <p:strVal val="(0.5)"/>
                                      </p:to>
                                    </p:set>
                                    <p:anim from="(0.5)" to="(#ppt_x)" calcmode="lin" valueType="num">
                                      <p:cBhvr>
                                        <p:cTn id="54" dur="1230" accel="100000" fill="hold">
                                          <p:stCondLst>
                                            <p:cond delay="770"/>
                                          </p:stCondLst>
                                        </p:cTn>
                                        <p:tgtEl>
                                          <p:spTgt spid="8">
                                            <p:txEl>
                                              <p:pRg st="2" end="2"/>
                                            </p:txEl>
                                          </p:spTgt>
                                        </p:tgtEl>
                                        <p:attrNameLst>
                                          <p:attrName>ppt_x</p:attrName>
                                        </p:attrNameLst>
                                      </p:cBhvr>
                                    </p:anim>
                                    <p:set>
                                      <p:cBhvr>
                                        <p:cTn id="55" dur="770" fill="hold"/>
                                        <p:tgtEl>
                                          <p:spTgt spid="8">
                                            <p:txEl>
                                              <p:pRg st="2" end="2"/>
                                            </p:txEl>
                                          </p:spTgt>
                                        </p:tgtEl>
                                        <p:attrNameLst>
                                          <p:attrName>ppt_y</p:attrName>
                                        </p:attrNameLst>
                                      </p:cBhvr>
                                      <p:to>
                                        <p:strVal val="(#ppt_y+0.4)"/>
                                      </p:to>
                                    </p:set>
                                    <p:anim from="(#ppt_y+0.4)" to="(#ppt_y)" calcmode="lin" valueType="num">
                                      <p:cBhvr>
                                        <p:cTn id="56" dur="1230" accel="100000" fill="hold">
                                          <p:stCondLst>
                                            <p:cond delay="770"/>
                                          </p:stCondLst>
                                        </p:cTn>
                                        <p:tgtEl>
                                          <p:spTgt spid="8">
                                            <p:txEl>
                                              <p:pRg st="2" end="2"/>
                                            </p:txEl>
                                          </p:spTgt>
                                        </p:tgtEl>
                                        <p:attrNameLst>
                                          <p:attrName>ppt_y</p:attrName>
                                        </p:attrNameLst>
                                      </p:cBhvr>
                                    </p:anim>
                                  </p:childTnLst>
                                </p:cTn>
                              </p:par>
                              <p:par>
                                <p:cTn id="57" presetID="51" presetClass="entr" presetSubtype="0" fill="hold" nodeType="withEffect">
                                  <p:stCondLst>
                                    <p:cond delay="0"/>
                                  </p:stCondLst>
                                  <p:childTnLst>
                                    <p:set>
                                      <p:cBhvr>
                                        <p:cTn id="58" dur="1" fill="hold">
                                          <p:stCondLst>
                                            <p:cond delay="0"/>
                                          </p:stCondLst>
                                        </p:cTn>
                                        <p:tgtEl>
                                          <p:spTgt spid="8">
                                            <p:txEl>
                                              <p:pRg st="3" end="3"/>
                                            </p:txEl>
                                          </p:spTgt>
                                        </p:tgtEl>
                                        <p:attrNameLst>
                                          <p:attrName>style.visibility</p:attrName>
                                        </p:attrNameLst>
                                      </p:cBhvr>
                                      <p:to>
                                        <p:strVal val="visible"/>
                                      </p:to>
                                    </p:set>
                                    <p:animEffect transition="in" filter="fade">
                                      <p:cBhvr>
                                        <p:cTn id="59" dur="770" decel="100000"/>
                                        <p:tgtEl>
                                          <p:spTgt spid="8">
                                            <p:txEl>
                                              <p:pRg st="3" end="3"/>
                                            </p:txEl>
                                          </p:spTgt>
                                        </p:tgtEl>
                                      </p:cBhvr>
                                    </p:animEffect>
                                    <p:animScale>
                                      <p:cBhvr>
                                        <p:cTn id="60" dur="770" decel="100000"/>
                                        <p:tgtEl>
                                          <p:spTgt spid="8">
                                            <p:txEl>
                                              <p:pRg st="3" end="3"/>
                                            </p:txEl>
                                          </p:spTgt>
                                        </p:tgtEl>
                                      </p:cBhvr>
                                      <p:from x="10000" y="10000"/>
                                      <p:to x="200000" y="450000"/>
                                    </p:animScale>
                                    <p:animScale>
                                      <p:cBhvr>
                                        <p:cTn id="61" dur="1230" accel="100000" fill="hold">
                                          <p:stCondLst>
                                            <p:cond delay="770"/>
                                          </p:stCondLst>
                                        </p:cTn>
                                        <p:tgtEl>
                                          <p:spTgt spid="8">
                                            <p:txEl>
                                              <p:pRg st="3" end="3"/>
                                            </p:txEl>
                                          </p:spTgt>
                                        </p:tgtEl>
                                      </p:cBhvr>
                                      <p:from x="200000" y="450000"/>
                                      <p:to x="100000" y="100000"/>
                                    </p:animScale>
                                    <p:set>
                                      <p:cBhvr>
                                        <p:cTn id="62" dur="770" fill="hold"/>
                                        <p:tgtEl>
                                          <p:spTgt spid="8">
                                            <p:txEl>
                                              <p:pRg st="3" end="3"/>
                                            </p:txEl>
                                          </p:spTgt>
                                        </p:tgtEl>
                                        <p:attrNameLst>
                                          <p:attrName>ppt_x</p:attrName>
                                        </p:attrNameLst>
                                      </p:cBhvr>
                                      <p:to>
                                        <p:strVal val="(0.5)"/>
                                      </p:to>
                                    </p:set>
                                    <p:anim from="(0.5)" to="(#ppt_x)" calcmode="lin" valueType="num">
                                      <p:cBhvr>
                                        <p:cTn id="63" dur="1230" accel="100000" fill="hold">
                                          <p:stCondLst>
                                            <p:cond delay="770"/>
                                          </p:stCondLst>
                                        </p:cTn>
                                        <p:tgtEl>
                                          <p:spTgt spid="8">
                                            <p:txEl>
                                              <p:pRg st="3" end="3"/>
                                            </p:txEl>
                                          </p:spTgt>
                                        </p:tgtEl>
                                        <p:attrNameLst>
                                          <p:attrName>ppt_x</p:attrName>
                                        </p:attrNameLst>
                                      </p:cBhvr>
                                    </p:anim>
                                    <p:set>
                                      <p:cBhvr>
                                        <p:cTn id="64" dur="770" fill="hold"/>
                                        <p:tgtEl>
                                          <p:spTgt spid="8">
                                            <p:txEl>
                                              <p:pRg st="3" end="3"/>
                                            </p:txEl>
                                          </p:spTgt>
                                        </p:tgtEl>
                                        <p:attrNameLst>
                                          <p:attrName>ppt_y</p:attrName>
                                        </p:attrNameLst>
                                      </p:cBhvr>
                                      <p:to>
                                        <p:strVal val="(#ppt_y+0.4)"/>
                                      </p:to>
                                    </p:set>
                                    <p:anim from="(#ppt_y+0.4)" to="(#ppt_y)" calcmode="lin" valueType="num">
                                      <p:cBhvr>
                                        <p:cTn id="65" dur="1230" accel="100000" fill="hold">
                                          <p:stCondLst>
                                            <p:cond delay="770"/>
                                          </p:stCondLst>
                                        </p:cTn>
                                        <p:tgtEl>
                                          <p:spTgt spid="8">
                                            <p:txEl>
                                              <p:pRg st="3" end="3"/>
                                            </p:txEl>
                                          </p:spTgt>
                                        </p:tgtEl>
                                        <p:attrNameLst>
                                          <p:attrName>ppt_y</p:attrName>
                                        </p:attrNameLst>
                                      </p:cBhvr>
                                    </p:anim>
                                  </p:childTnLst>
                                </p:cTn>
                              </p:par>
                              <p:par>
                                <p:cTn id="66" presetID="51" presetClass="entr" presetSubtype="0" fill="hold" nodeType="withEffect">
                                  <p:stCondLst>
                                    <p:cond delay="0"/>
                                  </p:stCondLst>
                                  <p:childTnLst>
                                    <p:set>
                                      <p:cBhvr>
                                        <p:cTn id="67" dur="1" fill="hold">
                                          <p:stCondLst>
                                            <p:cond delay="0"/>
                                          </p:stCondLst>
                                        </p:cTn>
                                        <p:tgtEl>
                                          <p:spTgt spid="8">
                                            <p:txEl>
                                              <p:pRg st="4" end="4"/>
                                            </p:txEl>
                                          </p:spTgt>
                                        </p:tgtEl>
                                        <p:attrNameLst>
                                          <p:attrName>style.visibility</p:attrName>
                                        </p:attrNameLst>
                                      </p:cBhvr>
                                      <p:to>
                                        <p:strVal val="visible"/>
                                      </p:to>
                                    </p:set>
                                    <p:animEffect transition="in" filter="fade">
                                      <p:cBhvr>
                                        <p:cTn id="68" dur="770" decel="100000"/>
                                        <p:tgtEl>
                                          <p:spTgt spid="8">
                                            <p:txEl>
                                              <p:pRg st="4" end="4"/>
                                            </p:txEl>
                                          </p:spTgt>
                                        </p:tgtEl>
                                      </p:cBhvr>
                                    </p:animEffect>
                                    <p:animScale>
                                      <p:cBhvr>
                                        <p:cTn id="69" dur="770" decel="100000"/>
                                        <p:tgtEl>
                                          <p:spTgt spid="8">
                                            <p:txEl>
                                              <p:pRg st="4" end="4"/>
                                            </p:txEl>
                                          </p:spTgt>
                                        </p:tgtEl>
                                      </p:cBhvr>
                                      <p:from x="10000" y="10000"/>
                                      <p:to x="200000" y="450000"/>
                                    </p:animScale>
                                    <p:animScale>
                                      <p:cBhvr>
                                        <p:cTn id="70" dur="1230" accel="100000" fill="hold">
                                          <p:stCondLst>
                                            <p:cond delay="770"/>
                                          </p:stCondLst>
                                        </p:cTn>
                                        <p:tgtEl>
                                          <p:spTgt spid="8">
                                            <p:txEl>
                                              <p:pRg st="4" end="4"/>
                                            </p:txEl>
                                          </p:spTgt>
                                        </p:tgtEl>
                                      </p:cBhvr>
                                      <p:from x="200000" y="450000"/>
                                      <p:to x="100000" y="100000"/>
                                    </p:animScale>
                                    <p:set>
                                      <p:cBhvr>
                                        <p:cTn id="71" dur="770" fill="hold"/>
                                        <p:tgtEl>
                                          <p:spTgt spid="8">
                                            <p:txEl>
                                              <p:pRg st="4" end="4"/>
                                            </p:txEl>
                                          </p:spTgt>
                                        </p:tgtEl>
                                        <p:attrNameLst>
                                          <p:attrName>ppt_x</p:attrName>
                                        </p:attrNameLst>
                                      </p:cBhvr>
                                      <p:to>
                                        <p:strVal val="(0.5)"/>
                                      </p:to>
                                    </p:set>
                                    <p:anim from="(0.5)" to="(#ppt_x)" calcmode="lin" valueType="num">
                                      <p:cBhvr>
                                        <p:cTn id="72" dur="1230" accel="100000" fill="hold">
                                          <p:stCondLst>
                                            <p:cond delay="770"/>
                                          </p:stCondLst>
                                        </p:cTn>
                                        <p:tgtEl>
                                          <p:spTgt spid="8">
                                            <p:txEl>
                                              <p:pRg st="4" end="4"/>
                                            </p:txEl>
                                          </p:spTgt>
                                        </p:tgtEl>
                                        <p:attrNameLst>
                                          <p:attrName>ppt_x</p:attrName>
                                        </p:attrNameLst>
                                      </p:cBhvr>
                                    </p:anim>
                                    <p:set>
                                      <p:cBhvr>
                                        <p:cTn id="73" dur="770" fill="hold"/>
                                        <p:tgtEl>
                                          <p:spTgt spid="8">
                                            <p:txEl>
                                              <p:pRg st="4" end="4"/>
                                            </p:txEl>
                                          </p:spTgt>
                                        </p:tgtEl>
                                        <p:attrNameLst>
                                          <p:attrName>ppt_y</p:attrName>
                                        </p:attrNameLst>
                                      </p:cBhvr>
                                      <p:to>
                                        <p:strVal val="(#ppt_y+0.4)"/>
                                      </p:to>
                                    </p:set>
                                    <p:anim from="(#ppt_y+0.4)" to="(#ppt_y)" calcmode="lin" valueType="num">
                                      <p:cBhvr>
                                        <p:cTn id="74" dur="1230" accel="100000" fill="hold">
                                          <p:stCondLst>
                                            <p:cond delay="770"/>
                                          </p:stCondLst>
                                        </p:cTn>
                                        <p:tgtEl>
                                          <p:spTgt spid="8">
                                            <p:txEl>
                                              <p:pRg st="4" end="4"/>
                                            </p:txEl>
                                          </p:spTgt>
                                        </p:tgtEl>
                                        <p:attrNameLst>
                                          <p:attrName>ppt_y</p:attrName>
                                        </p:attrNameLst>
                                      </p:cBhvr>
                                    </p:anim>
                                  </p:childTnLst>
                                </p:cTn>
                              </p:par>
                              <p:par>
                                <p:cTn id="75" presetID="51" presetClass="entr" presetSubtype="0" fill="hold" nodeType="withEffect">
                                  <p:stCondLst>
                                    <p:cond delay="0"/>
                                  </p:stCondLst>
                                  <p:childTnLst>
                                    <p:set>
                                      <p:cBhvr>
                                        <p:cTn id="76" dur="1" fill="hold">
                                          <p:stCondLst>
                                            <p:cond delay="0"/>
                                          </p:stCondLst>
                                        </p:cTn>
                                        <p:tgtEl>
                                          <p:spTgt spid="8">
                                            <p:txEl>
                                              <p:pRg st="5" end="5"/>
                                            </p:txEl>
                                          </p:spTgt>
                                        </p:tgtEl>
                                        <p:attrNameLst>
                                          <p:attrName>style.visibility</p:attrName>
                                        </p:attrNameLst>
                                      </p:cBhvr>
                                      <p:to>
                                        <p:strVal val="visible"/>
                                      </p:to>
                                    </p:set>
                                    <p:animEffect transition="in" filter="fade">
                                      <p:cBhvr>
                                        <p:cTn id="77" dur="770" decel="100000"/>
                                        <p:tgtEl>
                                          <p:spTgt spid="8">
                                            <p:txEl>
                                              <p:pRg st="5" end="5"/>
                                            </p:txEl>
                                          </p:spTgt>
                                        </p:tgtEl>
                                      </p:cBhvr>
                                    </p:animEffect>
                                    <p:animScale>
                                      <p:cBhvr>
                                        <p:cTn id="78" dur="770" decel="100000"/>
                                        <p:tgtEl>
                                          <p:spTgt spid="8">
                                            <p:txEl>
                                              <p:pRg st="5" end="5"/>
                                            </p:txEl>
                                          </p:spTgt>
                                        </p:tgtEl>
                                      </p:cBhvr>
                                      <p:from x="10000" y="10000"/>
                                      <p:to x="200000" y="450000"/>
                                    </p:animScale>
                                    <p:animScale>
                                      <p:cBhvr>
                                        <p:cTn id="79" dur="1230" accel="100000" fill="hold">
                                          <p:stCondLst>
                                            <p:cond delay="770"/>
                                          </p:stCondLst>
                                        </p:cTn>
                                        <p:tgtEl>
                                          <p:spTgt spid="8">
                                            <p:txEl>
                                              <p:pRg st="5" end="5"/>
                                            </p:txEl>
                                          </p:spTgt>
                                        </p:tgtEl>
                                      </p:cBhvr>
                                      <p:from x="200000" y="450000"/>
                                      <p:to x="100000" y="100000"/>
                                    </p:animScale>
                                    <p:set>
                                      <p:cBhvr>
                                        <p:cTn id="80" dur="770" fill="hold"/>
                                        <p:tgtEl>
                                          <p:spTgt spid="8">
                                            <p:txEl>
                                              <p:pRg st="5" end="5"/>
                                            </p:txEl>
                                          </p:spTgt>
                                        </p:tgtEl>
                                        <p:attrNameLst>
                                          <p:attrName>ppt_x</p:attrName>
                                        </p:attrNameLst>
                                      </p:cBhvr>
                                      <p:to>
                                        <p:strVal val="(0.5)"/>
                                      </p:to>
                                    </p:set>
                                    <p:anim from="(0.5)" to="(#ppt_x)" calcmode="lin" valueType="num">
                                      <p:cBhvr>
                                        <p:cTn id="81" dur="1230" accel="100000" fill="hold">
                                          <p:stCondLst>
                                            <p:cond delay="770"/>
                                          </p:stCondLst>
                                        </p:cTn>
                                        <p:tgtEl>
                                          <p:spTgt spid="8">
                                            <p:txEl>
                                              <p:pRg st="5" end="5"/>
                                            </p:txEl>
                                          </p:spTgt>
                                        </p:tgtEl>
                                        <p:attrNameLst>
                                          <p:attrName>ppt_x</p:attrName>
                                        </p:attrNameLst>
                                      </p:cBhvr>
                                    </p:anim>
                                    <p:set>
                                      <p:cBhvr>
                                        <p:cTn id="82" dur="770" fill="hold"/>
                                        <p:tgtEl>
                                          <p:spTgt spid="8">
                                            <p:txEl>
                                              <p:pRg st="5" end="5"/>
                                            </p:txEl>
                                          </p:spTgt>
                                        </p:tgtEl>
                                        <p:attrNameLst>
                                          <p:attrName>ppt_y</p:attrName>
                                        </p:attrNameLst>
                                      </p:cBhvr>
                                      <p:to>
                                        <p:strVal val="(#ppt_y+0.4)"/>
                                      </p:to>
                                    </p:set>
                                    <p:anim from="(#ppt_y+0.4)" to="(#ppt_y)" calcmode="lin" valueType="num">
                                      <p:cBhvr>
                                        <p:cTn id="83" dur="1230" accel="100000" fill="hold">
                                          <p:stCondLst>
                                            <p:cond delay="770"/>
                                          </p:stCondLst>
                                        </p:cTn>
                                        <p:tgtEl>
                                          <p:spTgt spid="8">
                                            <p:txEl>
                                              <p:pRg st="5" end="5"/>
                                            </p:txEl>
                                          </p:spTgt>
                                        </p:tgtEl>
                                        <p:attrNameLst>
                                          <p:attrName>ppt_y</p:attrName>
                                        </p:attrNameLst>
                                      </p:cBhvr>
                                    </p:anim>
                                  </p:childTnLst>
                                </p:cTn>
                              </p:par>
                              <p:par>
                                <p:cTn id="84" presetID="51" presetClass="entr" presetSubtype="0" fill="hold" nodeType="withEffect">
                                  <p:stCondLst>
                                    <p:cond delay="0"/>
                                  </p:stCondLst>
                                  <p:childTnLst>
                                    <p:set>
                                      <p:cBhvr>
                                        <p:cTn id="85" dur="1" fill="hold">
                                          <p:stCondLst>
                                            <p:cond delay="0"/>
                                          </p:stCondLst>
                                        </p:cTn>
                                        <p:tgtEl>
                                          <p:spTgt spid="8">
                                            <p:txEl>
                                              <p:pRg st="6" end="6"/>
                                            </p:txEl>
                                          </p:spTgt>
                                        </p:tgtEl>
                                        <p:attrNameLst>
                                          <p:attrName>style.visibility</p:attrName>
                                        </p:attrNameLst>
                                      </p:cBhvr>
                                      <p:to>
                                        <p:strVal val="visible"/>
                                      </p:to>
                                    </p:set>
                                    <p:animEffect transition="in" filter="fade">
                                      <p:cBhvr>
                                        <p:cTn id="86" dur="770" decel="100000"/>
                                        <p:tgtEl>
                                          <p:spTgt spid="8">
                                            <p:txEl>
                                              <p:pRg st="6" end="6"/>
                                            </p:txEl>
                                          </p:spTgt>
                                        </p:tgtEl>
                                      </p:cBhvr>
                                    </p:animEffect>
                                    <p:animScale>
                                      <p:cBhvr>
                                        <p:cTn id="87" dur="770" decel="100000"/>
                                        <p:tgtEl>
                                          <p:spTgt spid="8">
                                            <p:txEl>
                                              <p:pRg st="6" end="6"/>
                                            </p:txEl>
                                          </p:spTgt>
                                        </p:tgtEl>
                                      </p:cBhvr>
                                      <p:from x="10000" y="10000"/>
                                      <p:to x="200000" y="450000"/>
                                    </p:animScale>
                                    <p:animScale>
                                      <p:cBhvr>
                                        <p:cTn id="88" dur="1230" accel="100000" fill="hold">
                                          <p:stCondLst>
                                            <p:cond delay="770"/>
                                          </p:stCondLst>
                                        </p:cTn>
                                        <p:tgtEl>
                                          <p:spTgt spid="8">
                                            <p:txEl>
                                              <p:pRg st="6" end="6"/>
                                            </p:txEl>
                                          </p:spTgt>
                                        </p:tgtEl>
                                      </p:cBhvr>
                                      <p:from x="200000" y="450000"/>
                                      <p:to x="100000" y="100000"/>
                                    </p:animScale>
                                    <p:set>
                                      <p:cBhvr>
                                        <p:cTn id="89" dur="770" fill="hold"/>
                                        <p:tgtEl>
                                          <p:spTgt spid="8">
                                            <p:txEl>
                                              <p:pRg st="6" end="6"/>
                                            </p:txEl>
                                          </p:spTgt>
                                        </p:tgtEl>
                                        <p:attrNameLst>
                                          <p:attrName>ppt_x</p:attrName>
                                        </p:attrNameLst>
                                      </p:cBhvr>
                                      <p:to>
                                        <p:strVal val="(0.5)"/>
                                      </p:to>
                                    </p:set>
                                    <p:anim from="(0.5)" to="(#ppt_x)" calcmode="lin" valueType="num">
                                      <p:cBhvr>
                                        <p:cTn id="90" dur="1230" accel="100000" fill="hold">
                                          <p:stCondLst>
                                            <p:cond delay="770"/>
                                          </p:stCondLst>
                                        </p:cTn>
                                        <p:tgtEl>
                                          <p:spTgt spid="8">
                                            <p:txEl>
                                              <p:pRg st="6" end="6"/>
                                            </p:txEl>
                                          </p:spTgt>
                                        </p:tgtEl>
                                        <p:attrNameLst>
                                          <p:attrName>ppt_x</p:attrName>
                                        </p:attrNameLst>
                                      </p:cBhvr>
                                    </p:anim>
                                    <p:set>
                                      <p:cBhvr>
                                        <p:cTn id="91" dur="770" fill="hold"/>
                                        <p:tgtEl>
                                          <p:spTgt spid="8">
                                            <p:txEl>
                                              <p:pRg st="6" end="6"/>
                                            </p:txEl>
                                          </p:spTgt>
                                        </p:tgtEl>
                                        <p:attrNameLst>
                                          <p:attrName>ppt_y</p:attrName>
                                        </p:attrNameLst>
                                      </p:cBhvr>
                                      <p:to>
                                        <p:strVal val="(#ppt_y+0.4)"/>
                                      </p:to>
                                    </p:set>
                                    <p:anim from="(#ppt_y+0.4)" to="(#ppt_y)" calcmode="lin" valueType="num">
                                      <p:cBhvr>
                                        <p:cTn id="92" dur="1230" accel="100000" fill="hold">
                                          <p:stCondLst>
                                            <p:cond delay="770"/>
                                          </p:stCondLst>
                                        </p:cTn>
                                        <p:tgtEl>
                                          <p:spTgt spid="8">
                                            <p:txEl>
                                              <p:pRg st="6" end="6"/>
                                            </p:txEl>
                                          </p:spTgt>
                                        </p:tgtEl>
                                        <p:attrNameLst>
                                          <p:attrName>ppt_y</p:attrName>
                                        </p:attrNameLst>
                                      </p:cBhvr>
                                    </p:anim>
                                  </p:childTnLst>
                                </p:cTn>
                              </p:par>
                              <p:par>
                                <p:cTn id="93" presetID="51" presetClass="entr" presetSubtype="0" fill="hold" nodeType="withEffect">
                                  <p:stCondLst>
                                    <p:cond delay="0"/>
                                  </p:stCondLst>
                                  <p:childTnLst>
                                    <p:set>
                                      <p:cBhvr>
                                        <p:cTn id="94" dur="1" fill="hold">
                                          <p:stCondLst>
                                            <p:cond delay="0"/>
                                          </p:stCondLst>
                                        </p:cTn>
                                        <p:tgtEl>
                                          <p:spTgt spid="8">
                                            <p:txEl>
                                              <p:pRg st="7" end="7"/>
                                            </p:txEl>
                                          </p:spTgt>
                                        </p:tgtEl>
                                        <p:attrNameLst>
                                          <p:attrName>style.visibility</p:attrName>
                                        </p:attrNameLst>
                                      </p:cBhvr>
                                      <p:to>
                                        <p:strVal val="visible"/>
                                      </p:to>
                                    </p:set>
                                    <p:animEffect transition="in" filter="fade">
                                      <p:cBhvr>
                                        <p:cTn id="95" dur="770" decel="100000"/>
                                        <p:tgtEl>
                                          <p:spTgt spid="8">
                                            <p:txEl>
                                              <p:pRg st="7" end="7"/>
                                            </p:txEl>
                                          </p:spTgt>
                                        </p:tgtEl>
                                      </p:cBhvr>
                                    </p:animEffect>
                                    <p:animScale>
                                      <p:cBhvr>
                                        <p:cTn id="96" dur="770" decel="100000"/>
                                        <p:tgtEl>
                                          <p:spTgt spid="8">
                                            <p:txEl>
                                              <p:pRg st="7" end="7"/>
                                            </p:txEl>
                                          </p:spTgt>
                                        </p:tgtEl>
                                      </p:cBhvr>
                                      <p:from x="10000" y="10000"/>
                                      <p:to x="200000" y="450000"/>
                                    </p:animScale>
                                    <p:animScale>
                                      <p:cBhvr>
                                        <p:cTn id="97" dur="1230" accel="100000" fill="hold">
                                          <p:stCondLst>
                                            <p:cond delay="770"/>
                                          </p:stCondLst>
                                        </p:cTn>
                                        <p:tgtEl>
                                          <p:spTgt spid="8">
                                            <p:txEl>
                                              <p:pRg st="7" end="7"/>
                                            </p:txEl>
                                          </p:spTgt>
                                        </p:tgtEl>
                                      </p:cBhvr>
                                      <p:from x="200000" y="450000"/>
                                      <p:to x="100000" y="100000"/>
                                    </p:animScale>
                                    <p:set>
                                      <p:cBhvr>
                                        <p:cTn id="98" dur="770" fill="hold"/>
                                        <p:tgtEl>
                                          <p:spTgt spid="8">
                                            <p:txEl>
                                              <p:pRg st="7" end="7"/>
                                            </p:txEl>
                                          </p:spTgt>
                                        </p:tgtEl>
                                        <p:attrNameLst>
                                          <p:attrName>ppt_x</p:attrName>
                                        </p:attrNameLst>
                                      </p:cBhvr>
                                      <p:to>
                                        <p:strVal val="(0.5)"/>
                                      </p:to>
                                    </p:set>
                                    <p:anim from="(0.5)" to="(#ppt_x)" calcmode="lin" valueType="num">
                                      <p:cBhvr>
                                        <p:cTn id="99" dur="1230" accel="100000" fill="hold">
                                          <p:stCondLst>
                                            <p:cond delay="770"/>
                                          </p:stCondLst>
                                        </p:cTn>
                                        <p:tgtEl>
                                          <p:spTgt spid="8">
                                            <p:txEl>
                                              <p:pRg st="7" end="7"/>
                                            </p:txEl>
                                          </p:spTgt>
                                        </p:tgtEl>
                                        <p:attrNameLst>
                                          <p:attrName>ppt_x</p:attrName>
                                        </p:attrNameLst>
                                      </p:cBhvr>
                                    </p:anim>
                                    <p:set>
                                      <p:cBhvr>
                                        <p:cTn id="100" dur="770" fill="hold"/>
                                        <p:tgtEl>
                                          <p:spTgt spid="8">
                                            <p:txEl>
                                              <p:pRg st="7" end="7"/>
                                            </p:txEl>
                                          </p:spTgt>
                                        </p:tgtEl>
                                        <p:attrNameLst>
                                          <p:attrName>ppt_y</p:attrName>
                                        </p:attrNameLst>
                                      </p:cBhvr>
                                      <p:to>
                                        <p:strVal val="(#ppt_y+0.4)"/>
                                      </p:to>
                                    </p:set>
                                    <p:anim from="(#ppt_y+0.4)" to="(#ppt_y)" calcmode="lin" valueType="num">
                                      <p:cBhvr>
                                        <p:cTn id="101" dur="1230" accel="100000" fill="hold">
                                          <p:stCondLst>
                                            <p:cond delay="770"/>
                                          </p:stCondLst>
                                        </p:cTn>
                                        <p:tgtEl>
                                          <p:spTgt spid="8">
                                            <p:txEl>
                                              <p:pRg st="7" end="7"/>
                                            </p:txEl>
                                          </p:spTgt>
                                        </p:tgtEl>
                                        <p:attrNameLst>
                                          <p:attrName>ppt_y</p:attrName>
                                        </p:attrNameLst>
                                      </p:cBhvr>
                                    </p:anim>
                                  </p:childTnLst>
                                </p:cTn>
                              </p:par>
                              <p:par>
                                <p:cTn id="102" presetID="51" presetClass="entr" presetSubtype="0" fill="hold" nodeType="withEffect">
                                  <p:stCondLst>
                                    <p:cond delay="0"/>
                                  </p:stCondLst>
                                  <p:childTnLst>
                                    <p:set>
                                      <p:cBhvr>
                                        <p:cTn id="103" dur="1" fill="hold">
                                          <p:stCondLst>
                                            <p:cond delay="0"/>
                                          </p:stCondLst>
                                        </p:cTn>
                                        <p:tgtEl>
                                          <p:spTgt spid="8">
                                            <p:txEl>
                                              <p:pRg st="8" end="8"/>
                                            </p:txEl>
                                          </p:spTgt>
                                        </p:tgtEl>
                                        <p:attrNameLst>
                                          <p:attrName>style.visibility</p:attrName>
                                        </p:attrNameLst>
                                      </p:cBhvr>
                                      <p:to>
                                        <p:strVal val="visible"/>
                                      </p:to>
                                    </p:set>
                                    <p:animEffect transition="in" filter="fade">
                                      <p:cBhvr>
                                        <p:cTn id="104" dur="770" decel="100000"/>
                                        <p:tgtEl>
                                          <p:spTgt spid="8">
                                            <p:txEl>
                                              <p:pRg st="8" end="8"/>
                                            </p:txEl>
                                          </p:spTgt>
                                        </p:tgtEl>
                                      </p:cBhvr>
                                    </p:animEffect>
                                    <p:animScale>
                                      <p:cBhvr>
                                        <p:cTn id="105" dur="770" decel="100000"/>
                                        <p:tgtEl>
                                          <p:spTgt spid="8">
                                            <p:txEl>
                                              <p:pRg st="8" end="8"/>
                                            </p:txEl>
                                          </p:spTgt>
                                        </p:tgtEl>
                                      </p:cBhvr>
                                      <p:from x="10000" y="10000"/>
                                      <p:to x="200000" y="450000"/>
                                    </p:animScale>
                                    <p:animScale>
                                      <p:cBhvr>
                                        <p:cTn id="106" dur="1230" accel="100000" fill="hold">
                                          <p:stCondLst>
                                            <p:cond delay="770"/>
                                          </p:stCondLst>
                                        </p:cTn>
                                        <p:tgtEl>
                                          <p:spTgt spid="8">
                                            <p:txEl>
                                              <p:pRg st="8" end="8"/>
                                            </p:txEl>
                                          </p:spTgt>
                                        </p:tgtEl>
                                      </p:cBhvr>
                                      <p:from x="200000" y="450000"/>
                                      <p:to x="100000" y="100000"/>
                                    </p:animScale>
                                    <p:set>
                                      <p:cBhvr>
                                        <p:cTn id="107" dur="770" fill="hold"/>
                                        <p:tgtEl>
                                          <p:spTgt spid="8">
                                            <p:txEl>
                                              <p:pRg st="8" end="8"/>
                                            </p:txEl>
                                          </p:spTgt>
                                        </p:tgtEl>
                                        <p:attrNameLst>
                                          <p:attrName>ppt_x</p:attrName>
                                        </p:attrNameLst>
                                      </p:cBhvr>
                                      <p:to>
                                        <p:strVal val="(0.5)"/>
                                      </p:to>
                                    </p:set>
                                    <p:anim from="(0.5)" to="(#ppt_x)" calcmode="lin" valueType="num">
                                      <p:cBhvr>
                                        <p:cTn id="108" dur="1230" accel="100000" fill="hold">
                                          <p:stCondLst>
                                            <p:cond delay="770"/>
                                          </p:stCondLst>
                                        </p:cTn>
                                        <p:tgtEl>
                                          <p:spTgt spid="8">
                                            <p:txEl>
                                              <p:pRg st="8" end="8"/>
                                            </p:txEl>
                                          </p:spTgt>
                                        </p:tgtEl>
                                        <p:attrNameLst>
                                          <p:attrName>ppt_x</p:attrName>
                                        </p:attrNameLst>
                                      </p:cBhvr>
                                    </p:anim>
                                    <p:set>
                                      <p:cBhvr>
                                        <p:cTn id="109" dur="770" fill="hold"/>
                                        <p:tgtEl>
                                          <p:spTgt spid="8">
                                            <p:txEl>
                                              <p:pRg st="8" end="8"/>
                                            </p:txEl>
                                          </p:spTgt>
                                        </p:tgtEl>
                                        <p:attrNameLst>
                                          <p:attrName>ppt_y</p:attrName>
                                        </p:attrNameLst>
                                      </p:cBhvr>
                                      <p:to>
                                        <p:strVal val="(#ppt_y+0.4)"/>
                                      </p:to>
                                    </p:set>
                                    <p:anim from="(#ppt_y+0.4)" to="(#ppt_y)" calcmode="lin" valueType="num">
                                      <p:cBhvr>
                                        <p:cTn id="110" dur="1230" accel="100000" fill="hold">
                                          <p:stCondLst>
                                            <p:cond delay="770"/>
                                          </p:stCondLst>
                                        </p:cTn>
                                        <p:tgtEl>
                                          <p:spTgt spid="8">
                                            <p:txEl>
                                              <p:pRg st="8" end="8"/>
                                            </p:txEl>
                                          </p:spTgt>
                                        </p:tgtEl>
                                        <p:attrNameLst>
                                          <p:attrName>ppt_y</p:attrName>
                                        </p:attrNameLst>
                                      </p:cBhvr>
                                    </p:anim>
                                  </p:childTnLst>
                                </p:cTn>
                              </p:par>
                              <p:par>
                                <p:cTn id="111" presetID="51" presetClass="entr" presetSubtype="0" fill="hold" nodeType="withEffect">
                                  <p:stCondLst>
                                    <p:cond delay="0"/>
                                  </p:stCondLst>
                                  <p:childTnLst>
                                    <p:set>
                                      <p:cBhvr>
                                        <p:cTn id="112" dur="1" fill="hold">
                                          <p:stCondLst>
                                            <p:cond delay="0"/>
                                          </p:stCondLst>
                                        </p:cTn>
                                        <p:tgtEl>
                                          <p:spTgt spid="8">
                                            <p:txEl>
                                              <p:pRg st="9" end="9"/>
                                            </p:txEl>
                                          </p:spTgt>
                                        </p:tgtEl>
                                        <p:attrNameLst>
                                          <p:attrName>style.visibility</p:attrName>
                                        </p:attrNameLst>
                                      </p:cBhvr>
                                      <p:to>
                                        <p:strVal val="visible"/>
                                      </p:to>
                                    </p:set>
                                    <p:animEffect transition="in" filter="fade">
                                      <p:cBhvr>
                                        <p:cTn id="113" dur="770" decel="100000"/>
                                        <p:tgtEl>
                                          <p:spTgt spid="8">
                                            <p:txEl>
                                              <p:pRg st="9" end="9"/>
                                            </p:txEl>
                                          </p:spTgt>
                                        </p:tgtEl>
                                      </p:cBhvr>
                                    </p:animEffect>
                                    <p:animScale>
                                      <p:cBhvr>
                                        <p:cTn id="114" dur="770" decel="100000"/>
                                        <p:tgtEl>
                                          <p:spTgt spid="8">
                                            <p:txEl>
                                              <p:pRg st="9" end="9"/>
                                            </p:txEl>
                                          </p:spTgt>
                                        </p:tgtEl>
                                      </p:cBhvr>
                                      <p:from x="10000" y="10000"/>
                                      <p:to x="200000" y="450000"/>
                                    </p:animScale>
                                    <p:animScale>
                                      <p:cBhvr>
                                        <p:cTn id="115" dur="1230" accel="100000" fill="hold">
                                          <p:stCondLst>
                                            <p:cond delay="770"/>
                                          </p:stCondLst>
                                        </p:cTn>
                                        <p:tgtEl>
                                          <p:spTgt spid="8">
                                            <p:txEl>
                                              <p:pRg st="9" end="9"/>
                                            </p:txEl>
                                          </p:spTgt>
                                        </p:tgtEl>
                                      </p:cBhvr>
                                      <p:from x="200000" y="450000"/>
                                      <p:to x="100000" y="100000"/>
                                    </p:animScale>
                                    <p:set>
                                      <p:cBhvr>
                                        <p:cTn id="116" dur="770" fill="hold"/>
                                        <p:tgtEl>
                                          <p:spTgt spid="8">
                                            <p:txEl>
                                              <p:pRg st="9" end="9"/>
                                            </p:txEl>
                                          </p:spTgt>
                                        </p:tgtEl>
                                        <p:attrNameLst>
                                          <p:attrName>ppt_x</p:attrName>
                                        </p:attrNameLst>
                                      </p:cBhvr>
                                      <p:to>
                                        <p:strVal val="(0.5)"/>
                                      </p:to>
                                    </p:set>
                                    <p:anim from="(0.5)" to="(#ppt_x)" calcmode="lin" valueType="num">
                                      <p:cBhvr>
                                        <p:cTn id="117" dur="1230" accel="100000" fill="hold">
                                          <p:stCondLst>
                                            <p:cond delay="770"/>
                                          </p:stCondLst>
                                        </p:cTn>
                                        <p:tgtEl>
                                          <p:spTgt spid="8">
                                            <p:txEl>
                                              <p:pRg st="9" end="9"/>
                                            </p:txEl>
                                          </p:spTgt>
                                        </p:tgtEl>
                                        <p:attrNameLst>
                                          <p:attrName>ppt_x</p:attrName>
                                        </p:attrNameLst>
                                      </p:cBhvr>
                                    </p:anim>
                                    <p:set>
                                      <p:cBhvr>
                                        <p:cTn id="118" dur="770" fill="hold"/>
                                        <p:tgtEl>
                                          <p:spTgt spid="8">
                                            <p:txEl>
                                              <p:pRg st="9" end="9"/>
                                            </p:txEl>
                                          </p:spTgt>
                                        </p:tgtEl>
                                        <p:attrNameLst>
                                          <p:attrName>ppt_y</p:attrName>
                                        </p:attrNameLst>
                                      </p:cBhvr>
                                      <p:to>
                                        <p:strVal val="(#ppt_y+0.4)"/>
                                      </p:to>
                                    </p:set>
                                    <p:anim from="(#ppt_y+0.4)" to="(#ppt_y)" calcmode="lin" valueType="num">
                                      <p:cBhvr>
                                        <p:cTn id="119" dur="1230" accel="100000" fill="hold">
                                          <p:stCondLst>
                                            <p:cond delay="770"/>
                                          </p:stCondLst>
                                        </p:cTn>
                                        <p:tgtEl>
                                          <p:spTgt spid="8">
                                            <p:txEl>
                                              <p:pRg st="9" end="9"/>
                                            </p:txEl>
                                          </p:spTgt>
                                        </p:tgtEl>
                                        <p:attrNameLst>
                                          <p:attrName>ppt_y</p:attrName>
                                        </p:attrNameLst>
                                      </p:cBhvr>
                                    </p:anim>
                                  </p:childTnLst>
                                </p:cTn>
                              </p:par>
                              <p:par>
                                <p:cTn id="120" presetID="51" presetClass="entr" presetSubtype="0" fill="hold" nodeType="withEffect">
                                  <p:stCondLst>
                                    <p:cond delay="0"/>
                                  </p:stCondLst>
                                  <p:childTnLst>
                                    <p:set>
                                      <p:cBhvr>
                                        <p:cTn id="121" dur="1" fill="hold">
                                          <p:stCondLst>
                                            <p:cond delay="0"/>
                                          </p:stCondLst>
                                        </p:cTn>
                                        <p:tgtEl>
                                          <p:spTgt spid="8">
                                            <p:txEl>
                                              <p:pRg st="10" end="10"/>
                                            </p:txEl>
                                          </p:spTgt>
                                        </p:tgtEl>
                                        <p:attrNameLst>
                                          <p:attrName>style.visibility</p:attrName>
                                        </p:attrNameLst>
                                      </p:cBhvr>
                                      <p:to>
                                        <p:strVal val="visible"/>
                                      </p:to>
                                    </p:set>
                                    <p:animEffect transition="in" filter="fade">
                                      <p:cBhvr>
                                        <p:cTn id="122" dur="770" decel="100000"/>
                                        <p:tgtEl>
                                          <p:spTgt spid="8">
                                            <p:txEl>
                                              <p:pRg st="10" end="10"/>
                                            </p:txEl>
                                          </p:spTgt>
                                        </p:tgtEl>
                                      </p:cBhvr>
                                    </p:animEffect>
                                    <p:animScale>
                                      <p:cBhvr>
                                        <p:cTn id="123" dur="770" decel="100000"/>
                                        <p:tgtEl>
                                          <p:spTgt spid="8">
                                            <p:txEl>
                                              <p:pRg st="10" end="10"/>
                                            </p:txEl>
                                          </p:spTgt>
                                        </p:tgtEl>
                                      </p:cBhvr>
                                      <p:from x="10000" y="10000"/>
                                      <p:to x="200000" y="450000"/>
                                    </p:animScale>
                                    <p:animScale>
                                      <p:cBhvr>
                                        <p:cTn id="124" dur="1230" accel="100000" fill="hold">
                                          <p:stCondLst>
                                            <p:cond delay="770"/>
                                          </p:stCondLst>
                                        </p:cTn>
                                        <p:tgtEl>
                                          <p:spTgt spid="8">
                                            <p:txEl>
                                              <p:pRg st="10" end="10"/>
                                            </p:txEl>
                                          </p:spTgt>
                                        </p:tgtEl>
                                      </p:cBhvr>
                                      <p:from x="200000" y="450000"/>
                                      <p:to x="100000" y="100000"/>
                                    </p:animScale>
                                    <p:set>
                                      <p:cBhvr>
                                        <p:cTn id="125" dur="770" fill="hold"/>
                                        <p:tgtEl>
                                          <p:spTgt spid="8">
                                            <p:txEl>
                                              <p:pRg st="10" end="10"/>
                                            </p:txEl>
                                          </p:spTgt>
                                        </p:tgtEl>
                                        <p:attrNameLst>
                                          <p:attrName>ppt_x</p:attrName>
                                        </p:attrNameLst>
                                      </p:cBhvr>
                                      <p:to>
                                        <p:strVal val="(0.5)"/>
                                      </p:to>
                                    </p:set>
                                    <p:anim from="(0.5)" to="(#ppt_x)" calcmode="lin" valueType="num">
                                      <p:cBhvr>
                                        <p:cTn id="126" dur="1230" accel="100000" fill="hold">
                                          <p:stCondLst>
                                            <p:cond delay="770"/>
                                          </p:stCondLst>
                                        </p:cTn>
                                        <p:tgtEl>
                                          <p:spTgt spid="8">
                                            <p:txEl>
                                              <p:pRg st="10" end="10"/>
                                            </p:txEl>
                                          </p:spTgt>
                                        </p:tgtEl>
                                        <p:attrNameLst>
                                          <p:attrName>ppt_x</p:attrName>
                                        </p:attrNameLst>
                                      </p:cBhvr>
                                    </p:anim>
                                    <p:set>
                                      <p:cBhvr>
                                        <p:cTn id="127" dur="770" fill="hold"/>
                                        <p:tgtEl>
                                          <p:spTgt spid="8">
                                            <p:txEl>
                                              <p:pRg st="10" end="10"/>
                                            </p:txEl>
                                          </p:spTgt>
                                        </p:tgtEl>
                                        <p:attrNameLst>
                                          <p:attrName>ppt_y</p:attrName>
                                        </p:attrNameLst>
                                      </p:cBhvr>
                                      <p:to>
                                        <p:strVal val="(#ppt_y+0.4)"/>
                                      </p:to>
                                    </p:set>
                                    <p:anim from="(#ppt_y+0.4)" to="(#ppt_y)" calcmode="lin" valueType="num">
                                      <p:cBhvr>
                                        <p:cTn id="128" dur="1230" accel="100000" fill="hold">
                                          <p:stCondLst>
                                            <p:cond delay="770"/>
                                          </p:stCondLst>
                                        </p:cTn>
                                        <p:tgtEl>
                                          <p:spTgt spid="8">
                                            <p:txEl>
                                              <p:pRg st="10" end="10"/>
                                            </p:txEl>
                                          </p:spTgt>
                                        </p:tgtEl>
                                        <p:attrNameLst>
                                          <p:attrName>ppt_y</p:attrName>
                                        </p:attrNameLst>
                                      </p:cBhvr>
                                    </p:anim>
                                  </p:childTnLst>
                                </p:cTn>
                              </p:par>
                              <p:par>
                                <p:cTn id="129" presetID="51" presetClass="entr" presetSubtype="0" fill="hold" nodeType="withEffect">
                                  <p:stCondLst>
                                    <p:cond delay="0"/>
                                  </p:stCondLst>
                                  <p:childTnLst>
                                    <p:set>
                                      <p:cBhvr>
                                        <p:cTn id="130" dur="1" fill="hold">
                                          <p:stCondLst>
                                            <p:cond delay="0"/>
                                          </p:stCondLst>
                                        </p:cTn>
                                        <p:tgtEl>
                                          <p:spTgt spid="8">
                                            <p:txEl>
                                              <p:pRg st="11" end="11"/>
                                            </p:txEl>
                                          </p:spTgt>
                                        </p:tgtEl>
                                        <p:attrNameLst>
                                          <p:attrName>style.visibility</p:attrName>
                                        </p:attrNameLst>
                                      </p:cBhvr>
                                      <p:to>
                                        <p:strVal val="visible"/>
                                      </p:to>
                                    </p:set>
                                    <p:animEffect transition="in" filter="fade">
                                      <p:cBhvr>
                                        <p:cTn id="131" dur="770" decel="100000"/>
                                        <p:tgtEl>
                                          <p:spTgt spid="8">
                                            <p:txEl>
                                              <p:pRg st="11" end="11"/>
                                            </p:txEl>
                                          </p:spTgt>
                                        </p:tgtEl>
                                      </p:cBhvr>
                                    </p:animEffect>
                                    <p:animScale>
                                      <p:cBhvr>
                                        <p:cTn id="132" dur="770" decel="100000"/>
                                        <p:tgtEl>
                                          <p:spTgt spid="8">
                                            <p:txEl>
                                              <p:pRg st="11" end="11"/>
                                            </p:txEl>
                                          </p:spTgt>
                                        </p:tgtEl>
                                      </p:cBhvr>
                                      <p:from x="10000" y="10000"/>
                                      <p:to x="200000" y="450000"/>
                                    </p:animScale>
                                    <p:animScale>
                                      <p:cBhvr>
                                        <p:cTn id="133" dur="1230" accel="100000" fill="hold">
                                          <p:stCondLst>
                                            <p:cond delay="770"/>
                                          </p:stCondLst>
                                        </p:cTn>
                                        <p:tgtEl>
                                          <p:spTgt spid="8">
                                            <p:txEl>
                                              <p:pRg st="11" end="11"/>
                                            </p:txEl>
                                          </p:spTgt>
                                        </p:tgtEl>
                                      </p:cBhvr>
                                      <p:from x="200000" y="450000"/>
                                      <p:to x="100000" y="100000"/>
                                    </p:animScale>
                                    <p:set>
                                      <p:cBhvr>
                                        <p:cTn id="134" dur="770" fill="hold"/>
                                        <p:tgtEl>
                                          <p:spTgt spid="8">
                                            <p:txEl>
                                              <p:pRg st="11" end="11"/>
                                            </p:txEl>
                                          </p:spTgt>
                                        </p:tgtEl>
                                        <p:attrNameLst>
                                          <p:attrName>ppt_x</p:attrName>
                                        </p:attrNameLst>
                                      </p:cBhvr>
                                      <p:to>
                                        <p:strVal val="(0.5)"/>
                                      </p:to>
                                    </p:set>
                                    <p:anim from="(0.5)" to="(#ppt_x)" calcmode="lin" valueType="num">
                                      <p:cBhvr>
                                        <p:cTn id="135" dur="1230" accel="100000" fill="hold">
                                          <p:stCondLst>
                                            <p:cond delay="770"/>
                                          </p:stCondLst>
                                        </p:cTn>
                                        <p:tgtEl>
                                          <p:spTgt spid="8">
                                            <p:txEl>
                                              <p:pRg st="11" end="11"/>
                                            </p:txEl>
                                          </p:spTgt>
                                        </p:tgtEl>
                                        <p:attrNameLst>
                                          <p:attrName>ppt_x</p:attrName>
                                        </p:attrNameLst>
                                      </p:cBhvr>
                                    </p:anim>
                                    <p:set>
                                      <p:cBhvr>
                                        <p:cTn id="136" dur="770" fill="hold"/>
                                        <p:tgtEl>
                                          <p:spTgt spid="8">
                                            <p:txEl>
                                              <p:pRg st="11" end="11"/>
                                            </p:txEl>
                                          </p:spTgt>
                                        </p:tgtEl>
                                        <p:attrNameLst>
                                          <p:attrName>ppt_y</p:attrName>
                                        </p:attrNameLst>
                                      </p:cBhvr>
                                      <p:to>
                                        <p:strVal val="(#ppt_y+0.4)"/>
                                      </p:to>
                                    </p:set>
                                    <p:anim from="(#ppt_y+0.4)" to="(#ppt_y)" calcmode="lin" valueType="num">
                                      <p:cBhvr>
                                        <p:cTn id="137" dur="1230" accel="100000" fill="hold">
                                          <p:stCondLst>
                                            <p:cond delay="770"/>
                                          </p:stCondLst>
                                        </p:cTn>
                                        <p:tgtEl>
                                          <p:spTgt spid="8">
                                            <p:txEl>
                                              <p:pRg st="11" end="11"/>
                                            </p:txEl>
                                          </p:spTgt>
                                        </p:tgtEl>
                                        <p:attrNameLst>
                                          <p:attrName>ppt_y</p:attrName>
                                        </p:attrNameLst>
                                      </p:cBhvr>
                                    </p:anim>
                                  </p:childTnLst>
                                </p:cTn>
                              </p:par>
                            </p:childTnLst>
                          </p:cTn>
                        </p:par>
                      </p:childTnLst>
                    </p:cTn>
                  </p:par>
                  <p:par>
                    <p:cTn id="138" fill="hold">
                      <p:stCondLst>
                        <p:cond delay="indefinite"/>
                      </p:stCondLst>
                      <p:childTnLst>
                        <p:par>
                          <p:cTn id="139" fill="hold">
                            <p:stCondLst>
                              <p:cond delay="0"/>
                            </p:stCondLst>
                            <p:childTnLst>
                              <p:par>
                                <p:cTn id="140" presetID="31" presetClass="entr" presetSubtype="0" fill="hold" grpId="0" nodeType="clickEffect">
                                  <p:stCondLst>
                                    <p:cond delay="0"/>
                                  </p:stCondLst>
                                  <p:iterate type="lt">
                                    <p:tmPct val="5000"/>
                                  </p:iterate>
                                  <p:childTnLst>
                                    <p:set>
                                      <p:cBhvr>
                                        <p:cTn id="141" dur="1" fill="hold">
                                          <p:stCondLst>
                                            <p:cond delay="0"/>
                                          </p:stCondLst>
                                        </p:cTn>
                                        <p:tgtEl>
                                          <p:spTgt spid="10"/>
                                        </p:tgtEl>
                                        <p:attrNameLst>
                                          <p:attrName>style.visibility</p:attrName>
                                        </p:attrNameLst>
                                      </p:cBhvr>
                                      <p:to>
                                        <p:strVal val="visible"/>
                                      </p:to>
                                    </p:set>
                                    <p:anim calcmode="lin" valueType="num">
                                      <p:cBhvr>
                                        <p:cTn id="142" dur="1000" fill="hold"/>
                                        <p:tgtEl>
                                          <p:spTgt spid="10"/>
                                        </p:tgtEl>
                                        <p:attrNameLst>
                                          <p:attrName>ppt_w</p:attrName>
                                        </p:attrNameLst>
                                      </p:cBhvr>
                                      <p:tavLst>
                                        <p:tav tm="0">
                                          <p:val>
                                            <p:fltVal val="0"/>
                                          </p:val>
                                        </p:tav>
                                        <p:tav tm="100000">
                                          <p:val>
                                            <p:strVal val="#ppt_w"/>
                                          </p:val>
                                        </p:tav>
                                      </p:tavLst>
                                    </p:anim>
                                    <p:anim calcmode="lin" valueType="num">
                                      <p:cBhvr>
                                        <p:cTn id="143" dur="1000" fill="hold"/>
                                        <p:tgtEl>
                                          <p:spTgt spid="10"/>
                                        </p:tgtEl>
                                        <p:attrNameLst>
                                          <p:attrName>ppt_h</p:attrName>
                                        </p:attrNameLst>
                                      </p:cBhvr>
                                      <p:tavLst>
                                        <p:tav tm="0">
                                          <p:val>
                                            <p:fltVal val="0"/>
                                          </p:val>
                                        </p:tav>
                                        <p:tav tm="100000">
                                          <p:val>
                                            <p:strVal val="#ppt_h"/>
                                          </p:val>
                                        </p:tav>
                                      </p:tavLst>
                                    </p:anim>
                                    <p:anim calcmode="lin" valueType="num">
                                      <p:cBhvr>
                                        <p:cTn id="144" dur="1000" fill="hold"/>
                                        <p:tgtEl>
                                          <p:spTgt spid="10"/>
                                        </p:tgtEl>
                                        <p:attrNameLst>
                                          <p:attrName>style.rotation</p:attrName>
                                        </p:attrNameLst>
                                      </p:cBhvr>
                                      <p:tavLst>
                                        <p:tav tm="0">
                                          <p:val>
                                            <p:fltVal val="90"/>
                                          </p:val>
                                        </p:tav>
                                        <p:tav tm="100000">
                                          <p:val>
                                            <p:fltVal val="0"/>
                                          </p:val>
                                        </p:tav>
                                      </p:tavLst>
                                    </p:anim>
                                    <p:animEffect transition="in" filter="fade">
                                      <p:cBhvr>
                                        <p:cTn id="145" dur="1000"/>
                                        <p:tgtEl>
                                          <p:spTgt spid="10"/>
                                        </p:tgtEl>
                                      </p:cBhvr>
                                    </p:animEffect>
                                  </p:childTnLst>
                                </p:cTn>
                              </p:par>
                            </p:childTnLst>
                          </p:cTn>
                        </p:par>
                      </p:childTnLst>
                    </p:cTn>
                  </p:par>
                  <p:par>
                    <p:cTn id="146" fill="hold">
                      <p:stCondLst>
                        <p:cond delay="indefinite"/>
                      </p:stCondLst>
                      <p:childTnLst>
                        <p:par>
                          <p:cTn id="147" fill="hold">
                            <p:stCondLst>
                              <p:cond delay="0"/>
                            </p:stCondLst>
                            <p:childTnLst>
                              <p:par>
                                <p:cTn id="148" presetID="31" presetClass="entr" presetSubtype="0" fill="hold" grpId="1" nodeType="clickEffect">
                                  <p:stCondLst>
                                    <p:cond delay="0"/>
                                  </p:stCondLst>
                                  <p:iterate type="lt">
                                    <p:tmPct val="5000"/>
                                  </p:iterate>
                                  <p:childTnLst>
                                    <p:set>
                                      <p:cBhvr>
                                        <p:cTn id="149" dur="1" fill="hold">
                                          <p:stCondLst>
                                            <p:cond delay="0"/>
                                          </p:stCondLst>
                                        </p:cTn>
                                        <p:tgtEl>
                                          <p:spTgt spid="10"/>
                                        </p:tgtEl>
                                        <p:attrNameLst>
                                          <p:attrName>style.visibility</p:attrName>
                                        </p:attrNameLst>
                                      </p:cBhvr>
                                      <p:to>
                                        <p:strVal val="visible"/>
                                      </p:to>
                                    </p:set>
                                    <p:anim calcmode="lin" valueType="num">
                                      <p:cBhvr>
                                        <p:cTn id="150" dur="1000" fill="hold"/>
                                        <p:tgtEl>
                                          <p:spTgt spid="10"/>
                                        </p:tgtEl>
                                        <p:attrNameLst>
                                          <p:attrName>ppt_w</p:attrName>
                                        </p:attrNameLst>
                                      </p:cBhvr>
                                      <p:tavLst>
                                        <p:tav tm="0">
                                          <p:val>
                                            <p:fltVal val="0"/>
                                          </p:val>
                                        </p:tav>
                                        <p:tav tm="100000">
                                          <p:val>
                                            <p:strVal val="#ppt_w"/>
                                          </p:val>
                                        </p:tav>
                                      </p:tavLst>
                                    </p:anim>
                                    <p:anim calcmode="lin" valueType="num">
                                      <p:cBhvr>
                                        <p:cTn id="151" dur="1000" fill="hold"/>
                                        <p:tgtEl>
                                          <p:spTgt spid="10"/>
                                        </p:tgtEl>
                                        <p:attrNameLst>
                                          <p:attrName>ppt_h</p:attrName>
                                        </p:attrNameLst>
                                      </p:cBhvr>
                                      <p:tavLst>
                                        <p:tav tm="0">
                                          <p:val>
                                            <p:fltVal val="0"/>
                                          </p:val>
                                        </p:tav>
                                        <p:tav tm="100000">
                                          <p:val>
                                            <p:strVal val="#ppt_h"/>
                                          </p:val>
                                        </p:tav>
                                      </p:tavLst>
                                    </p:anim>
                                    <p:anim calcmode="lin" valueType="num">
                                      <p:cBhvr>
                                        <p:cTn id="152" dur="1000" fill="hold"/>
                                        <p:tgtEl>
                                          <p:spTgt spid="10"/>
                                        </p:tgtEl>
                                        <p:attrNameLst>
                                          <p:attrName>style.rotation</p:attrName>
                                        </p:attrNameLst>
                                      </p:cBhvr>
                                      <p:tavLst>
                                        <p:tav tm="0">
                                          <p:val>
                                            <p:fltVal val="90"/>
                                          </p:val>
                                        </p:tav>
                                        <p:tav tm="100000">
                                          <p:val>
                                            <p:fltVal val="0"/>
                                          </p:val>
                                        </p:tav>
                                      </p:tavLst>
                                    </p:anim>
                                    <p:animEffect transition="in" filter="fade">
                                      <p:cBhvr>
                                        <p:cTn id="15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0" grpId="0" animBg="1"/>
      <p:bldP spid="10" grpId="1"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a:xfrm>
            <a:off x="577851" y="503238"/>
            <a:ext cx="8750300" cy="6354762"/>
          </a:xfrm>
        </p:spPr>
        <p:txBody>
          <a:bodyPr>
            <a:normAutofit fontScale="90000"/>
          </a:bodyPr>
          <a:lstStyle/>
          <a:p>
            <a:r>
              <a:rPr lang="en-US" sz="4000" dirty="0"/>
              <a:t/>
            </a:r>
            <a:br>
              <a:rPr lang="en-US" sz="4000" dirty="0"/>
            </a:br>
            <a:r>
              <a:rPr lang="en-US" sz="4000" dirty="0">
                <a:latin typeface="Comic Sans MS" pitchFamily="66" charset="0"/>
              </a:rPr>
              <a:t>LAMBANG &amp; PANJI YPLP-PGRI</a:t>
            </a:r>
            <a:br>
              <a:rPr lang="en-US" sz="4000" dirty="0">
                <a:latin typeface="Comic Sans MS" pitchFamily="66" charset="0"/>
              </a:rPr>
            </a:br>
            <a:r>
              <a:rPr lang="en-US" sz="4000" dirty="0">
                <a:latin typeface="Comic Sans MS" pitchFamily="66" charset="0"/>
              </a:rPr>
              <a:t>					</a:t>
            </a:r>
            <a:r>
              <a:rPr lang="id-ID" sz="4000" dirty="0">
                <a:latin typeface="Comic Sans MS" pitchFamily="66" charset="0"/>
              </a:rPr>
              <a:t>						</a:t>
            </a:r>
            <a:r>
              <a:rPr lang="id-ID" sz="4000" dirty="0" smtClean="0">
                <a:latin typeface="Comic Sans MS" pitchFamily="66" charset="0"/>
              </a:rPr>
              <a:t>	</a:t>
            </a:r>
            <a:r>
              <a:rPr lang="en-US" sz="2200" dirty="0" err="1" smtClean="0">
                <a:latin typeface="Comic Sans MS" pitchFamily="66" charset="0"/>
              </a:rPr>
              <a:t>Sayap</a:t>
            </a:r>
            <a:r>
              <a:rPr lang="en-US" sz="2200" dirty="0" smtClean="0">
                <a:latin typeface="Comic Sans MS" pitchFamily="66" charset="0"/>
              </a:rPr>
              <a:t> </a:t>
            </a:r>
            <a:r>
              <a:rPr lang="en-US" sz="2200" dirty="0" err="1">
                <a:latin typeface="Comic Sans MS" pitchFamily="66" charset="0"/>
              </a:rPr>
              <a:t>kiri</a:t>
            </a:r>
            <a:r>
              <a:rPr lang="en-US" sz="2200" dirty="0">
                <a:latin typeface="Comic Sans MS" pitchFamily="66" charset="0"/>
              </a:rPr>
              <a:t> </a:t>
            </a:r>
            <a:r>
              <a:rPr lang="en-US" sz="2200" dirty="0" err="1">
                <a:latin typeface="Comic Sans MS" pitchFamily="66" charset="0"/>
              </a:rPr>
              <a:t>kanan</a:t>
            </a:r>
            <a:r>
              <a:rPr lang="en-US" sz="2200" dirty="0">
                <a:latin typeface="Comic Sans MS" pitchFamily="66" charset="0"/>
              </a:rPr>
              <a:t> 							</a:t>
            </a:r>
            <a:r>
              <a:rPr lang="id-ID" sz="2200" dirty="0">
                <a:latin typeface="Comic Sans MS" pitchFamily="66" charset="0"/>
              </a:rPr>
              <a:t>					</a:t>
            </a:r>
            <a:r>
              <a:rPr lang="id-ID" sz="2200" dirty="0" smtClean="0">
                <a:latin typeface="Comic Sans MS" pitchFamily="66" charset="0"/>
              </a:rPr>
              <a:t>	</a:t>
            </a:r>
            <a:r>
              <a:rPr lang="id-ID" sz="2200" dirty="0">
                <a:latin typeface="Comic Sans MS" pitchFamily="66" charset="0"/>
              </a:rPr>
              <a:t>	</a:t>
            </a:r>
            <a:r>
              <a:rPr lang="en-US" sz="2200" dirty="0" err="1">
                <a:latin typeface="Comic Sans MS" pitchFamily="66" charset="0"/>
              </a:rPr>
              <a:t>masing-masing</a:t>
            </a:r>
            <a:r>
              <a:rPr lang="en-US" sz="2200" dirty="0">
                <a:latin typeface="Comic Sans MS" pitchFamily="66" charset="0"/>
              </a:rPr>
              <a:t> 							</a:t>
            </a:r>
            <a:r>
              <a:rPr lang="id-ID" sz="2200" dirty="0">
                <a:latin typeface="Comic Sans MS" pitchFamily="66" charset="0"/>
              </a:rPr>
              <a:t>							</a:t>
            </a:r>
            <a:r>
              <a:rPr lang="id-ID" sz="2200" dirty="0" smtClean="0">
                <a:latin typeface="Comic Sans MS" pitchFamily="66" charset="0"/>
              </a:rPr>
              <a:t>	</a:t>
            </a:r>
            <a:r>
              <a:rPr lang="en-US" sz="2200" dirty="0" err="1" smtClean="0">
                <a:latin typeface="Comic Sans MS" pitchFamily="66" charset="0"/>
              </a:rPr>
              <a:t>terdiri</a:t>
            </a:r>
            <a:r>
              <a:rPr lang="en-US" sz="2200" dirty="0" smtClean="0">
                <a:latin typeface="Comic Sans MS" pitchFamily="66" charset="0"/>
              </a:rPr>
              <a:t> </a:t>
            </a:r>
            <a:r>
              <a:rPr lang="en-US" sz="2200" dirty="0" err="1">
                <a:latin typeface="Comic Sans MS" pitchFamily="66" charset="0"/>
              </a:rPr>
              <a:t>dari</a:t>
            </a:r>
            <a:r>
              <a:rPr lang="en-US" sz="2200" dirty="0">
                <a:latin typeface="Comic Sans MS" pitchFamily="66" charset="0"/>
              </a:rPr>
              <a:t> 5 </a:t>
            </a:r>
            <a:r>
              <a:rPr lang="en-US" sz="2200" dirty="0" err="1">
                <a:latin typeface="Comic Sans MS" pitchFamily="66" charset="0"/>
              </a:rPr>
              <a:t>helai</a:t>
            </a:r>
            <a:r>
              <a:rPr lang="en-US" sz="2200" dirty="0">
                <a:latin typeface="Comic Sans MS" pitchFamily="66" charset="0"/>
              </a:rPr>
              <a:t> 					                </a:t>
            </a:r>
            <a:r>
              <a:rPr lang="id-ID" sz="2200" dirty="0">
                <a:latin typeface="Comic Sans MS" pitchFamily="66" charset="0"/>
              </a:rPr>
              <a:t>					</a:t>
            </a:r>
            <a:r>
              <a:rPr lang="id-ID" sz="2200" dirty="0" smtClean="0">
                <a:latin typeface="Comic Sans MS" pitchFamily="66" charset="0"/>
              </a:rPr>
              <a:t>	</a:t>
            </a:r>
            <a:r>
              <a:rPr lang="en-US" sz="2200" dirty="0" err="1" smtClean="0">
                <a:latin typeface="Comic Sans MS" pitchFamily="66" charset="0"/>
              </a:rPr>
              <a:t>bulu</a:t>
            </a:r>
            <a:r>
              <a:rPr lang="en-US" sz="2200" dirty="0" smtClean="0">
                <a:latin typeface="Comic Sans MS" pitchFamily="66" charset="0"/>
              </a:rPr>
              <a:t> </a:t>
            </a:r>
            <a:r>
              <a:rPr lang="en-US" sz="2200" dirty="0" err="1">
                <a:latin typeface="Comic Sans MS" pitchFamily="66" charset="0"/>
              </a:rPr>
              <a:t>berwarna</a:t>
            </a:r>
            <a:r>
              <a:rPr lang="en-US" sz="2200" dirty="0">
                <a:latin typeface="Comic Sans MS" pitchFamily="66" charset="0"/>
              </a:rPr>
              <a:t> </a:t>
            </a:r>
            <a:r>
              <a:rPr lang="en-US" sz="2200" dirty="0" err="1">
                <a:latin typeface="Comic Sans MS" pitchFamily="66" charset="0"/>
              </a:rPr>
              <a:t>kuning</a:t>
            </a:r>
            <a:r>
              <a:rPr lang="en-US" sz="2200" dirty="0">
                <a:latin typeface="Comic Sans MS" pitchFamily="66" charset="0"/>
              </a:rPr>
              <a:t> 					</a:t>
            </a:r>
            <a:br>
              <a:rPr lang="en-US" sz="2200" dirty="0">
                <a:latin typeface="Comic Sans MS" pitchFamily="66" charset="0"/>
              </a:rPr>
            </a:br>
            <a:r>
              <a:rPr lang="id-ID" sz="2200" dirty="0">
                <a:latin typeface="Comic Sans MS" pitchFamily="66" charset="0"/>
              </a:rPr>
              <a:t/>
            </a:r>
            <a:br>
              <a:rPr lang="id-ID" sz="2200" dirty="0">
                <a:latin typeface="Comic Sans MS" pitchFamily="66" charset="0"/>
              </a:rPr>
            </a:br>
            <a:r>
              <a:rPr lang="en-US" dirty="0" smtClean="0">
                <a:latin typeface="Comic Sans MS" pitchFamily="66" charset="0"/>
              </a:rPr>
              <a:t/>
            </a:r>
            <a:br>
              <a:rPr lang="en-US" dirty="0" smtClean="0">
                <a:latin typeface="Comic Sans MS" pitchFamily="66" charset="0"/>
              </a:rPr>
            </a:br>
            <a:r>
              <a:rPr lang="en-US" sz="2200" dirty="0" err="1">
                <a:latin typeface="Comic Sans MS" pitchFamily="66" charset="0"/>
              </a:rPr>
              <a:t>Melambangkan</a:t>
            </a:r>
            <a:r>
              <a:rPr lang="en-US" sz="2200" dirty="0">
                <a:latin typeface="Comic Sans MS" pitchFamily="66" charset="0"/>
              </a:rPr>
              <a:t> </a:t>
            </a:r>
            <a:r>
              <a:rPr lang="en-US" sz="2200" dirty="0" err="1">
                <a:latin typeface="Comic Sans MS" pitchFamily="66" charset="0"/>
              </a:rPr>
              <a:t>cita-cita</a:t>
            </a:r>
            <a:r>
              <a:rPr lang="en-US" sz="2200" dirty="0">
                <a:latin typeface="Comic Sans MS" pitchFamily="66" charset="0"/>
              </a:rPr>
              <a:t> </a:t>
            </a:r>
            <a:r>
              <a:rPr lang="en-US" sz="2200" dirty="0" err="1">
                <a:latin typeface="Comic Sans MS" pitchFamily="66" charset="0"/>
              </a:rPr>
              <a:t>setinggi</a:t>
            </a:r>
            <a:r>
              <a:rPr lang="en-US" sz="2200" dirty="0">
                <a:latin typeface="Comic Sans MS" pitchFamily="66" charset="0"/>
              </a:rPr>
              <a:t> </a:t>
            </a:r>
            <a:r>
              <a:rPr lang="en-US" sz="2200" dirty="0" err="1">
                <a:latin typeface="Comic Sans MS" pitchFamily="66" charset="0"/>
              </a:rPr>
              <a:t>angkasa</a:t>
            </a:r>
            <a:r>
              <a:rPr lang="en-US" sz="2200" dirty="0">
                <a:latin typeface="Comic Sans MS" pitchFamily="66" charset="0"/>
              </a:rPr>
              <a:t> di </a:t>
            </a:r>
            <a:r>
              <a:rPr lang="en-US" sz="2200" dirty="0" err="1">
                <a:latin typeface="Comic Sans MS" pitchFamily="66" charset="0"/>
              </a:rPr>
              <a:t>bidang</a:t>
            </a:r>
            <a:r>
              <a:rPr lang="en-US" sz="2200" dirty="0">
                <a:latin typeface="Comic Sans MS" pitchFamily="66" charset="0"/>
              </a:rPr>
              <a:t> </a:t>
            </a:r>
            <a:r>
              <a:rPr lang="en-US" sz="2200" dirty="0" err="1">
                <a:latin typeface="Comic Sans MS" pitchFamily="66" charset="0"/>
              </a:rPr>
              <a:t>pendidikan</a:t>
            </a:r>
            <a:r>
              <a:rPr lang="en-US" sz="2200" dirty="0">
                <a:latin typeface="Comic Sans MS" pitchFamily="66" charset="0"/>
              </a:rPr>
              <a:t> </a:t>
            </a:r>
            <a:r>
              <a:rPr lang="en-US" sz="2200" dirty="0" err="1">
                <a:latin typeface="Comic Sans MS" pitchFamily="66" charset="0"/>
              </a:rPr>
              <a:t>dengan</a:t>
            </a:r>
            <a:r>
              <a:rPr lang="en-US" sz="2200" dirty="0">
                <a:latin typeface="Comic Sans MS" pitchFamily="66" charset="0"/>
              </a:rPr>
              <a:t> </a:t>
            </a:r>
            <a:r>
              <a:rPr lang="en-US" sz="2200" dirty="0" err="1">
                <a:latin typeface="Comic Sans MS" pitchFamily="66" charset="0"/>
              </a:rPr>
              <a:t>dasar</a:t>
            </a:r>
            <a:r>
              <a:rPr lang="en-US" sz="2200" dirty="0">
                <a:latin typeface="Comic Sans MS" pitchFamily="66" charset="0"/>
              </a:rPr>
              <a:t> </a:t>
            </a:r>
            <a:r>
              <a:rPr lang="en-US" sz="2200" dirty="0" err="1">
                <a:latin typeface="Comic Sans MS" pitchFamily="66" charset="0"/>
              </a:rPr>
              <a:t>Pancasila</a:t>
            </a:r>
            <a:r>
              <a:rPr lang="en-US" sz="2200" dirty="0">
                <a:latin typeface="Comic Sans MS" pitchFamily="66" charset="0"/>
              </a:rPr>
              <a:t>, </a:t>
            </a:r>
            <a:r>
              <a:rPr lang="en-US" sz="2200" dirty="0" err="1">
                <a:latin typeface="Comic Sans MS" pitchFamily="66" charset="0"/>
              </a:rPr>
              <a:t>membawa</a:t>
            </a:r>
            <a:r>
              <a:rPr lang="en-US" sz="2200" dirty="0">
                <a:latin typeface="Comic Sans MS" pitchFamily="66" charset="0"/>
              </a:rPr>
              <a:t> tunas </a:t>
            </a:r>
            <a:r>
              <a:rPr lang="en-US" sz="2200" dirty="0" err="1">
                <a:latin typeface="Comic Sans MS" pitchFamily="66" charset="0"/>
              </a:rPr>
              <a:t>muda</a:t>
            </a:r>
            <a:r>
              <a:rPr lang="en-US" sz="2200" dirty="0">
                <a:latin typeface="Comic Sans MS" pitchFamily="66" charset="0"/>
              </a:rPr>
              <a:t> </a:t>
            </a:r>
            <a:r>
              <a:rPr lang="en-US" sz="2200" dirty="0" err="1">
                <a:latin typeface="Comic Sans MS" pitchFamily="66" charset="0"/>
              </a:rPr>
              <a:t>harapan</a:t>
            </a:r>
            <a:r>
              <a:rPr lang="en-US" sz="2200" dirty="0">
                <a:latin typeface="Comic Sans MS" pitchFamily="66" charset="0"/>
              </a:rPr>
              <a:t> </a:t>
            </a:r>
            <a:r>
              <a:rPr lang="en-US" sz="2200" dirty="0" err="1">
                <a:latin typeface="Comic Sans MS" pitchFamily="66" charset="0"/>
              </a:rPr>
              <a:t>bangsa</a:t>
            </a:r>
            <a:r>
              <a:rPr lang="en-US" sz="2200" dirty="0">
                <a:latin typeface="Comic Sans MS" pitchFamily="66" charset="0"/>
              </a:rPr>
              <a:t> </a:t>
            </a:r>
            <a:r>
              <a:rPr lang="en-US" sz="2200" dirty="0" err="1">
                <a:latin typeface="Comic Sans MS" pitchFamily="66" charset="0"/>
              </a:rPr>
              <a:t>ke</a:t>
            </a:r>
            <a:r>
              <a:rPr lang="en-US" sz="2200" dirty="0">
                <a:latin typeface="Comic Sans MS" pitchFamily="66" charset="0"/>
              </a:rPr>
              <a:t> </a:t>
            </a:r>
            <a:r>
              <a:rPr lang="en-US" sz="2200" dirty="0" err="1">
                <a:latin typeface="Comic Sans MS" pitchFamily="66" charset="0"/>
              </a:rPr>
              <a:t>masa</a:t>
            </a:r>
            <a:r>
              <a:rPr lang="en-US" sz="2200" dirty="0">
                <a:latin typeface="Comic Sans MS" pitchFamily="66" charset="0"/>
              </a:rPr>
              <a:t> </a:t>
            </a:r>
            <a:r>
              <a:rPr lang="en-US" sz="2200" dirty="0" err="1">
                <a:latin typeface="Comic Sans MS" pitchFamily="66" charset="0"/>
              </a:rPr>
              <a:t>cerah</a:t>
            </a:r>
            <a:r>
              <a:rPr lang="en-US" sz="2200" dirty="0">
                <a:latin typeface="Comic Sans MS" pitchFamily="66" charset="0"/>
              </a:rPr>
              <a:t> </a:t>
            </a:r>
            <a:r>
              <a:rPr lang="en-US" sz="2200" dirty="0" err="1">
                <a:latin typeface="Comic Sans MS" pitchFamily="66" charset="0"/>
              </a:rPr>
              <a:t>dan</a:t>
            </a:r>
            <a:r>
              <a:rPr lang="en-US" sz="2200" dirty="0">
                <a:latin typeface="Comic Sans MS" pitchFamily="66" charset="0"/>
              </a:rPr>
              <a:t> </a:t>
            </a:r>
            <a:r>
              <a:rPr lang="en-US" sz="2200" dirty="0" err="1">
                <a:latin typeface="Comic Sans MS" pitchFamily="66" charset="0"/>
              </a:rPr>
              <a:t>gemilang</a:t>
            </a:r>
            <a:r>
              <a:rPr lang="en-US" sz="2200" dirty="0">
                <a:latin typeface="Comic Sans MS" pitchFamily="66" charset="0"/>
              </a:rPr>
              <a:t/>
            </a:r>
            <a:br>
              <a:rPr lang="en-US" sz="2200" dirty="0">
                <a:latin typeface="Comic Sans MS" pitchFamily="66" charset="0"/>
              </a:rPr>
            </a:br>
            <a:r>
              <a:rPr lang="en-US" sz="2200" dirty="0">
                <a:latin typeface="Comic Sans MS" pitchFamily="66" charset="0"/>
              </a:rPr>
              <a:t/>
            </a:r>
            <a:br>
              <a:rPr lang="en-US" sz="2200" dirty="0">
                <a:latin typeface="Comic Sans MS" pitchFamily="66" charset="0"/>
              </a:rPr>
            </a:br>
            <a:r>
              <a:rPr lang="en-US" sz="2200" u="sng" dirty="0">
                <a:latin typeface="Comic Sans MS" pitchFamily="66" charset="0"/>
              </a:rPr>
              <a:t>ARTI KESELURUHAN</a:t>
            </a:r>
            <a:br>
              <a:rPr lang="en-US" sz="2200" u="sng" dirty="0">
                <a:latin typeface="Comic Sans MS" pitchFamily="66" charset="0"/>
              </a:rPr>
            </a:br>
            <a:r>
              <a:rPr lang="en-US" sz="2200" dirty="0">
                <a:latin typeface="Comic Sans MS" pitchFamily="66" charset="0"/>
              </a:rPr>
              <a:t>YPLP PGRI </a:t>
            </a:r>
            <a:r>
              <a:rPr lang="en-US" sz="2200" dirty="0" err="1">
                <a:latin typeface="Comic Sans MS" pitchFamily="66" charset="0"/>
              </a:rPr>
              <a:t>dengan</a:t>
            </a:r>
            <a:r>
              <a:rPr lang="en-US" sz="2200" dirty="0">
                <a:latin typeface="Comic Sans MS" pitchFamily="66" charset="0"/>
              </a:rPr>
              <a:t> </a:t>
            </a:r>
            <a:r>
              <a:rPr lang="en-US" sz="2200" dirty="0" err="1">
                <a:latin typeface="Comic Sans MS" pitchFamily="66" charset="0"/>
              </a:rPr>
              <a:t>itikad</a:t>
            </a:r>
            <a:r>
              <a:rPr lang="en-US" sz="2200" dirty="0">
                <a:latin typeface="Comic Sans MS" pitchFamily="66" charset="0"/>
              </a:rPr>
              <a:t> </a:t>
            </a:r>
            <a:r>
              <a:rPr lang="en-US" sz="2200" dirty="0" err="1">
                <a:latin typeface="Comic Sans MS" pitchFamily="66" charset="0"/>
              </a:rPr>
              <a:t>dan</a:t>
            </a:r>
            <a:r>
              <a:rPr lang="en-US" sz="2200" dirty="0">
                <a:latin typeface="Comic Sans MS" pitchFamily="66" charset="0"/>
              </a:rPr>
              <a:t> </a:t>
            </a:r>
            <a:r>
              <a:rPr lang="en-US" sz="2200" dirty="0" err="1">
                <a:latin typeface="Comic Sans MS" pitchFamily="66" charset="0"/>
              </a:rPr>
              <a:t>kesadaran</a:t>
            </a:r>
            <a:r>
              <a:rPr lang="en-US" sz="2200" dirty="0">
                <a:latin typeface="Comic Sans MS" pitchFamily="66" charset="0"/>
              </a:rPr>
              <a:t> </a:t>
            </a:r>
            <a:r>
              <a:rPr lang="en-US" sz="2200" dirty="0" err="1">
                <a:latin typeface="Comic Sans MS" pitchFamily="66" charset="0"/>
              </a:rPr>
              <a:t>pengabdian</a:t>
            </a:r>
            <a:r>
              <a:rPr lang="en-US" sz="2200" dirty="0">
                <a:latin typeface="Comic Sans MS" pitchFamily="66" charset="0"/>
              </a:rPr>
              <a:t> yang </a:t>
            </a:r>
            <a:r>
              <a:rPr lang="en-US" sz="2200" dirty="0" err="1">
                <a:latin typeface="Comic Sans MS" pitchFamily="66" charset="0"/>
              </a:rPr>
              <a:t>suci</a:t>
            </a:r>
            <a:r>
              <a:rPr lang="en-US" sz="2200" dirty="0">
                <a:latin typeface="Comic Sans MS" pitchFamily="66" charset="0"/>
              </a:rPr>
              <a:t> </a:t>
            </a:r>
            <a:r>
              <a:rPr lang="en-US" sz="2200" dirty="0" err="1">
                <a:latin typeface="Comic Sans MS" pitchFamily="66" charset="0"/>
              </a:rPr>
              <a:t>murni</a:t>
            </a:r>
            <a:r>
              <a:rPr lang="en-US" sz="2200" dirty="0">
                <a:latin typeface="Comic Sans MS" pitchFamily="66" charset="0"/>
              </a:rPr>
              <a:t> </a:t>
            </a:r>
            <a:r>
              <a:rPr lang="en-US" sz="2200" dirty="0" err="1">
                <a:latin typeface="Comic Sans MS" pitchFamily="66" charset="0"/>
              </a:rPr>
              <a:t>dengan</a:t>
            </a:r>
            <a:r>
              <a:rPr lang="en-US" sz="2200" dirty="0">
                <a:latin typeface="Comic Sans MS" pitchFamily="66" charset="0"/>
              </a:rPr>
              <a:t> </a:t>
            </a:r>
            <a:r>
              <a:rPr lang="en-US" sz="2200" dirty="0" err="1">
                <a:latin typeface="Comic Sans MS" pitchFamily="66" charset="0"/>
              </a:rPr>
              <a:t>segala</a:t>
            </a:r>
            <a:r>
              <a:rPr lang="en-US" sz="2200" dirty="0">
                <a:latin typeface="Comic Sans MS" pitchFamily="66" charset="0"/>
              </a:rPr>
              <a:t> </a:t>
            </a:r>
            <a:r>
              <a:rPr lang="en-US" sz="2200" dirty="0" err="1">
                <a:latin typeface="Comic Sans MS" pitchFamily="66" charset="0"/>
              </a:rPr>
              <a:t>keberanian</a:t>
            </a:r>
            <a:r>
              <a:rPr lang="en-US" sz="2200" dirty="0">
                <a:latin typeface="Comic Sans MS" pitchFamily="66" charset="0"/>
              </a:rPr>
              <a:t>, </a:t>
            </a:r>
            <a:r>
              <a:rPr lang="en-US" sz="2200" dirty="0" err="1">
                <a:latin typeface="Comic Sans MS" pitchFamily="66" charset="0"/>
              </a:rPr>
              <a:t>keluhuran</a:t>
            </a:r>
            <a:r>
              <a:rPr lang="en-US" sz="2200" dirty="0">
                <a:latin typeface="Comic Sans MS" pitchFamily="66" charset="0"/>
              </a:rPr>
              <a:t> </a:t>
            </a:r>
            <a:r>
              <a:rPr lang="en-US" sz="2200" dirty="0" err="1">
                <a:latin typeface="Comic Sans MS" pitchFamily="66" charset="0"/>
              </a:rPr>
              <a:t>jiwa</a:t>
            </a:r>
            <a:r>
              <a:rPr lang="en-US" sz="2200" dirty="0">
                <a:latin typeface="Comic Sans MS" pitchFamily="66" charset="0"/>
              </a:rPr>
              <a:t> </a:t>
            </a:r>
            <a:r>
              <a:rPr lang="en-US" sz="2200" dirty="0" err="1">
                <a:latin typeface="Comic Sans MS" pitchFamily="66" charset="0"/>
              </a:rPr>
              <a:t>dan</a:t>
            </a:r>
            <a:r>
              <a:rPr lang="en-US" sz="2200" dirty="0">
                <a:latin typeface="Comic Sans MS" pitchFamily="66" charset="0"/>
              </a:rPr>
              <a:t> </a:t>
            </a:r>
            <a:r>
              <a:rPr lang="en-US" sz="2200" dirty="0" err="1">
                <a:latin typeface="Comic Sans MS" pitchFamily="66" charset="0"/>
              </a:rPr>
              <a:t>cinta</a:t>
            </a:r>
            <a:r>
              <a:rPr lang="en-US" sz="2200" dirty="0">
                <a:latin typeface="Comic Sans MS" pitchFamily="66" charset="0"/>
              </a:rPr>
              <a:t> </a:t>
            </a:r>
            <a:r>
              <a:rPr lang="en-US" sz="2200" dirty="0" err="1">
                <a:latin typeface="Comic Sans MS" pitchFamily="66" charset="0"/>
              </a:rPr>
              <a:t>kasih</a:t>
            </a:r>
            <a:r>
              <a:rPr lang="en-US" sz="2200" dirty="0">
                <a:latin typeface="Comic Sans MS" pitchFamily="66" charset="0"/>
              </a:rPr>
              <a:t> </a:t>
            </a:r>
            <a:r>
              <a:rPr lang="en-US" sz="2200" dirty="0" err="1" smtClean="0">
                <a:latin typeface="Comic Sans MS" pitchFamily="66" charset="0"/>
              </a:rPr>
              <a:t>sen</a:t>
            </a:r>
            <a:r>
              <a:rPr lang="id-ID" sz="2200" dirty="0" smtClean="0">
                <a:latin typeface="Comic Sans MS" pitchFamily="66" charset="0"/>
              </a:rPr>
              <a:t>an</a:t>
            </a:r>
            <a:r>
              <a:rPr lang="en-US" sz="2200" dirty="0" err="1" smtClean="0">
                <a:latin typeface="Comic Sans MS" pitchFamily="66" charset="0"/>
              </a:rPr>
              <a:t>tiasa</a:t>
            </a:r>
            <a:r>
              <a:rPr lang="en-US" sz="2200" dirty="0" smtClean="0">
                <a:latin typeface="Comic Sans MS" pitchFamily="66" charset="0"/>
              </a:rPr>
              <a:t> </a:t>
            </a:r>
            <a:r>
              <a:rPr lang="en-US" sz="2200" dirty="0" err="1">
                <a:latin typeface="Comic Sans MS" pitchFamily="66" charset="0"/>
              </a:rPr>
              <a:t>mengunaikan</a:t>
            </a:r>
            <a:r>
              <a:rPr lang="en-US" sz="2200" dirty="0">
                <a:latin typeface="Comic Sans MS" pitchFamily="66" charset="0"/>
              </a:rPr>
              <a:t> </a:t>
            </a:r>
            <a:r>
              <a:rPr lang="en-US" sz="2200" dirty="0" err="1">
                <a:latin typeface="Comic Sans MS" pitchFamily="66" charset="0"/>
              </a:rPr>
              <a:t>darma</a:t>
            </a:r>
            <a:r>
              <a:rPr lang="en-US" sz="2200" dirty="0">
                <a:latin typeface="Comic Sans MS" pitchFamily="66" charset="0"/>
              </a:rPr>
              <a:t> </a:t>
            </a:r>
            <a:r>
              <a:rPr lang="en-US" sz="2200" dirty="0" err="1" smtClean="0">
                <a:latin typeface="Comic Sans MS" pitchFamily="66" charset="0"/>
              </a:rPr>
              <a:t>bhaktinya</a:t>
            </a:r>
            <a:r>
              <a:rPr lang="id-ID" sz="2200" dirty="0" smtClean="0">
                <a:latin typeface="Comic Sans MS" pitchFamily="66" charset="0"/>
              </a:rPr>
              <a:t>, </a:t>
            </a:r>
            <a:r>
              <a:rPr lang="en-US" sz="2200" dirty="0" err="1" smtClean="0">
                <a:latin typeface="Comic Sans MS" pitchFamily="66" charset="0"/>
              </a:rPr>
              <a:t>budi</a:t>
            </a:r>
            <a:r>
              <a:rPr lang="en-US" sz="2200" dirty="0">
                <a:latin typeface="Comic Sans MS" pitchFamily="66" charset="0"/>
              </a:rPr>
              <a:t>, </a:t>
            </a:r>
            <a:r>
              <a:rPr lang="en-US" sz="2200" dirty="0" err="1">
                <a:latin typeface="Comic Sans MS" pitchFamily="66" charset="0"/>
              </a:rPr>
              <a:t>cipta</a:t>
            </a:r>
            <a:r>
              <a:rPr lang="en-US" sz="2200" dirty="0">
                <a:latin typeface="Comic Sans MS" pitchFamily="66" charset="0"/>
              </a:rPr>
              <a:t>, rasa, </a:t>
            </a:r>
            <a:r>
              <a:rPr lang="en-US" sz="2200" dirty="0" err="1">
                <a:latin typeface="Comic Sans MS" pitchFamily="66" charset="0"/>
              </a:rPr>
              <a:t>karsa</a:t>
            </a:r>
            <a:r>
              <a:rPr lang="en-US" sz="2200" dirty="0">
                <a:latin typeface="Comic Sans MS" pitchFamily="66" charset="0"/>
              </a:rPr>
              <a:t> </a:t>
            </a:r>
            <a:r>
              <a:rPr lang="en-US" sz="2200" dirty="0" err="1">
                <a:latin typeface="Comic Sans MS" pitchFamily="66" charset="0"/>
              </a:rPr>
              <a:t>dan</a:t>
            </a:r>
            <a:r>
              <a:rPr lang="en-US" sz="2200" dirty="0">
                <a:latin typeface="Comic Sans MS" pitchFamily="66" charset="0"/>
              </a:rPr>
              <a:t> </a:t>
            </a:r>
            <a:r>
              <a:rPr lang="en-US" sz="2200" dirty="0" err="1">
                <a:latin typeface="Comic Sans MS" pitchFamily="66" charset="0"/>
              </a:rPr>
              <a:t>karya</a:t>
            </a:r>
            <a:r>
              <a:rPr lang="en-US" sz="2200" dirty="0">
                <a:latin typeface="Comic Sans MS" pitchFamily="66" charset="0"/>
              </a:rPr>
              <a:t> </a:t>
            </a:r>
            <a:r>
              <a:rPr lang="en-US" sz="2200" dirty="0" err="1">
                <a:latin typeface="Comic Sans MS" pitchFamily="66" charset="0"/>
              </a:rPr>
              <a:t>generasi</a:t>
            </a:r>
            <a:r>
              <a:rPr lang="en-US" sz="2200" dirty="0">
                <a:latin typeface="Comic Sans MS" pitchFamily="66" charset="0"/>
              </a:rPr>
              <a:t> </a:t>
            </a:r>
            <a:r>
              <a:rPr lang="en-US" sz="2200" dirty="0" smtClean="0">
                <a:latin typeface="Comic Sans MS" pitchFamily="66" charset="0"/>
              </a:rPr>
              <a:t>b</a:t>
            </a:r>
            <a:r>
              <a:rPr lang="id-ID" sz="2200" dirty="0" smtClean="0">
                <a:latin typeface="Comic Sans MS" pitchFamily="66" charset="0"/>
              </a:rPr>
              <a:t>a</a:t>
            </a:r>
            <a:r>
              <a:rPr lang="en-US" sz="2200" dirty="0" err="1" smtClean="0">
                <a:latin typeface="Comic Sans MS" pitchFamily="66" charset="0"/>
              </a:rPr>
              <a:t>ngsa</a:t>
            </a:r>
            <a:r>
              <a:rPr lang="en-US" sz="2200" dirty="0" smtClean="0">
                <a:latin typeface="Comic Sans MS" pitchFamily="66" charset="0"/>
              </a:rPr>
              <a:t> </a:t>
            </a:r>
            <a:r>
              <a:rPr lang="en-US" sz="2200" dirty="0" err="1">
                <a:latin typeface="Comic Sans MS" pitchFamily="66" charset="0"/>
              </a:rPr>
              <a:t>menjadi</a:t>
            </a:r>
            <a:r>
              <a:rPr lang="en-US" sz="2200" dirty="0">
                <a:latin typeface="Comic Sans MS" pitchFamily="66" charset="0"/>
              </a:rPr>
              <a:t> </a:t>
            </a:r>
            <a:r>
              <a:rPr lang="en-US" sz="2200" dirty="0" err="1">
                <a:latin typeface="Comic Sans MS" pitchFamily="66" charset="0"/>
              </a:rPr>
              <a:t>manusia</a:t>
            </a:r>
            <a:r>
              <a:rPr lang="en-US" sz="2200" dirty="0">
                <a:latin typeface="Comic Sans MS" pitchFamily="66" charset="0"/>
              </a:rPr>
              <a:t> </a:t>
            </a:r>
            <a:r>
              <a:rPr lang="en-US" sz="2200" dirty="0" err="1">
                <a:latin typeface="Comic Sans MS" pitchFamily="66" charset="0"/>
              </a:rPr>
              <a:t>Pancasila</a:t>
            </a:r>
            <a:r>
              <a:rPr lang="en-US" sz="2200" dirty="0">
                <a:latin typeface="Comic Sans MS" pitchFamily="66" charset="0"/>
              </a:rPr>
              <a:t> yang </a:t>
            </a:r>
            <a:r>
              <a:rPr lang="en-US" sz="2200" dirty="0" err="1">
                <a:latin typeface="Comic Sans MS" pitchFamily="66" charset="0"/>
              </a:rPr>
              <a:t>memiliki</a:t>
            </a:r>
            <a:r>
              <a:rPr lang="en-US" sz="2200" dirty="0">
                <a:latin typeface="Comic Sans MS" pitchFamily="66" charset="0"/>
              </a:rPr>
              <a:t> moral, </a:t>
            </a:r>
            <a:r>
              <a:rPr lang="en-US" sz="2200" dirty="0" err="1">
                <a:latin typeface="Comic Sans MS" pitchFamily="66" charset="0"/>
              </a:rPr>
              <a:t>pengetahuan</a:t>
            </a:r>
            <a:r>
              <a:rPr lang="en-US" sz="2200" dirty="0">
                <a:latin typeface="Comic Sans MS" pitchFamily="66" charset="0"/>
              </a:rPr>
              <a:t>, </a:t>
            </a:r>
            <a:r>
              <a:rPr lang="en-US" sz="2200" dirty="0" err="1">
                <a:latin typeface="Comic Sans MS" pitchFamily="66" charset="0"/>
              </a:rPr>
              <a:t>keterampilan</a:t>
            </a:r>
            <a:r>
              <a:rPr lang="en-US" sz="2200" dirty="0">
                <a:latin typeface="Comic Sans MS" pitchFamily="66" charset="0"/>
              </a:rPr>
              <a:t>, &amp; </a:t>
            </a:r>
            <a:r>
              <a:rPr lang="en-US" sz="2200" dirty="0" err="1">
                <a:latin typeface="Comic Sans MS" pitchFamily="66" charset="0"/>
              </a:rPr>
              <a:t>akhlak</a:t>
            </a:r>
            <a:r>
              <a:rPr lang="en-US" sz="2200" dirty="0">
                <a:latin typeface="Comic Sans MS" pitchFamily="66" charset="0"/>
              </a:rPr>
              <a:t> yang </a:t>
            </a:r>
            <a:r>
              <a:rPr lang="en-US" sz="2200" dirty="0" err="1">
                <a:latin typeface="Comic Sans MS" pitchFamily="66" charset="0"/>
              </a:rPr>
              <a:t>tinggi</a:t>
            </a:r>
            <a:r>
              <a:rPr lang="en-US" sz="2200" dirty="0">
                <a:latin typeface="Comic Sans MS" pitchFamily="66" charset="0"/>
              </a:rPr>
              <a:t/>
            </a:r>
            <a:br>
              <a:rPr lang="en-US" sz="2200" dirty="0">
                <a:latin typeface="Comic Sans MS" pitchFamily="66" charset="0"/>
              </a:rPr>
            </a:br>
            <a:r>
              <a:rPr lang="en-US" dirty="0" smtClean="0"/>
              <a:t/>
            </a:r>
            <a:br>
              <a:rPr lang="en-US" dirty="0" smtClean="0"/>
            </a:br>
            <a:r>
              <a:rPr lang="en-US" dirty="0" smtClean="0"/>
              <a:t/>
            </a:r>
            <a:br>
              <a:rPr lang="en-US" dirty="0" smtClean="0"/>
            </a:br>
            <a:endParaRPr lang="en-US" dirty="0"/>
          </a:p>
        </p:txBody>
      </p:sp>
      <p:pic>
        <p:nvPicPr>
          <p:cNvPr id="4" name="Content Placeholder 3" descr="lOGO PGRI.gif"/>
          <p:cNvPicPr>
            <a:picLocks noGrp="1" noChangeAspect="1"/>
          </p:cNvPicPr>
          <p:nvPr>
            <p:ph idx="1"/>
          </p:nvPr>
        </p:nvPicPr>
        <p:blipFill>
          <a:blip r:embed="rId2" cstate="print"/>
          <a:stretch>
            <a:fillRect/>
          </a:stretch>
        </p:blipFill>
        <p:spPr>
          <a:xfrm>
            <a:off x="1155700" y="990600"/>
            <a:ext cx="3302000" cy="2133600"/>
          </a:xfrm>
        </p:spPr>
      </p:pic>
      <p:cxnSp>
        <p:nvCxnSpPr>
          <p:cNvPr id="6" name="Straight Arrow Connector 5"/>
          <p:cNvCxnSpPr/>
          <p:nvPr/>
        </p:nvCxnSpPr>
        <p:spPr>
          <a:xfrm flipV="1">
            <a:off x="4292600" y="1371601"/>
            <a:ext cx="1651000" cy="6096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5" name="Right Arrow 4">
            <a:hlinkClick r:id="rId3" action="ppaction://hlinksldjump"/>
          </p:cNvPr>
          <p:cNvSpPr/>
          <p:nvPr/>
        </p:nvSpPr>
        <p:spPr>
          <a:xfrm>
            <a:off x="8420101" y="6248400"/>
            <a:ext cx="1403350" cy="533400"/>
          </a:xfrm>
          <a:prstGeom prst="rightArrow">
            <a:avLst/>
          </a:prstGeom>
          <a:solidFill>
            <a:schemeClr val="bg2">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rgbClr val="FF3399"/>
                </a:solidFill>
                <a:effectLst>
                  <a:glow rad="228600">
                    <a:schemeClr val="accent2">
                      <a:satMod val="175000"/>
                      <a:alpha val="40000"/>
                    </a:schemeClr>
                  </a:glow>
                </a:effectLst>
                <a:latin typeface="Kristen ITC" pitchFamily="66" charset="0"/>
              </a:rPr>
              <a:t>Next</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by="(-#ppt_w*2)" calcmode="lin" valueType="num">
                                      <p:cBhvr rctx="PPT">
                                        <p:cTn id="15" dur="1000" autoRev="1" fill="hold">
                                          <p:stCondLst>
                                            <p:cond delay="0"/>
                                          </p:stCondLst>
                                        </p:cTn>
                                        <p:tgtEl>
                                          <p:spTgt spid="4"/>
                                        </p:tgtEl>
                                        <p:attrNameLst>
                                          <p:attrName>ppt_w</p:attrName>
                                        </p:attrNameLst>
                                      </p:cBhvr>
                                    </p:anim>
                                    <p:anim by="(#ppt_w*0.50)" calcmode="lin" valueType="num">
                                      <p:cBhvr>
                                        <p:cTn id="16" dur="1000" decel="50000" autoRev="1" fill="hold">
                                          <p:stCondLst>
                                            <p:cond delay="0"/>
                                          </p:stCondLst>
                                        </p:cTn>
                                        <p:tgtEl>
                                          <p:spTgt spid="4"/>
                                        </p:tgtEl>
                                        <p:attrNameLst>
                                          <p:attrName>ppt_x</p:attrName>
                                        </p:attrNameLst>
                                      </p:cBhvr>
                                    </p:anim>
                                    <p:anim from="(-#ppt_h/2)" to="(#ppt_y)" calcmode="lin" valueType="num">
                                      <p:cBhvr>
                                        <p:cTn id="17" dur="2000" fill="hold">
                                          <p:stCondLst>
                                            <p:cond delay="0"/>
                                          </p:stCondLst>
                                        </p:cTn>
                                        <p:tgtEl>
                                          <p:spTgt spid="4"/>
                                        </p:tgtEl>
                                        <p:attrNameLst>
                                          <p:attrName>ppt_y</p:attrName>
                                        </p:attrNameLst>
                                      </p:cBhvr>
                                    </p:anim>
                                    <p:animRot by="21600000">
                                      <p:cBhvr>
                                        <p:cTn id="18" dur="2000" fill="hold">
                                          <p:stCondLst>
                                            <p:cond delay="0"/>
                                          </p:stCondLst>
                                        </p:cTn>
                                        <p:tgtEl>
                                          <p:spTgt spid="4"/>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from="(-#ppt_w/2)" to="(#ppt_x)" calcmode="lin" valueType="num">
                                      <p:cBhvr>
                                        <p:cTn id="23" dur="600" fill="hold">
                                          <p:stCondLst>
                                            <p:cond delay="0"/>
                                          </p:stCondLst>
                                        </p:cTn>
                                        <p:tgtEl>
                                          <p:spTgt spid="6"/>
                                        </p:tgtEl>
                                        <p:attrNameLst>
                                          <p:attrName>ppt_x</p:attrName>
                                        </p:attrNameLst>
                                      </p:cBhvr>
                                    </p:anim>
                                    <p:anim from="0" to="-1.0" calcmode="lin" valueType="num">
                                      <p:cBhvr>
                                        <p:cTn id="24" dur="200" decel="50000" autoRev="1" fill="hold">
                                          <p:stCondLst>
                                            <p:cond delay="600"/>
                                          </p:stCondLst>
                                        </p:cTn>
                                        <p:tgtEl>
                                          <p:spTgt spid="6"/>
                                        </p:tgtEl>
                                        <p:attrNameLst>
                                          <p:attrName>xshear</p:attrName>
                                        </p:attrNameLst>
                                      </p:cBhvr>
                                    </p:anim>
                                    <p:animScale>
                                      <p:cBhvr>
                                        <p:cTn id="25" dur="200" decel="100000" autoRev="1" fill="hold">
                                          <p:stCondLst>
                                            <p:cond delay="600"/>
                                          </p:stCondLst>
                                        </p:cTn>
                                        <p:tgtEl>
                                          <p:spTgt spid="6"/>
                                        </p:tgtEl>
                                      </p:cBhvr>
                                      <p:from x="100000" y="100000"/>
                                      <p:to x="80000" y="100000"/>
                                    </p:animScale>
                                    <p:anim by="(#ppt_h/3+#ppt_w*0.1)" calcmode="lin" valueType="num">
                                      <p:cBhvr additive="sum">
                                        <p:cTn id="26" dur="200" decel="100000" autoRev="1" fill="hold">
                                          <p:stCondLst>
                                            <p:cond delay="600"/>
                                          </p:stCondLst>
                                        </p:cTn>
                                        <p:tgtEl>
                                          <p:spTgt spid="6"/>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iterate type="lt">
                                    <p:tmPct val="5000"/>
                                  </p:iterate>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200" dirty="0">
                <a:solidFill>
                  <a:srgbClr val="FF3399"/>
                </a:solidFill>
                <a:latin typeface="Comic Sans MS" pitchFamily="66" charset="0"/>
              </a:rPr>
              <a:t>LUKISAN CORAK DAN WARNA</a:t>
            </a:r>
          </a:p>
        </p:txBody>
      </p:sp>
      <p:sp>
        <p:nvSpPr>
          <p:cNvPr id="3" name="Content Placeholder 2"/>
          <p:cNvSpPr>
            <a:spLocks noGrp="1"/>
          </p:cNvSpPr>
          <p:nvPr>
            <p:ph sz="quarter" idx="1"/>
          </p:nvPr>
        </p:nvSpPr>
        <p:spPr/>
        <p:txBody>
          <a:bodyPr>
            <a:normAutofit/>
          </a:bodyPr>
          <a:lstStyle/>
          <a:p>
            <a:pPr marL="578268" indent="-514270">
              <a:buAutoNum type="arabicPeriod"/>
            </a:pPr>
            <a:r>
              <a:rPr lang="id-ID" dirty="0" smtClean="0">
                <a:solidFill>
                  <a:srgbClr val="FF3399"/>
                </a:solidFill>
              </a:rPr>
              <a:t>Pada bulu bagian bawah warna putih dengan tulisan PGRI berwarna merah, melambangkan pengabdian yang dilandasi kesucian, cinta kasih, kemurnian dan keberanian bagi kepentingan rakyat</a:t>
            </a:r>
          </a:p>
          <a:p>
            <a:pPr marL="578268" indent="-514270">
              <a:buAutoNum type="arabicPeriod"/>
            </a:pPr>
            <a:r>
              <a:rPr lang="id-ID" dirty="0" smtClean="0">
                <a:solidFill>
                  <a:srgbClr val="FF3399"/>
                </a:solidFill>
              </a:rPr>
              <a:t>Suluh berdiri tegak bercorak 4 garis dan datar berwarna kuning dengan nyala 5 sinar api warna merah, melambangkan:</a:t>
            </a:r>
            <a:endParaRPr lang="id-ID" dirty="0">
              <a:solidFill>
                <a:srgbClr val="FF3399"/>
              </a:solidFill>
            </a:endParaRPr>
          </a:p>
        </p:txBody>
      </p:sp>
      <p:sp>
        <p:nvSpPr>
          <p:cNvPr id="4" name="Right Arrow 3">
            <a:hlinkClick r:id="rId2" action="ppaction://hlinksldjump"/>
          </p:cNvPr>
          <p:cNvSpPr/>
          <p:nvPr/>
        </p:nvSpPr>
        <p:spPr>
          <a:xfrm>
            <a:off x="8420101" y="6248400"/>
            <a:ext cx="1403350" cy="533400"/>
          </a:xfrm>
          <a:prstGeom prst="rightArrow">
            <a:avLst/>
          </a:prstGeom>
          <a:solidFill>
            <a:schemeClr val="bg2">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rgbClr val="FF3399"/>
                </a:solidFill>
                <a:effectLst>
                  <a:glow rad="228600">
                    <a:schemeClr val="accent2">
                      <a:satMod val="175000"/>
                      <a:alpha val="40000"/>
                    </a:schemeClr>
                  </a:glow>
                </a:effectLst>
                <a:latin typeface="Kristen ITC" pitchFamily="66" charset="0"/>
              </a:rPr>
              <a:t>Next</a:t>
            </a:r>
          </a:p>
        </p:txBody>
      </p:sp>
    </p:spTree>
    <p:extLst>
      <p:ext uri="{BB962C8B-B14F-4D97-AF65-F5344CB8AC3E}">
        <p14:creationId xmlns:p14="http://schemas.microsoft.com/office/powerpoint/2010/main" val="312132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left)">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iterate type="lt">
                                    <p:tmPct val="5000"/>
                                  </p:iterate>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 calcmode="lin" valueType="num">
                                      <p:cBhvr>
                                        <p:cTn id="26" dur="1000" fill="hold"/>
                                        <p:tgtEl>
                                          <p:spTgt spid="4"/>
                                        </p:tgtEl>
                                        <p:attrNameLst>
                                          <p:attrName>style.rotation</p:attrName>
                                        </p:attrNameLst>
                                      </p:cBhvr>
                                      <p:tavLst>
                                        <p:tav tm="0">
                                          <p:val>
                                            <p:fltVal val="90"/>
                                          </p:val>
                                        </p:tav>
                                        <p:tav tm="100000">
                                          <p:val>
                                            <p:fltVal val="0"/>
                                          </p:val>
                                        </p:tav>
                                      </p:tavLst>
                                    </p:anim>
                                    <p:animEffect transition="in" filter="fade">
                                      <p:cBhvr>
                                        <p:cTn id="2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742950" y="762000"/>
            <a:ext cx="8585200" cy="5638800"/>
          </a:xfrm>
        </p:spPr>
        <p:txBody>
          <a:bodyPr>
            <a:normAutofit fontScale="77500" lnSpcReduction="20000"/>
          </a:bodyPr>
          <a:lstStyle/>
          <a:p>
            <a:pPr>
              <a:lnSpc>
                <a:spcPct val="120000"/>
              </a:lnSpc>
            </a:pPr>
            <a:r>
              <a:rPr lang="id-ID" sz="2600" dirty="0"/>
              <a:t>Suluh dengan 4 garis tegak dan datar warna kuning, berarti fungsi guru </a:t>
            </a:r>
            <a:r>
              <a:rPr lang="id-ID" sz="2600" dirty="0" smtClean="0"/>
              <a:t>(Pra </a:t>
            </a:r>
            <a:r>
              <a:rPr lang="id-ID" sz="2600" dirty="0"/>
              <a:t>Sekolah, SD, SMTP, SMTA dan Perguruan </a:t>
            </a:r>
            <a:r>
              <a:rPr lang="id-ID" sz="2600" dirty="0" smtClean="0"/>
              <a:t>Tinggi) </a:t>
            </a:r>
            <a:r>
              <a:rPr lang="id-ID" sz="2600" dirty="0"/>
              <a:t>dengan hakekat tugas pengabdiannya sebagai pendidik yang besar dan luhur</a:t>
            </a:r>
          </a:p>
          <a:p>
            <a:pPr marL="68569" indent="0">
              <a:lnSpc>
                <a:spcPct val="120000"/>
              </a:lnSpc>
              <a:buNone/>
            </a:pPr>
            <a:endParaRPr lang="id-ID" sz="2600" dirty="0"/>
          </a:p>
          <a:p>
            <a:pPr>
              <a:lnSpc>
                <a:spcPct val="120000"/>
              </a:lnSpc>
            </a:pPr>
            <a:r>
              <a:rPr lang="id-ID" sz="2600" dirty="0"/>
              <a:t>Nyala api dengan lima sinar warna </a:t>
            </a:r>
            <a:r>
              <a:rPr lang="id-ID" sz="2600" dirty="0" smtClean="0"/>
              <a:t>merah:</a:t>
            </a:r>
            <a:endParaRPr lang="id-ID" sz="2600" dirty="0"/>
          </a:p>
          <a:p>
            <a:pPr marL="68569" indent="0">
              <a:lnSpc>
                <a:spcPct val="120000"/>
              </a:lnSpc>
              <a:buNone/>
            </a:pPr>
            <a:r>
              <a:rPr lang="id-ID" sz="2600" dirty="0"/>
              <a:t>    Arti ideologis	: Pancasila</a:t>
            </a:r>
          </a:p>
          <a:p>
            <a:pPr marL="68569" indent="0">
              <a:lnSpc>
                <a:spcPct val="120000"/>
              </a:lnSpc>
              <a:buNone/>
            </a:pPr>
            <a:r>
              <a:rPr lang="id-ID" sz="2600" dirty="0"/>
              <a:t>    Arti Teknik		: Sasaran budi, cipta, rasa, 			            		</a:t>
            </a:r>
            <a:r>
              <a:rPr lang="id-ID" sz="2600" dirty="0" smtClean="0"/>
              <a:t>	  </a:t>
            </a:r>
            <a:r>
              <a:rPr lang="id-ID" sz="2600" dirty="0"/>
              <a:t>karsa &amp; karya generasi</a:t>
            </a:r>
          </a:p>
          <a:p>
            <a:pPr marL="68569" indent="0">
              <a:lnSpc>
                <a:spcPct val="120000"/>
              </a:lnSpc>
              <a:buNone/>
            </a:pPr>
            <a:endParaRPr lang="id-ID" sz="2600" dirty="0"/>
          </a:p>
          <a:p>
            <a:pPr>
              <a:lnSpc>
                <a:spcPct val="120000"/>
              </a:lnSpc>
            </a:pPr>
            <a:r>
              <a:rPr lang="id-ID" sz="2600" dirty="0"/>
              <a:t>Empat buku mengapit suluh dengan posisi 2 datar dan 2 tegak </a:t>
            </a:r>
            <a:r>
              <a:rPr lang="id-ID" sz="2600" dirty="0" smtClean="0"/>
              <a:t>(simetris) </a:t>
            </a:r>
            <a:r>
              <a:rPr lang="id-ID" sz="2600" dirty="0"/>
              <a:t>dengan corak putih </a:t>
            </a:r>
            <a:r>
              <a:rPr lang="id-ID" sz="2600" dirty="0" smtClean="0"/>
              <a:t>melambangkan: sumber </a:t>
            </a:r>
            <a:r>
              <a:rPr lang="id-ID" sz="2600" dirty="0"/>
              <a:t>ilmu yang menyangkut nilai-nilai moral pengetahuan, keterampilan &amp; akhlak bagi tingkatan lembaga-lembaga pendidikan pra dasar, dasar, menengah &amp; tinggi</a:t>
            </a:r>
          </a:p>
          <a:p>
            <a:pPr marL="68569" indent="0">
              <a:buNone/>
            </a:pPr>
            <a:r>
              <a:rPr lang="id-ID" dirty="0" smtClean="0"/>
              <a:t>   </a:t>
            </a:r>
            <a:endParaRPr lang="id-ID" dirty="0"/>
          </a:p>
        </p:txBody>
      </p:sp>
      <p:sp>
        <p:nvSpPr>
          <p:cNvPr id="4" name="Right Arrow 3">
            <a:hlinkClick r:id="rId2" action="ppaction://hlinksldjump"/>
          </p:cNvPr>
          <p:cNvSpPr/>
          <p:nvPr/>
        </p:nvSpPr>
        <p:spPr>
          <a:xfrm>
            <a:off x="8255001" y="6172200"/>
            <a:ext cx="1403350" cy="533400"/>
          </a:xfrm>
          <a:prstGeom prst="rightArrow">
            <a:avLst/>
          </a:prstGeom>
          <a:solidFill>
            <a:srgbClr val="99FF6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rgbClr val="FF3399"/>
                </a:solidFill>
                <a:effectLst>
                  <a:glow rad="228600">
                    <a:schemeClr val="accent2">
                      <a:satMod val="175000"/>
                      <a:alpha val="40000"/>
                    </a:schemeClr>
                  </a:glow>
                </a:effectLst>
                <a:latin typeface="Kristen ITC" pitchFamily="66" charset="0"/>
              </a:rPr>
              <a:t>Next</a:t>
            </a:r>
          </a:p>
        </p:txBody>
      </p:sp>
    </p:spTree>
    <p:extLst>
      <p:ext uri="{BB962C8B-B14F-4D97-AF65-F5344CB8AC3E}">
        <p14:creationId xmlns:p14="http://schemas.microsoft.com/office/powerpoint/2010/main" val="99127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iterate type="lt">
                                    <p:tmPct val="5000"/>
                                  </p:iterate>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12750" y="304800"/>
            <a:ext cx="8915400" cy="6019800"/>
          </a:xfrm>
        </p:spPr>
        <p:txBody>
          <a:bodyPr>
            <a:normAutofit lnSpcReduction="10000"/>
          </a:bodyPr>
          <a:lstStyle/>
          <a:p>
            <a:pPr>
              <a:lnSpc>
                <a:spcPct val="150000"/>
              </a:lnSpc>
              <a:spcBef>
                <a:spcPts val="0"/>
              </a:spcBef>
              <a:buNone/>
            </a:pPr>
            <a:r>
              <a:rPr lang="en-US" sz="1600" b="1" dirty="0">
                <a:latin typeface="Times New Roman" pitchFamily="18" charset="0"/>
                <a:cs typeface="Times New Roman" pitchFamily="18" charset="0"/>
              </a:rPr>
              <a:t> 	</a:t>
            </a:r>
            <a:r>
              <a:rPr lang="en-US" b="1" dirty="0">
                <a:solidFill>
                  <a:schemeClr val="accent1">
                    <a:lumMod val="75000"/>
                  </a:schemeClr>
                </a:solidFill>
                <a:latin typeface="Comic Sans MS" pitchFamily="66" charset="0"/>
                <a:cs typeface="Times New Roman" pitchFamily="18" charset="0"/>
              </a:rPr>
              <a:t>PGRI </a:t>
            </a:r>
            <a:r>
              <a:rPr lang="en-US" b="1" dirty="0" err="1">
                <a:solidFill>
                  <a:schemeClr val="accent1">
                    <a:lumMod val="75000"/>
                  </a:schemeClr>
                </a:solidFill>
                <a:latin typeface="Comic Sans MS" pitchFamily="66" charset="0"/>
                <a:cs typeface="Times New Roman" pitchFamily="18" charset="0"/>
              </a:rPr>
              <a:t>sejak</a:t>
            </a:r>
            <a:r>
              <a:rPr lang="en-US" b="1" dirty="0">
                <a:solidFill>
                  <a:schemeClr val="accent1">
                    <a:lumMod val="75000"/>
                  </a:schemeClr>
                </a:solidFill>
                <a:latin typeface="Comic Sans MS" pitchFamily="66" charset="0"/>
                <a:cs typeface="Times New Roman" pitchFamily="18" charset="0"/>
              </a:rPr>
              <a:t> </a:t>
            </a:r>
            <a:r>
              <a:rPr lang="en-US" b="1" dirty="0" err="1">
                <a:solidFill>
                  <a:schemeClr val="accent1">
                    <a:lumMod val="75000"/>
                  </a:schemeClr>
                </a:solidFill>
                <a:latin typeface="Comic Sans MS" pitchFamily="66" charset="0"/>
                <a:cs typeface="Times New Roman" pitchFamily="18" charset="0"/>
              </a:rPr>
              <a:t>awal</a:t>
            </a:r>
            <a:r>
              <a:rPr lang="en-US" b="1" dirty="0">
                <a:solidFill>
                  <a:schemeClr val="accent1">
                    <a:lumMod val="75000"/>
                  </a:schemeClr>
                </a:solidFill>
                <a:latin typeface="Comic Sans MS" pitchFamily="66" charset="0"/>
                <a:cs typeface="Times New Roman" pitchFamily="18" charset="0"/>
              </a:rPr>
              <a:t> </a:t>
            </a:r>
            <a:r>
              <a:rPr lang="en-US" b="1" dirty="0" err="1">
                <a:solidFill>
                  <a:schemeClr val="accent1">
                    <a:lumMod val="75000"/>
                  </a:schemeClr>
                </a:solidFill>
                <a:latin typeface="Comic Sans MS" pitchFamily="66" charset="0"/>
                <a:cs typeface="Times New Roman" pitchFamily="18" charset="0"/>
              </a:rPr>
              <a:t>berdiri</a:t>
            </a:r>
            <a:r>
              <a:rPr lang="en-US" b="1" dirty="0">
                <a:solidFill>
                  <a:schemeClr val="accent1">
                    <a:lumMod val="75000"/>
                  </a:schemeClr>
                </a:solidFill>
                <a:latin typeface="Comic Sans MS" pitchFamily="66" charset="0"/>
                <a:cs typeface="Times New Roman" pitchFamily="18" charset="0"/>
              </a:rPr>
              <a:t> </a:t>
            </a:r>
            <a:r>
              <a:rPr lang="en-US" b="1" dirty="0" err="1">
                <a:solidFill>
                  <a:schemeClr val="accent1">
                    <a:lumMod val="75000"/>
                  </a:schemeClr>
                </a:solidFill>
                <a:latin typeface="Comic Sans MS" pitchFamily="66" charset="0"/>
                <a:cs typeface="Times New Roman" pitchFamily="18" charset="0"/>
              </a:rPr>
              <a:t>telah</a:t>
            </a:r>
            <a:r>
              <a:rPr lang="en-US" b="1" dirty="0">
                <a:solidFill>
                  <a:schemeClr val="accent1">
                    <a:lumMod val="75000"/>
                  </a:schemeClr>
                </a:solidFill>
                <a:latin typeface="Comic Sans MS" pitchFamily="66" charset="0"/>
                <a:cs typeface="Times New Roman" pitchFamily="18" charset="0"/>
              </a:rPr>
              <a:t> </a:t>
            </a:r>
            <a:r>
              <a:rPr lang="en-US" b="1" dirty="0" err="1">
                <a:solidFill>
                  <a:schemeClr val="accent1">
                    <a:lumMod val="75000"/>
                  </a:schemeClr>
                </a:solidFill>
                <a:latin typeface="Comic Sans MS" pitchFamily="66" charset="0"/>
                <a:cs typeface="Times New Roman" pitchFamily="18" charset="0"/>
              </a:rPr>
              <a:t>menyelenggarakan</a:t>
            </a:r>
            <a:endParaRPr lang="en-US" b="1" dirty="0">
              <a:solidFill>
                <a:schemeClr val="accent1">
                  <a:lumMod val="75000"/>
                </a:schemeClr>
              </a:solidFill>
              <a:latin typeface="Comic Sans MS" pitchFamily="66" charset="0"/>
              <a:cs typeface="Times New Roman" pitchFamily="18" charset="0"/>
            </a:endParaRPr>
          </a:p>
          <a:p>
            <a:pPr>
              <a:lnSpc>
                <a:spcPct val="150000"/>
              </a:lnSpc>
              <a:spcBef>
                <a:spcPts val="0"/>
              </a:spcBef>
              <a:buNone/>
            </a:pPr>
            <a:r>
              <a:rPr lang="en-US" b="1" dirty="0" err="1">
                <a:solidFill>
                  <a:schemeClr val="accent1">
                    <a:lumMod val="75000"/>
                  </a:schemeClr>
                </a:solidFill>
                <a:latin typeface="Comic Sans MS" pitchFamily="66" charset="0"/>
                <a:cs typeface="Times New Roman" pitchFamily="18" charset="0"/>
              </a:rPr>
              <a:t>sekolah-sekolah</a:t>
            </a:r>
            <a:r>
              <a:rPr lang="en-US" b="1" dirty="0">
                <a:solidFill>
                  <a:schemeClr val="accent1">
                    <a:lumMod val="75000"/>
                  </a:schemeClr>
                </a:solidFill>
                <a:latin typeface="Comic Sans MS" pitchFamily="66" charset="0"/>
                <a:cs typeface="Times New Roman" pitchFamily="18" charset="0"/>
              </a:rPr>
              <a:t> yang </a:t>
            </a:r>
            <a:r>
              <a:rPr lang="en-US" b="1" dirty="0" err="1">
                <a:solidFill>
                  <a:schemeClr val="accent1">
                    <a:lumMod val="75000"/>
                  </a:schemeClr>
                </a:solidFill>
                <a:latin typeface="Comic Sans MS" pitchFamily="66" charset="0"/>
                <a:cs typeface="Times New Roman" pitchFamily="18" charset="0"/>
              </a:rPr>
              <a:t>meliputi</a:t>
            </a:r>
            <a:r>
              <a:rPr lang="en-US" b="1" dirty="0">
                <a:solidFill>
                  <a:schemeClr val="accent1">
                    <a:lumMod val="75000"/>
                  </a:schemeClr>
                </a:solidFill>
                <a:latin typeface="Comic Sans MS" pitchFamily="66" charset="0"/>
                <a:cs typeface="Times New Roman" pitchFamily="18" charset="0"/>
              </a:rPr>
              <a:t> </a:t>
            </a:r>
            <a:r>
              <a:rPr lang="en-US" b="1" dirty="0" err="1">
                <a:solidFill>
                  <a:schemeClr val="accent1">
                    <a:lumMod val="75000"/>
                  </a:schemeClr>
                </a:solidFill>
                <a:latin typeface="Comic Sans MS" pitchFamily="66" charset="0"/>
                <a:cs typeface="Times New Roman" pitchFamily="18" charset="0"/>
              </a:rPr>
              <a:t>semua</a:t>
            </a:r>
            <a:r>
              <a:rPr lang="en-US" b="1" dirty="0">
                <a:solidFill>
                  <a:schemeClr val="accent1">
                    <a:lumMod val="75000"/>
                  </a:schemeClr>
                </a:solidFill>
                <a:latin typeface="Comic Sans MS" pitchFamily="66" charset="0"/>
                <a:cs typeface="Times New Roman" pitchFamily="18" charset="0"/>
              </a:rPr>
              <a:t> </a:t>
            </a:r>
            <a:r>
              <a:rPr lang="en-US" b="1" dirty="0" err="1">
                <a:solidFill>
                  <a:schemeClr val="accent1">
                    <a:lumMod val="75000"/>
                  </a:schemeClr>
                </a:solidFill>
                <a:latin typeface="Comic Sans MS" pitchFamily="66" charset="0"/>
                <a:cs typeface="Times New Roman" pitchFamily="18" charset="0"/>
              </a:rPr>
              <a:t>jenis</a:t>
            </a:r>
            <a:r>
              <a:rPr lang="en-US" b="1" dirty="0">
                <a:solidFill>
                  <a:schemeClr val="accent1">
                    <a:lumMod val="75000"/>
                  </a:schemeClr>
                </a:solidFill>
                <a:latin typeface="Comic Sans MS" pitchFamily="66" charset="0"/>
                <a:cs typeface="Times New Roman" pitchFamily="18" charset="0"/>
              </a:rPr>
              <a:t> </a:t>
            </a:r>
            <a:r>
              <a:rPr lang="en-US" b="1" dirty="0" err="1">
                <a:solidFill>
                  <a:schemeClr val="accent1">
                    <a:lumMod val="75000"/>
                  </a:schemeClr>
                </a:solidFill>
                <a:latin typeface="Comic Sans MS" pitchFamily="66" charset="0"/>
                <a:cs typeface="Times New Roman" pitchFamily="18" charset="0"/>
              </a:rPr>
              <a:t>dan</a:t>
            </a:r>
            <a:endParaRPr lang="en-US" b="1" dirty="0">
              <a:solidFill>
                <a:schemeClr val="accent1">
                  <a:lumMod val="75000"/>
                </a:schemeClr>
              </a:solidFill>
              <a:latin typeface="Comic Sans MS" pitchFamily="66" charset="0"/>
              <a:cs typeface="Times New Roman" pitchFamily="18" charset="0"/>
            </a:endParaRPr>
          </a:p>
          <a:p>
            <a:pPr>
              <a:lnSpc>
                <a:spcPct val="150000"/>
              </a:lnSpc>
              <a:spcBef>
                <a:spcPts val="0"/>
              </a:spcBef>
              <a:buNone/>
            </a:pPr>
            <a:r>
              <a:rPr lang="en-US" b="1" dirty="0" err="1">
                <a:solidFill>
                  <a:schemeClr val="accent1">
                    <a:lumMod val="75000"/>
                  </a:schemeClr>
                </a:solidFill>
                <a:latin typeface="Comic Sans MS" pitchFamily="66" charset="0"/>
                <a:cs typeface="Times New Roman" pitchFamily="18" charset="0"/>
              </a:rPr>
              <a:t>jenjang</a:t>
            </a:r>
            <a:r>
              <a:rPr lang="en-US" b="1" dirty="0">
                <a:solidFill>
                  <a:schemeClr val="accent1">
                    <a:lumMod val="75000"/>
                  </a:schemeClr>
                </a:solidFill>
                <a:latin typeface="Comic Sans MS" pitchFamily="66" charset="0"/>
                <a:cs typeface="Times New Roman" pitchFamily="18" charset="0"/>
              </a:rPr>
              <a:t> </a:t>
            </a:r>
            <a:r>
              <a:rPr lang="en-US" b="1" dirty="0" err="1">
                <a:solidFill>
                  <a:schemeClr val="accent1">
                    <a:lumMod val="75000"/>
                  </a:schemeClr>
                </a:solidFill>
                <a:latin typeface="Comic Sans MS" pitchFamily="66" charset="0"/>
                <a:cs typeface="Times New Roman" pitchFamily="18" charset="0"/>
              </a:rPr>
              <a:t>pendidikan</a:t>
            </a:r>
            <a:r>
              <a:rPr lang="en-US" b="1" dirty="0">
                <a:solidFill>
                  <a:schemeClr val="accent1">
                    <a:lumMod val="75000"/>
                  </a:schemeClr>
                </a:solidFill>
                <a:latin typeface="Comic Sans MS" pitchFamily="66" charset="0"/>
                <a:cs typeface="Times New Roman" pitchFamily="18" charset="0"/>
              </a:rPr>
              <a:t> yang </a:t>
            </a:r>
            <a:r>
              <a:rPr lang="en-US" b="1" dirty="0" err="1">
                <a:solidFill>
                  <a:schemeClr val="accent1">
                    <a:lumMod val="75000"/>
                  </a:schemeClr>
                </a:solidFill>
                <a:latin typeface="Comic Sans MS" pitchFamily="66" charset="0"/>
                <a:cs typeface="Times New Roman" pitchFamily="18" charset="0"/>
              </a:rPr>
              <a:t>tersebar</a:t>
            </a:r>
            <a:r>
              <a:rPr lang="en-US" b="1" dirty="0">
                <a:solidFill>
                  <a:schemeClr val="accent1">
                    <a:lumMod val="75000"/>
                  </a:schemeClr>
                </a:solidFill>
                <a:latin typeface="Comic Sans MS" pitchFamily="66" charset="0"/>
                <a:cs typeface="Times New Roman" pitchFamily="18" charset="0"/>
              </a:rPr>
              <a:t> </a:t>
            </a:r>
            <a:r>
              <a:rPr lang="en-US" b="1" dirty="0" err="1">
                <a:solidFill>
                  <a:schemeClr val="accent1">
                    <a:lumMod val="75000"/>
                  </a:schemeClr>
                </a:solidFill>
                <a:latin typeface="Comic Sans MS" pitchFamily="66" charset="0"/>
                <a:cs typeface="Times New Roman" pitchFamily="18" charset="0"/>
              </a:rPr>
              <a:t>di</a:t>
            </a:r>
            <a:r>
              <a:rPr lang="en-US" b="1" dirty="0">
                <a:solidFill>
                  <a:schemeClr val="accent1">
                    <a:lumMod val="75000"/>
                  </a:schemeClr>
                </a:solidFill>
                <a:latin typeface="Comic Sans MS" pitchFamily="66" charset="0"/>
                <a:cs typeface="Times New Roman" pitchFamily="18" charset="0"/>
              </a:rPr>
              <a:t> </a:t>
            </a:r>
            <a:r>
              <a:rPr lang="en-US" b="1" dirty="0" err="1">
                <a:solidFill>
                  <a:schemeClr val="accent1">
                    <a:lumMod val="75000"/>
                  </a:schemeClr>
                </a:solidFill>
                <a:latin typeface="Comic Sans MS" pitchFamily="66" charset="0"/>
                <a:cs typeface="Times New Roman" pitchFamily="18" charset="0"/>
              </a:rPr>
              <a:t>seluruh</a:t>
            </a:r>
            <a:r>
              <a:rPr lang="en-US" b="1" dirty="0">
                <a:solidFill>
                  <a:schemeClr val="accent1">
                    <a:lumMod val="75000"/>
                  </a:schemeClr>
                </a:solidFill>
                <a:latin typeface="Comic Sans MS" pitchFamily="66" charset="0"/>
                <a:cs typeface="Times New Roman" pitchFamily="18" charset="0"/>
              </a:rPr>
              <a:t> </a:t>
            </a:r>
            <a:r>
              <a:rPr lang="en-US" b="1" dirty="0" err="1">
                <a:solidFill>
                  <a:schemeClr val="accent1">
                    <a:lumMod val="75000"/>
                  </a:schemeClr>
                </a:solidFill>
                <a:latin typeface="Comic Sans MS" pitchFamily="66" charset="0"/>
                <a:cs typeface="Times New Roman" pitchFamily="18" charset="0"/>
              </a:rPr>
              <a:t>tanah</a:t>
            </a:r>
            <a:endParaRPr lang="en-US" b="1" dirty="0">
              <a:solidFill>
                <a:schemeClr val="accent1">
                  <a:lumMod val="75000"/>
                </a:schemeClr>
              </a:solidFill>
              <a:latin typeface="Comic Sans MS" pitchFamily="66" charset="0"/>
              <a:cs typeface="Times New Roman" pitchFamily="18" charset="0"/>
            </a:endParaRPr>
          </a:p>
          <a:p>
            <a:pPr>
              <a:lnSpc>
                <a:spcPct val="150000"/>
              </a:lnSpc>
              <a:spcBef>
                <a:spcPts val="0"/>
              </a:spcBef>
              <a:buNone/>
            </a:pPr>
            <a:r>
              <a:rPr lang="en-US" b="1" dirty="0">
                <a:solidFill>
                  <a:schemeClr val="accent1">
                    <a:lumMod val="75000"/>
                  </a:schemeClr>
                </a:solidFill>
                <a:latin typeface="Comic Sans MS" pitchFamily="66" charset="0"/>
                <a:cs typeface="Times New Roman" pitchFamily="18" charset="0"/>
              </a:rPr>
              <a:t>air. </a:t>
            </a:r>
            <a:r>
              <a:rPr lang="en-US" b="1" dirty="0" err="1">
                <a:solidFill>
                  <a:schemeClr val="accent1">
                    <a:lumMod val="75000"/>
                  </a:schemeClr>
                </a:solidFill>
                <a:latin typeface="Comic Sans MS" pitchFamily="66" charset="0"/>
                <a:cs typeface="Times New Roman" pitchFamily="18" charset="0"/>
              </a:rPr>
              <a:t>Namun</a:t>
            </a:r>
            <a:r>
              <a:rPr lang="en-US" b="1" dirty="0">
                <a:solidFill>
                  <a:schemeClr val="accent1">
                    <a:lumMod val="75000"/>
                  </a:schemeClr>
                </a:solidFill>
                <a:latin typeface="Comic Sans MS" pitchFamily="66" charset="0"/>
                <a:cs typeface="Times New Roman" pitchFamily="18" charset="0"/>
              </a:rPr>
              <a:t> </a:t>
            </a:r>
            <a:r>
              <a:rPr lang="en-US" b="1" dirty="0" err="1">
                <a:solidFill>
                  <a:schemeClr val="accent1">
                    <a:lumMod val="75000"/>
                  </a:schemeClr>
                </a:solidFill>
                <a:latin typeface="Comic Sans MS" pitchFamily="66" charset="0"/>
                <a:cs typeface="Times New Roman" pitchFamily="18" charset="0"/>
              </a:rPr>
              <a:t>sampai</a:t>
            </a:r>
            <a:r>
              <a:rPr lang="en-US" b="1" dirty="0">
                <a:solidFill>
                  <a:schemeClr val="accent1">
                    <a:lumMod val="75000"/>
                  </a:schemeClr>
                </a:solidFill>
                <a:latin typeface="Comic Sans MS" pitchFamily="66" charset="0"/>
                <a:cs typeface="Times New Roman" pitchFamily="18" charset="0"/>
              </a:rPr>
              <a:t> </a:t>
            </a:r>
            <a:r>
              <a:rPr lang="en-US" b="1" dirty="0" err="1">
                <a:solidFill>
                  <a:schemeClr val="accent1">
                    <a:lumMod val="75000"/>
                  </a:schemeClr>
                </a:solidFill>
                <a:latin typeface="Comic Sans MS" pitchFamily="66" charset="0"/>
                <a:cs typeface="Times New Roman" pitchFamily="18" charset="0"/>
              </a:rPr>
              <a:t>akhir</a:t>
            </a:r>
            <a:r>
              <a:rPr lang="en-US" b="1" dirty="0">
                <a:solidFill>
                  <a:schemeClr val="accent1">
                    <a:lumMod val="75000"/>
                  </a:schemeClr>
                </a:solidFill>
                <a:latin typeface="Comic Sans MS" pitchFamily="66" charset="0"/>
                <a:cs typeface="Times New Roman" pitchFamily="18" charset="0"/>
              </a:rPr>
              <a:t> </a:t>
            </a:r>
            <a:r>
              <a:rPr lang="en-US" b="1" dirty="0" err="1">
                <a:solidFill>
                  <a:schemeClr val="accent1">
                    <a:lumMod val="75000"/>
                  </a:schemeClr>
                </a:solidFill>
                <a:latin typeface="Comic Sans MS" pitchFamily="66" charset="0"/>
                <a:cs typeface="Times New Roman" pitchFamily="18" charset="0"/>
              </a:rPr>
              <a:t>tahun</a:t>
            </a:r>
            <a:r>
              <a:rPr lang="en-US" b="1" dirty="0">
                <a:solidFill>
                  <a:schemeClr val="accent1">
                    <a:lumMod val="75000"/>
                  </a:schemeClr>
                </a:solidFill>
                <a:latin typeface="Comic Sans MS" pitchFamily="66" charset="0"/>
                <a:cs typeface="Times New Roman" pitchFamily="18" charset="0"/>
              </a:rPr>
              <a:t> 1979, </a:t>
            </a:r>
            <a:r>
              <a:rPr lang="en-US" b="1" dirty="0" err="1">
                <a:solidFill>
                  <a:schemeClr val="accent1">
                    <a:lumMod val="75000"/>
                  </a:schemeClr>
                </a:solidFill>
                <a:latin typeface="Comic Sans MS" pitchFamily="66" charset="0"/>
                <a:cs typeface="Times New Roman" pitchFamily="18" charset="0"/>
              </a:rPr>
              <a:t>belum</a:t>
            </a:r>
            <a:r>
              <a:rPr lang="en-US" b="1" dirty="0">
                <a:solidFill>
                  <a:schemeClr val="accent1">
                    <a:lumMod val="75000"/>
                  </a:schemeClr>
                </a:solidFill>
                <a:latin typeface="Comic Sans MS" pitchFamily="66" charset="0"/>
                <a:cs typeface="Times New Roman" pitchFamily="18" charset="0"/>
              </a:rPr>
              <a:t> </a:t>
            </a:r>
            <a:r>
              <a:rPr lang="en-US" b="1" dirty="0" err="1">
                <a:solidFill>
                  <a:schemeClr val="accent1">
                    <a:lumMod val="75000"/>
                  </a:schemeClr>
                </a:solidFill>
                <a:latin typeface="Comic Sans MS" pitchFamily="66" charset="0"/>
                <a:cs typeface="Times New Roman" pitchFamily="18" charset="0"/>
              </a:rPr>
              <a:t>ada</a:t>
            </a:r>
            <a:endParaRPr lang="en-US" b="1" dirty="0">
              <a:solidFill>
                <a:schemeClr val="accent1">
                  <a:lumMod val="75000"/>
                </a:schemeClr>
              </a:solidFill>
              <a:latin typeface="Comic Sans MS" pitchFamily="66" charset="0"/>
              <a:cs typeface="Times New Roman" pitchFamily="18" charset="0"/>
            </a:endParaRPr>
          </a:p>
          <a:p>
            <a:pPr>
              <a:lnSpc>
                <a:spcPct val="150000"/>
              </a:lnSpc>
              <a:spcBef>
                <a:spcPts val="0"/>
              </a:spcBef>
              <a:buNone/>
            </a:pPr>
            <a:r>
              <a:rPr lang="en-US" b="1" dirty="0" err="1">
                <a:solidFill>
                  <a:schemeClr val="accent1">
                    <a:lumMod val="75000"/>
                  </a:schemeClr>
                </a:solidFill>
                <a:latin typeface="Comic Sans MS" pitchFamily="66" charset="0"/>
                <a:cs typeface="Times New Roman" pitchFamily="18" charset="0"/>
              </a:rPr>
              <a:t>pembinaan</a:t>
            </a:r>
            <a:r>
              <a:rPr lang="en-US" b="1" dirty="0">
                <a:solidFill>
                  <a:schemeClr val="accent1">
                    <a:lumMod val="75000"/>
                  </a:schemeClr>
                </a:solidFill>
                <a:latin typeface="Comic Sans MS" pitchFamily="66" charset="0"/>
                <a:cs typeface="Times New Roman" pitchFamily="18" charset="0"/>
              </a:rPr>
              <a:t> yang </a:t>
            </a:r>
            <a:r>
              <a:rPr lang="en-US" b="1" dirty="0" err="1">
                <a:solidFill>
                  <a:schemeClr val="accent1">
                    <a:lumMod val="75000"/>
                  </a:schemeClr>
                </a:solidFill>
                <a:latin typeface="Comic Sans MS" pitchFamily="66" charset="0"/>
                <a:cs typeface="Times New Roman" pitchFamily="18" charset="0"/>
              </a:rPr>
              <a:t>terarah</a:t>
            </a:r>
            <a:r>
              <a:rPr lang="en-US" b="1" dirty="0">
                <a:solidFill>
                  <a:schemeClr val="accent1">
                    <a:lumMod val="75000"/>
                  </a:schemeClr>
                </a:solidFill>
                <a:latin typeface="Comic Sans MS" pitchFamily="66" charset="0"/>
                <a:cs typeface="Times New Roman" pitchFamily="18" charset="0"/>
              </a:rPr>
              <a:t> </a:t>
            </a:r>
            <a:r>
              <a:rPr lang="en-US" b="1" dirty="0" err="1">
                <a:solidFill>
                  <a:schemeClr val="accent1">
                    <a:lumMod val="75000"/>
                  </a:schemeClr>
                </a:solidFill>
                <a:latin typeface="Comic Sans MS" pitchFamily="66" charset="0"/>
                <a:cs typeface="Times New Roman" pitchFamily="18" charset="0"/>
              </a:rPr>
              <a:t>secara</a:t>
            </a:r>
            <a:r>
              <a:rPr lang="en-US" b="1" dirty="0">
                <a:solidFill>
                  <a:schemeClr val="accent1">
                    <a:lumMod val="75000"/>
                  </a:schemeClr>
                </a:solidFill>
                <a:latin typeface="Comic Sans MS" pitchFamily="66" charset="0"/>
                <a:cs typeface="Times New Roman" pitchFamily="18" charset="0"/>
              </a:rPr>
              <a:t> </a:t>
            </a:r>
            <a:r>
              <a:rPr lang="en-US" b="1" dirty="0" err="1">
                <a:solidFill>
                  <a:schemeClr val="accent1">
                    <a:lumMod val="75000"/>
                  </a:schemeClr>
                </a:solidFill>
                <a:latin typeface="Comic Sans MS" pitchFamily="66" charset="0"/>
                <a:cs typeface="Times New Roman" pitchFamily="18" charset="0"/>
              </a:rPr>
              <a:t>nasional</a:t>
            </a:r>
            <a:r>
              <a:rPr lang="en-US" b="1" dirty="0">
                <a:solidFill>
                  <a:schemeClr val="accent1">
                    <a:lumMod val="75000"/>
                  </a:schemeClr>
                </a:solidFill>
                <a:latin typeface="Comic Sans MS" pitchFamily="66" charset="0"/>
                <a:cs typeface="Times New Roman" pitchFamily="18" charset="0"/>
              </a:rPr>
              <a:t>. </a:t>
            </a:r>
            <a:r>
              <a:rPr lang="en-US" b="1" dirty="0" err="1">
                <a:solidFill>
                  <a:schemeClr val="accent1">
                    <a:lumMod val="75000"/>
                  </a:schemeClr>
                </a:solidFill>
                <a:latin typeface="Comic Sans MS" pitchFamily="66" charset="0"/>
                <a:cs typeface="Times New Roman" pitchFamily="18" charset="0"/>
              </a:rPr>
              <a:t>Sehingga</a:t>
            </a:r>
            <a:endParaRPr lang="en-US" b="1" dirty="0">
              <a:solidFill>
                <a:schemeClr val="accent1">
                  <a:lumMod val="75000"/>
                </a:schemeClr>
              </a:solidFill>
              <a:latin typeface="Comic Sans MS" pitchFamily="66" charset="0"/>
              <a:cs typeface="Times New Roman" pitchFamily="18" charset="0"/>
            </a:endParaRPr>
          </a:p>
          <a:p>
            <a:pPr>
              <a:lnSpc>
                <a:spcPct val="150000"/>
              </a:lnSpc>
              <a:spcBef>
                <a:spcPts val="0"/>
              </a:spcBef>
              <a:buNone/>
            </a:pPr>
            <a:r>
              <a:rPr lang="en-US" b="1" dirty="0" err="1">
                <a:solidFill>
                  <a:schemeClr val="accent1">
                    <a:lumMod val="75000"/>
                  </a:schemeClr>
                </a:solidFill>
                <a:latin typeface="Comic Sans MS" pitchFamily="66" charset="0"/>
                <a:cs typeface="Times New Roman" pitchFamily="18" charset="0"/>
              </a:rPr>
              <a:t>pengelolaan</a:t>
            </a:r>
            <a:r>
              <a:rPr lang="en-US" b="1" dirty="0">
                <a:solidFill>
                  <a:schemeClr val="accent1">
                    <a:lumMod val="75000"/>
                  </a:schemeClr>
                </a:solidFill>
                <a:latin typeface="Comic Sans MS" pitchFamily="66" charset="0"/>
                <a:cs typeface="Times New Roman" pitchFamily="18" charset="0"/>
              </a:rPr>
              <a:t> </a:t>
            </a:r>
            <a:r>
              <a:rPr lang="en-US" b="1" dirty="0" err="1">
                <a:solidFill>
                  <a:schemeClr val="accent1">
                    <a:lumMod val="75000"/>
                  </a:schemeClr>
                </a:solidFill>
                <a:latin typeface="Comic Sans MS" pitchFamily="66" charset="0"/>
                <a:cs typeface="Times New Roman" pitchFamily="18" charset="0"/>
              </a:rPr>
              <a:t>dan</a:t>
            </a:r>
            <a:r>
              <a:rPr lang="en-US" b="1" dirty="0">
                <a:solidFill>
                  <a:schemeClr val="accent1">
                    <a:lumMod val="75000"/>
                  </a:schemeClr>
                </a:solidFill>
                <a:latin typeface="Comic Sans MS" pitchFamily="66" charset="0"/>
                <a:cs typeface="Times New Roman" pitchFamily="18" charset="0"/>
              </a:rPr>
              <a:t> </a:t>
            </a:r>
            <a:r>
              <a:rPr lang="en-US" b="1" dirty="0" err="1">
                <a:solidFill>
                  <a:schemeClr val="accent1">
                    <a:lumMod val="75000"/>
                  </a:schemeClr>
                </a:solidFill>
                <a:latin typeface="Comic Sans MS" pitchFamily="66" charset="0"/>
                <a:cs typeface="Times New Roman" pitchFamily="18" charset="0"/>
              </a:rPr>
              <a:t>pembinaannya</a:t>
            </a:r>
            <a:r>
              <a:rPr lang="en-US" b="1" dirty="0">
                <a:solidFill>
                  <a:schemeClr val="accent1">
                    <a:lumMod val="75000"/>
                  </a:schemeClr>
                </a:solidFill>
                <a:latin typeface="Comic Sans MS" pitchFamily="66" charset="0"/>
                <a:cs typeface="Times New Roman" pitchFamily="18" charset="0"/>
              </a:rPr>
              <a:t> </a:t>
            </a:r>
            <a:r>
              <a:rPr lang="en-US" b="1" dirty="0" err="1">
                <a:solidFill>
                  <a:schemeClr val="accent1">
                    <a:lumMod val="75000"/>
                  </a:schemeClr>
                </a:solidFill>
                <a:latin typeface="Comic Sans MS" pitchFamily="66" charset="0"/>
                <a:cs typeface="Times New Roman" pitchFamily="18" charset="0"/>
              </a:rPr>
              <a:t>beraneka</a:t>
            </a:r>
            <a:r>
              <a:rPr lang="en-US" b="1" dirty="0">
                <a:solidFill>
                  <a:schemeClr val="accent1">
                    <a:lumMod val="75000"/>
                  </a:schemeClr>
                </a:solidFill>
                <a:latin typeface="Comic Sans MS" pitchFamily="66" charset="0"/>
                <a:cs typeface="Times New Roman" pitchFamily="18" charset="0"/>
              </a:rPr>
              <a:t> </a:t>
            </a:r>
            <a:r>
              <a:rPr lang="en-US" b="1" dirty="0" err="1">
                <a:solidFill>
                  <a:schemeClr val="accent1">
                    <a:lumMod val="75000"/>
                  </a:schemeClr>
                </a:solidFill>
                <a:latin typeface="Comic Sans MS" pitchFamily="66" charset="0"/>
                <a:cs typeface="Times New Roman" pitchFamily="18" charset="0"/>
              </a:rPr>
              <a:t>ragam</a:t>
            </a:r>
            <a:r>
              <a:rPr lang="en-US" b="1" dirty="0">
                <a:solidFill>
                  <a:schemeClr val="accent1">
                    <a:lumMod val="75000"/>
                  </a:schemeClr>
                </a:solidFill>
                <a:latin typeface="Comic Sans MS" pitchFamily="66" charset="0"/>
                <a:cs typeface="Times New Roman" pitchFamily="18" charset="0"/>
              </a:rPr>
              <a:t>.</a:t>
            </a:r>
          </a:p>
          <a:p>
            <a:pPr>
              <a:lnSpc>
                <a:spcPct val="150000"/>
              </a:lnSpc>
              <a:spcBef>
                <a:spcPts val="0"/>
              </a:spcBef>
              <a:buNone/>
            </a:pPr>
            <a:r>
              <a:rPr lang="en-US" b="1" dirty="0">
                <a:solidFill>
                  <a:schemeClr val="accent1">
                    <a:lumMod val="75000"/>
                  </a:schemeClr>
                </a:solidFill>
                <a:latin typeface="Comic Sans MS" pitchFamily="66" charset="0"/>
                <a:cs typeface="Times New Roman" pitchFamily="18" charset="0"/>
              </a:rPr>
              <a:t>	</a:t>
            </a:r>
            <a:r>
              <a:rPr lang="en-US" b="1" dirty="0" err="1">
                <a:solidFill>
                  <a:schemeClr val="accent1">
                    <a:lumMod val="75000"/>
                  </a:schemeClr>
                </a:solidFill>
                <a:latin typeface="Comic Sans MS" pitchFamily="66" charset="0"/>
                <a:cs typeface="Times New Roman" pitchFamily="18" charset="0"/>
              </a:rPr>
              <a:t>Bedasarkan</a:t>
            </a:r>
            <a:r>
              <a:rPr lang="en-US" b="1" dirty="0">
                <a:solidFill>
                  <a:schemeClr val="accent1">
                    <a:lumMod val="75000"/>
                  </a:schemeClr>
                </a:solidFill>
                <a:latin typeface="Comic Sans MS" pitchFamily="66" charset="0"/>
                <a:cs typeface="Times New Roman" pitchFamily="18" charset="0"/>
              </a:rPr>
              <a:t> </a:t>
            </a:r>
            <a:r>
              <a:rPr lang="en-US" b="1" dirty="0" err="1">
                <a:solidFill>
                  <a:schemeClr val="accent1">
                    <a:lumMod val="75000"/>
                  </a:schemeClr>
                </a:solidFill>
                <a:latin typeface="Comic Sans MS" pitchFamily="66" charset="0"/>
                <a:cs typeface="Times New Roman" pitchFamily="18" charset="0"/>
              </a:rPr>
              <a:t>fakta</a:t>
            </a:r>
            <a:r>
              <a:rPr lang="en-US" b="1" dirty="0">
                <a:solidFill>
                  <a:schemeClr val="accent1">
                    <a:lumMod val="75000"/>
                  </a:schemeClr>
                </a:solidFill>
                <a:latin typeface="Comic Sans MS" pitchFamily="66" charset="0"/>
                <a:cs typeface="Times New Roman" pitchFamily="18" charset="0"/>
              </a:rPr>
              <a:t> </a:t>
            </a:r>
            <a:r>
              <a:rPr lang="en-US" b="1" dirty="0" err="1">
                <a:solidFill>
                  <a:schemeClr val="accent1">
                    <a:lumMod val="75000"/>
                  </a:schemeClr>
                </a:solidFill>
                <a:latin typeface="Comic Sans MS" pitchFamily="66" charset="0"/>
                <a:cs typeface="Times New Roman" pitchFamily="18" charset="0"/>
              </a:rPr>
              <a:t>tersebut</a:t>
            </a:r>
            <a:r>
              <a:rPr lang="en-US" b="1" dirty="0">
                <a:solidFill>
                  <a:schemeClr val="accent1">
                    <a:lumMod val="75000"/>
                  </a:schemeClr>
                </a:solidFill>
                <a:latin typeface="Comic Sans MS" pitchFamily="66" charset="0"/>
                <a:cs typeface="Times New Roman" pitchFamily="18" charset="0"/>
              </a:rPr>
              <a:t> </a:t>
            </a:r>
            <a:r>
              <a:rPr lang="en-US" b="1" dirty="0" err="1">
                <a:solidFill>
                  <a:schemeClr val="accent1">
                    <a:lumMod val="75000"/>
                  </a:schemeClr>
                </a:solidFill>
                <a:latin typeface="Comic Sans MS" pitchFamily="66" charset="0"/>
                <a:cs typeface="Times New Roman" pitchFamily="18" charset="0"/>
              </a:rPr>
              <a:t>maka</a:t>
            </a:r>
            <a:r>
              <a:rPr lang="en-US" b="1" dirty="0">
                <a:solidFill>
                  <a:schemeClr val="accent1">
                    <a:lumMod val="75000"/>
                  </a:schemeClr>
                </a:solidFill>
                <a:latin typeface="Comic Sans MS" pitchFamily="66" charset="0"/>
                <a:cs typeface="Times New Roman" pitchFamily="18" charset="0"/>
              </a:rPr>
              <a:t> </a:t>
            </a:r>
            <a:r>
              <a:rPr lang="en-US" b="1" dirty="0" err="1">
                <a:solidFill>
                  <a:schemeClr val="accent1">
                    <a:lumMod val="75000"/>
                  </a:schemeClr>
                </a:solidFill>
                <a:latin typeface="Comic Sans MS" pitchFamily="66" charset="0"/>
                <a:cs typeface="Times New Roman" pitchFamily="18" charset="0"/>
              </a:rPr>
              <a:t>kongres</a:t>
            </a:r>
            <a:r>
              <a:rPr lang="en-US" b="1" dirty="0">
                <a:solidFill>
                  <a:schemeClr val="accent1">
                    <a:lumMod val="75000"/>
                  </a:schemeClr>
                </a:solidFill>
                <a:latin typeface="Comic Sans MS" pitchFamily="66" charset="0"/>
                <a:cs typeface="Times New Roman" pitchFamily="18" charset="0"/>
              </a:rPr>
              <a:t> XIV</a:t>
            </a:r>
          </a:p>
          <a:p>
            <a:pPr>
              <a:lnSpc>
                <a:spcPct val="150000"/>
              </a:lnSpc>
              <a:spcBef>
                <a:spcPts val="0"/>
              </a:spcBef>
              <a:buNone/>
            </a:pPr>
            <a:r>
              <a:rPr lang="en-US" b="1" dirty="0" err="1">
                <a:solidFill>
                  <a:schemeClr val="accent1">
                    <a:lumMod val="75000"/>
                  </a:schemeClr>
                </a:solidFill>
                <a:latin typeface="Comic Sans MS" pitchFamily="66" charset="0"/>
                <a:cs typeface="Times New Roman" pitchFamily="18" charset="0"/>
              </a:rPr>
              <a:t>memutuskan</a:t>
            </a:r>
            <a:r>
              <a:rPr lang="en-US" b="1" dirty="0">
                <a:solidFill>
                  <a:schemeClr val="accent1">
                    <a:lumMod val="75000"/>
                  </a:schemeClr>
                </a:solidFill>
                <a:latin typeface="Comic Sans MS" pitchFamily="66" charset="0"/>
                <a:cs typeface="Times New Roman" pitchFamily="18" charset="0"/>
              </a:rPr>
              <a:t> </a:t>
            </a:r>
            <a:r>
              <a:rPr lang="en-US" b="1" dirty="0" err="1">
                <a:solidFill>
                  <a:schemeClr val="accent1">
                    <a:lumMod val="75000"/>
                  </a:schemeClr>
                </a:solidFill>
                <a:latin typeface="Comic Sans MS" pitchFamily="66" charset="0"/>
                <a:cs typeface="Times New Roman" pitchFamily="18" charset="0"/>
              </a:rPr>
              <a:t>dan</a:t>
            </a:r>
            <a:r>
              <a:rPr lang="en-US" b="1" dirty="0">
                <a:solidFill>
                  <a:schemeClr val="accent1">
                    <a:lumMod val="75000"/>
                  </a:schemeClr>
                </a:solidFill>
                <a:latin typeface="Comic Sans MS" pitchFamily="66" charset="0"/>
                <a:cs typeface="Times New Roman" pitchFamily="18" charset="0"/>
              </a:rPr>
              <a:t>  </a:t>
            </a:r>
            <a:r>
              <a:rPr lang="en-US" b="1" dirty="0" err="1">
                <a:solidFill>
                  <a:schemeClr val="accent1">
                    <a:lumMod val="75000"/>
                  </a:schemeClr>
                </a:solidFill>
                <a:latin typeface="Comic Sans MS" pitchFamily="66" charset="0"/>
                <a:cs typeface="Times New Roman" pitchFamily="18" charset="0"/>
              </a:rPr>
              <a:t>menegaskan</a:t>
            </a:r>
            <a:r>
              <a:rPr lang="en-US" b="1" dirty="0">
                <a:solidFill>
                  <a:schemeClr val="accent1">
                    <a:lumMod val="75000"/>
                  </a:schemeClr>
                </a:solidFill>
                <a:latin typeface="Comic Sans MS" pitchFamily="66" charset="0"/>
                <a:cs typeface="Times New Roman" pitchFamily="18" charset="0"/>
              </a:rPr>
              <a:t> </a:t>
            </a:r>
            <a:r>
              <a:rPr lang="en-US" b="1" dirty="0" err="1">
                <a:solidFill>
                  <a:schemeClr val="accent1">
                    <a:lumMod val="75000"/>
                  </a:schemeClr>
                </a:solidFill>
                <a:latin typeface="Comic Sans MS" pitchFamily="66" charset="0"/>
                <a:cs typeface="Times New Roman" pitchFamily="18" charset="0"/>
              </a:rPr>
              <a:t>bahwa</a:t>
            </a:r>
            <a:r>
              <a:rPr lang="en-US" b="1" dirty="0">
                <a:solidFill>
                  <a:schemeClr val="accent1">
                    <a:lumMod val="75000"/>
                  </a:schemeClr>
                </a:solidFill>
                <a:latin typeface="Comic Sans MS" pitchFamily="66" charset="0"/>
                <a:cs typeface="Times New Roman" pitchFamily="18" charset="0"/>
              </a:rPr>
              <a:t> </a:t>
            </a:r>
            <a:r>
              <a:rPr lang="en-US" b="1" dirty="0" err="1">
                <a:solidFill>
                  <a:schemeClr val="accent1">
                    <a:lumMod val="75000"/>
                  </a:schemeClr>
                </a:solidFill>
                <a:latin typeface="Comic Sans MS" pitchFamily="66" charset="0"/>
                <a:cs typeface="Times New Roman" pitchFamily="18" charset="0"/>
              </a:rPr>
              <a:t>pembinaan</a:t>
            </a:r>
            <a:endParaRPr lang="en-US" b="1" dirty="0">
              <a:solidFill>
                <a:schemeClr val="accent1">
                  <a:lumMod val="75000"/>
                </a:schemeClr>
              </a:solidFill>
              <a:latin typeface="Comic Sans MS" pitchFamily="66" charset="0"/>
              <a:cs typeface="Times New Roman" pitchFamily="18" charset="0"/>
            </a:endParaRPr>
          </a:p>
          <a:p>
            <a:pPr>
              <a:lnSpc>
                <a:spcPct val="150000"/>
              </a:lnSpc>
              <a:spcBef>
                <a:spcPts val="0"/>
              </a:spcBef>
              <a:buNone/>
            </a:pPr>
            <a:r>
              <a:rPr lang="en-US" b="1" dirty="0" err="1">
                <a:solidFill>
                  <a:schemeClr val="accent1">
                    <a:lumMod val="75000"/>
                  </a:schemeClr>
                </a:solidFill>
                <a:latin typeface="Comic Sans MS" pitchFamily="66" charset="0"/>
                <a:cs typeface="Times New Roman" pitchFamily="18" charset="0"/>
              </a:rPr>
              <a:t>lembaga</a:t>
            </a:r>
            <a:r>
              <a:rPr lang="en-US" b="1" dirty="0">
                <a:solidFill>
                  <a:schemeClr val="accent1">
                    <a:lumMod val="75000"/>
                  </a:schemeClr>
                </a:solidFill>
                <a:latin typeface="Comic Sans MS" pitchFamily="66" charset="0"/>
                <a:cs typeface="Times New Roman" pitchFamily="18" charset="0"/>
              </a:rPr>
              <a:t> </a:t>
            </a:r>
            <a:r>
              <a:rPr lang="en-US" b="1" dirty="0" err="1">
                <a:solidFill>
                  <a:schemeClr val="accent1">
                    <a:lumMod val="75000"/>
                  </a:schemeClr>
                </a:solidFill>
                <a:latin typeface="Comic Sans MS" pitchFamily="66" charset="0"/>
                <a:cs typeface="Times New Roman" pitchFamily="18" charset="0"/>
              </a:rPr>
              <a:t>pendidikan</a:t>
            </a:r>
            <a:r>
              <a:rPr lang="en-US" b="1" dirty="0">
                <a:solidFill>
                  <a:schemeClr val="accent1">
                    <a:lumMod val="75000"/>
                  </a:schemeClr>
                </a:solidFill>
                <a:latin typeface="Comic Sans MS" pitchFamily="66" charset="0"/>
                <a:cs typeface="Times New Roman" pitchFamily="18" charset="0"/>
              </a:rPr>
              <a:t> PGRI </a:t>
            </a:r>
            <a:r>
              <a:rPr lang="en-US" b="1" dirty="0" err="1">
                <a:solidFill>
                  <a:schemeClr val="accent1">
                    <a:lumMod val="75000"/>
                  </a:schemeClr>
                </a:solidFill>
                <a:latin typeface="Comic Sans MS" pitchFamily="66" charset="0"/>
                <a:cs typeface="Times New Roman" pitchFamily="18" charset="0"/>
              </a:rPr>
              <a:t>perlu</a:t>
            </a:r>
            <a:r>
              <a:rPr lang="en-US" b="1" dirty="0">
                <a:solidFill>
                  <a:schemeClr val="accent1">
                    <a:lumMod val="75000"/>
                  </a:schemeClr>
                </a:solidFill>
                <a:latin typeface="Comic Sans MS" pitchFamily="66" charset="0"/>
                <a:cs typeface="Times New Roman" pitchFamily="18" charset="0"/>
              </a:rPr>
              <a:t> </a:t>
            </a:r>
            <a:r>
              <a:rPr lang="en-US" b="1" dirty="0" err="1">
                <a:solidFill>
                  <a:schemeClr val="accent1">
                    <a:lumMod val="75000"/>
                  </a:schemeClr>
                </a:solidFill>
                <a:latin typeface="Comic Sans MS" pitchFamily="66" charset="0"/>
                <a:cs typeface="Times New Roman" pitchFamily="18" charset="0"/>
              </a:rPr>
              <a:t>dilakukan</a:t>
            </a:r>
            <a:r>
              <a:rPr lang="en-US" b="1" dirty="0">
                <a:solidFill>
                  <a:schemeClr val="accent1">
                    <a:lumMod val="75000"/>
                  </a:schemeClr>
                </a:solidFill>
                <a:latin typeface="Comic Sans MS" pitchFamily="66" charset="0"/>
                <a:cs typeface="Times New Roman" pitchFamily="18" charset="0"/>
              </a:rPr>
              <a:t> </a:t>
            </a:r>
            <a:r>
              <a:rPr lang="en-US" b="1" dirty="0" err="1">
                <a:solidFill>
                  <a:schemeClr val="accent1">
                    <a:lumMod val="75000"/>
                  </a:schemeClr>
                </a:solidFill>
                <a:latin typeface="Comic Sans MS" pitchFamily="66" charset="0"/>
                <a:cs typeface="Times New Roman" pitchFamily="18" charset="0"/>
              </a:rPr>
              <a:t>secara</a:t>
            </a:r>
            <a:endParaRPr lang="en-US" b="1" dirty="0">
              <a:solidFill>
                <a:schemeClr val="accent1">
                  <a:lumMod val="75000"/>
                </a:schemeClr>
              </a:solidFill>
              <a:latin typeface="Comic Sans MS" pitchFamily="66" charset="0"/>
              <a:cs typeface="Times New Roman" pitchFamily="18" charset="0"/>
            </a:endParaRPr>
          </a:p>
          <a:p>
            <a:pPr>
              <a:lnSpc>
                <a:spcPct val="150000"/>
              </a:lnSpc>
              <a:spcBef>
                <a:spcPts val="0"/>
              </a:spcBef>
              <a:buNone/>
            </a:pPr>
            <a:r>
              <a:rPr lang="en-US" b="1" dirty="0" err="1">
                <a:solidFill>
                  <a:schemeClr val="accent1">
                    <a:lumMod val="75000"/>
                  </a:schemeClr>
                </a:solidFill>
                <a:latin typeface="Comic Sans MS" pitchFamily="66" charset="0"/>
                <a:cs typeface="Times New Roman" pitchFamily="18" charset="0"/>
              </a:rPr>
              <a:t>konsepsional</a:t>
            </a:r>
            <a:r>
              <a:rPr lang="en-US" b="1" dirty="0">
                <a:solidFill>
                  <a:schemeClr val="accent1">
                    <a:lumMod val="75000"/>
                  </a:schemeClr>
                </a:solidFill>
                <a:latin typeface="Comic Sans MS" pitchFamily="66" charset="0"/>
                <a:cs typeface="Times New Roman" pitchFamily="18" charset="0"/>
              </a:rPr>
              <a:t>, </a:t>
            </a:r>
            <a:r>
              <a:rPr lang="en-US" b="1" dirty="0" err="1">
                <a:solidFill>
                  <a:schemeClr val="accent1">
                    <a:lumMod val="75000"/>
                  </a:schemeClr>
                </a:solidFill>
                <a:latin typeface="Comic Sans MS" pitchFamily="66" charset="0"/>
                <a:cs typeface="Times New Roman" pitchFamily="18" charset="0"/>
              </a:rPr>
              <a:t>nasional</a:t>
            </a:r>
            <a:r>
              <a:rPr lang="en-US" b="1" dirty="0">
                <a:solidFill>
                  <a:schemeClr val="accent1">
                    <a:lumMod val="75000"/>
                  </a:schemeClr>
                </a:solidFill>
                <a:latin typeface="Comic Sans MS" pitchFamily="66" charset="0"/>
                <a:cs typeface="Times New Roman" pitchFamily="18" charset="0"/>
              </a:rPr>
              <a:t> </a:t>
            </a:r>
            <a:r>
              <a:rPr lang="en-US" b="1" dirty="0" err="1">
                <a:solidFill>
                  <a:schemeClr val="accent1">
                    <a:lumMod val="75000"/>
                  </a:schemeClr>
                </a:solidFill>
                <a:latin typeface="Comic Sans MS" pitchFamily="66" charset="0"/>
                <a:cs typeface="Times New Roman" pitchFamily="18" charset="0"/>
              </a:rPr>
              <a:t>dan</a:t>
            </a:r>
            <a:r>
              <a:rPr lang="en-US" b="1" dirty="0">
                <a:solidFill>
                  <a:schemeClr val="accent1">
                    <a:lumMod val="75000"/>
                  </a:schemeClr>
                </a:solidFill>
                <a:latin typeface="Comic Sans MS" pitchFamily="66" charset="0"/>
                <a:cs typeface="Times New Roman" pitchFamily="18" charset="0"/>
              </a:rPr>
              <a:t> </a:t>
            </a:r>
            <a:r>
              <a:rPr lang="en-US" b="1" dirty="0" err="1">
                <a:solidFill>
                  <a:schemeClr val="accent1">
                    <a:lumMod val="75000"/>
                  </a:schemeClr>
                </a:solidFill>
                <a:latin typeface="Comic Sans MS" pitchFamily="66" charset="0"/>
                <a:cs typeface="Times New Roman" pitchFamily="18" charset="0"/>
              </a:rPr>
              <a:t>terkendali</a:t>
            </a:r>
            <a:r>
              <a:rPr lang="en-US" b="1" dirty="0">
                <a:solidFill>
                  <a:schemeClr val="accent1">
                    <a:lumMod val="75000"/>
                  </a:schemeClr>
                </a:solidFill>
                <a:latin typeface="Comic Sans MS" pitchFamily="66" charset="0"/>
                <a:cs typeface="Times New Roman" pitchFamily="18" charset="0"/>
              </a:rPr>
              <a:t> </a:t>
            </a:r>
            <a:r>
              <a:rPr lang="en-US" b="1" dirty="0" err="1">
                <a:solidFill>
                  <a:schemeClr val="accent1">
                    <a:lumMod val="75000"/>
                  </a:schemeClr>
                </a:solidFill>
                <a:latin typeface="Comic Sans MS" pitchFamily="66" charset="0"/>
                <a:cs typeface="Times New Roman" pitchFamily="18" charset="0"/>
              </a:rPr>
              <a:t>secara</a:t>
            </a:r>
            <a:r>
              <a:rPr lang="en-US" b="1" dirty="0">
                <a:solidFill>
                  <a:schemeClr val="accent1">
                    <a:lumMod val="75000"/>
                  </a:schemeClr>
                </a:solidFill>
                <a:latin typeface="Comic Sans MS" pitchFamily="66" charset="0"/>
                <a:cs typeface="Times New Roman" pitchFamily="18" charset="0"/>
              </a:rPr>
              <a:t>     </a:t>
            </a:r>
          </a:p>
          <a:p>
            <a:pPr>
              <a:lnSpc>
                <a:spcPct val="150000"/>
              </a:lnSpc>
              <a:spcBef>
                <a:spcPts val="0"/>
              </a:spcBef>
              <a:buNone/>
            </a:pPr>
            <a:r>
              <a:rPr lang="en-US" b="1" dirty="0" err="1">
                <a:solidFill>
                  <a:schemeClr val="accent1">
                    <a:lumMod val="75000"/>
                  </a:schemeClr>
                </a:solidFill>
                <a:latin typeface="Comic Sans MS" pitchFamily="66" charset="0"/>
                <a:cs typeface="Times New Roman" pitchFamily="18" charset="0"/>
              </a:rPr>
              <a:t>organisatoris</a:t>
            </a:r>
            <a:r>
              <a:rPr lang="en-US" b="1" dirty="0">
                <a:solidFill>
                  <a:schemeClr val="accent1">
                    <a:lumMod val="75000"/>
                  </a:schemeClr>
                </a:solidFill>
                <a:latin typeface="Comic Sans MS" pitchFamily="66" charset="0"/>
                <a:cs typeface="Times New Roman" pitchFamily="18" charset="0"/>
              </a:rPr>
              <a:t>.</a:t>
            </a:r>
          </a:p>
          <a:p>
            <a:pPr>
              <a:buNone/>
            </a:pPr>
            <a:endParaRPr lang="en-US" sz="1600" b="1" dirty="0"/>
          </a:p>
          <a:p>
            <a:endParaRPr lang="en-US" sz="1600" dirty="0"/>
          </a:p>
        </p:txBody>
      </p:sp>
      <p:sp>
        <p:nvSpPr>
          <p:cNvPr id="4" name="Right Arrow 3">
            <a:hlinkClick r:id="rId2" action="ppaction://hlinksldjump"/>
          </p:cNvPr>
          <p:cNvSpPr/>
          <p:nvPr/>
        </p:nvSpPr>
        <p:spPr>
          <a:xfrm>
            <a:off x="8420101" y="6248400"/>
            <a:ext cx="1403350" cy="533400"/>
          </a:xfrm>
          <a:prstGeom prst="rightArrow">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sz="2400" b="1" dirty="0">
                <a:solidFill>
                  <a:schemeClr val="bg1"/>
                </a:solidFill>
                <a:latin typeface="Kristen ITC" pitchFamily="66" charset="0"/>
              </a:rPr>
              <a:t>Next</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left)">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left)">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5" presetClass="entr" presetSubtype="0" fill="hold" grpId="0" nodeType="clickEffect">
                                  <p:stCondLst>
                                    <p:cond delay="0"/>
                                  </p:stCondLst>
                                  <p:iterate type="lt">
                                    <p:tmPct val="10000"/>
                                  </p:iterate>
                                  <p:childTnLst>
                                    <p:set>
                                      <p:cBhvr>
                                        <p:cTn id="61" dur="1" fill="hold">
                                          <p:stCondLst>
                                            <p:cond delay="0"/>
                                          </p:stCondLst>
                                        </p:cTn>
                                        <p:tgtEl>
                                          <p:spTgt spid="4"/>
                                        </p:tgtEl>
                                        <p:attrNameLst>
                                          <p:attrName>style.visibility</p:attrName>
                                        </p:attrNameLst>
                                      </p:cBhvr>
                                      <p:to>
                                        <p:strVal val="visible"/>
                                      </p:to>
                                    </p:set>
                                    <p:animEffect transition="in" filter="fade">
                                      <p:cBhvr>
                                        <p:cTn id="62" dur="2000"/>
                                        <p:tgtEl>
                                          <p:spTgt spid="4"/>
                                        </p:tgtEl>
                                      </p:cBhvr>
                                    </p:animEffect>
                                    <p:anim calcmode="lin" valueType="num">
                                      <p:cBhvr>
                                        <p:cTn id="63" dur="2000" fill="hold"/>
                                        <p:tgtEl>
                                          <p:spTgt spid="4"/>
                                        </p:tgtEl>
                                        <p:attrNameLst>
                                          <p:attrName>ppt_w</p:attrName>
                                        </p:attrNameLst>
                                      </p:cBhvr>
                                      <p:tavLst>
                                        <p:tav tm="0" fmla="#ppt_w*sin(2.5*pi*$)">
                                          <p:val>
                                            <p:fltVal val="0"/>
                                          </p:val>
                                        </p:tav>
                                        <p:tav tm="100000">
                                          <p:val>
                                            <p:fltVal val="1"/>
                                          </p:val>
                                        </p:tav>
                                      </p:tavLst>
                                    </p:anim>
                                    <p:anim calcmode="lin" valueType="num">
                                      <p:cBhvr>
                                        <p:cTn id="64"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685800"/>
            <a:ext cx="7842250" cy="5334000"/>
          </a:xfrm>
          <a:effectLst>
            <a:glow rad="139700">
              <a:schemeClr val="accent3">
                <a:satMod val="175000"/>
                <a:alpha val="40000"/>
              </a:schemeClr>
            </a:glow>
          </a:effectLst>
        </p:spPr>
        <p:txBody>
          <a:bodyPr/>
          <a:lstStyle/>
          <a:p>
            <a:r>
              <a:rPr lang="id-ID" dirty="0" smtClean="0"/>
              <a:t>Warna dasar tengah hijau, melambangkan: kemurahan generasi</a:t>
            </a:r>
          </a:p>
          <a:p>
            <a:r>
              <a:rPr lang="id-ID" dirty="0" smtClean="0"/>
              <a:t>Pita putih bertuliskan YPLP sebagai penyangga sayap, melambangkan ikatan yang kokoh kuat guru seluruh Indonesia di dalam mengajar cita-citanya </a:t>
            </a:r>
          </a:p>
          <a:p>
            <a:endParaRPr lang="id-ID" dirty="0"/>
          </a:p>
          <a:p>
            <a:endParaRPr lang="id-ID" dirty="0" smtClean="0"/>
          </a:p>
          <a:p>
            <a:pPr marL="0" indent="0">
              <a:buNone/>
            </a:pPr>
            <a:endParaRPr lang="id-ID" dirty="0"/>
          </a:p>
        </p:txBody>
      </p:sp>
      <p:sp>
        <p:nvSpPr>
          <p:cNvPr id="4" name="Flowchart: Alternate Process 3"/>
          <p:cNvSpPr/>
          <p:nvPr/>
        </p:nvSpPr>
        <p:spPr>
          <a:xfrm>
            <a:off x="1073150" y="3089081"/>
            <a:ext cx="2641600" cy="416131"/>
          </a:xfrm>
          <a:prstGeom prst="flowChartAlternateProcess">
            <a:avLst/>
          </a:prstGeom>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lIns="91426" tIns="45713" rIns="91426" bIns="45713" rtlCol="0" anchor="ctr"/>
          <a:lstStyle/>
          <a:p>
            <a:pPr algn="ctr"/>
            <a:r>
              <a:rPr lang="id-ID" dirty="0" smtClean="0">
                <a:solidFill>
                  <a:srgbClr val="FF3399"/>
                </a:solidFill>
                <a:latin typeface="Comic Sans MS" pitchFamily="66" charset="0"/>
              </a:rPr>
              <a:t>PENGGUNAAN</a:t>
            </a:r>
            <a:endParaRPr lang="id-ID" dirty="0">
              <a:solidFill>
                <a:srgbClr val="FF3399"/>
              </a:solidFill>
              <a:latin typeface="Comic Sans MS" pitchFamily="66" charset="0"/>
            </a:endParaRPr>
          </a:p>
        </p:txBody>
      </p:sp>
      <p:sp>
        <p:nvSpPr>
          <p:cNvPr id="13" name="Wave 12"/>
          <p:cNvSpPr/>
          <p:nvPr/>
        </p:nvSpPr>
        <p:spPr>
          <a:xfrm>
            <a:off x="1073150" y="3577937"/>
            <a:ext cx="7181850" cy="3280064"/>
          </a:xfrm>
          <a:prstGeom prst="wave">
            <a:avLst/>
          </a:prstGeom>
          <a:solidFill>
            <a:srgbClr val="15C5DD"/>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marL="342847" indent="-342847">
              <a:buAutoNum type="arabicPeriod"/>
            </a:pPr>
            <a:r>
              <a:rPr lang="id-ID" dirty="0" smtClean="0"/>
              <a:t>Sebagai lambang /lencana</a:t>
            </a:r>
          </a:p>
          <a:p>
            <a:pPr marL="342847" indent="-342847">
              <a:buAutoNum type="arabicPeriod"/>
            </a:pPr>
            <a:r>
              <a:rPr lang="id-ID" dirty="0" smtClean="0"/>
              <a:t>Sebagai Panji</a:t>
            </a:r>
          </a:p>
          <a:p>
            <a:pPr marL="285706" indent="-285706">
              <a:buFontTx/>
              <a:buChar char="-"/>
            </a:pPr>
            <a:r>
              <a:rPr lang="id-ID" dirty="0" smtClean="0"/>
              <a:t>Panji Resmi (Upacara–upacara)</a:t>
            </a:r>
          </a:p>
          <a:p>
            <a:pPr marL="285706" indent="-285706">
              <a:buFontTx/>
              <a:buChar char="-"/>
            </a:pPr>
            <a:r>
              <a:rPr lang="id-ID" dirty="0" smtClean="0"/>
              <a:t>Panji Biasa</a:t>
            </a:r>
          </a:p>
          <a:p>
            <a:pPr marL="285706" indent="-285706">
              <a:buFontTx/>
              <a:buChar char="-"/>
            </a:pPr>
            <a:r>
              <a:rPr lang="id-ID" dirty="0" smtClean="0"/>
              <a:t>Dipasangkan mendampingi bendera PGRI dalam upacara-upacara/pertemuan organisasi.</a:t>
            </a:r>
          </a:p>
          <a:p>
            <a:pPr marL="342847" indent="-342847">
              <a:buAutoNum type="arabicPeriod" startAt="3"/>
            </a:pPr>
            <a:r>
              <a:rPr lang="id-ID" dirty="0" smtClean="0"/>
              <a:t>Digunakan sebagi stempel Pengurus Pusat, daerah, perwakilan, STKIP/IKIP-PGRI &amp; sekolah PGRI</a:t>
            </a:r>
          </a:p>
          <a:p>
            <a:endParaRPr lang="id-ID" dirty="0" smtClean="0"/>
          </a:p>
          <a:p>
            <a:endParaRPr lang="id-ID" dirty="0"/>
          </a:p>
        </p:txBody>
      </p:sp>
      <p:sp>
        <p:nvSpPr>
          <p:cNvPr id="14" name="Right Arrow 13">
            <a:hlinkClick r:id="rId2" action="ppaction://hlinksldjump"/>
          </p:cNvPr>
          <p:cNvSpPr/>
          <p:nvPr/>
        </p:nvSpPr>
        <p:spPr>
          <a:xfrm>
            <a:off x="8255001" y="6248401"/>
            <a:ext cx="1403350" cy="457200"/>
          </a:xfrm>
          <a:prstGeom prst="rightArrow">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rgbClr val="FF3399"/>
                </a:solidFill>
                <a:effectLst>
                  <a:glow rad="228600">
                    <a:schemeClr val="accent2">
                      <a:satMod val="175000"/>
                      <a:alpha val="40000"/>
                    </a:schemeClr>
                  </a:glow>
                </a:effectLst>
                <a:latin typeface="Kristen ITC" pitchFamily="66" charset="0"/>
              </a:rPr>
              <a:t>Next</a:t>
            </a:r>
          </a:p>
        </p:txBody>
      </p:sp>
    </p:spTree>
    <p:extLst>
      <p:ext uri="{BB962C8B-B14F-4D97-AF65-F5344CB8AC3E}">
        <p14:creationId xmlns:p14="http://schemas.microsoft.com/office/powerpoint/2010/main" val="283249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from="(-#ppt_w/2)" to="(#ppt_x)" calcmode="lin" valueType="num">
                                      <p:cBhvr>
                                        <p:cTn id="23" dur="600" fill="hold">
                                          <p:stCondLst>
                                            <p:cond delay="0"/>
                                          </p:stCondLst>
                                        </p:cTn>
                                        <p:tgtEl>
                                          <p:spTgt spid="4"/>
                                        </p:tgtEl>
                                        <p:attrNameLst>
                                          <p:attrName>ppt_x</p:attrName>
                                        </p:attrNameLst>
                                      </p:cBhvr>
                                    </p:anim>
                                    <p:anim from="0" to="-1.0" calcmode="lin" valueType="num">
                                      <p:cBhvr>
                                        <p:cTn id="24" dur="200" decel="50000" autoRev="1" fill="hold">
                                          <p:stCondLst>
                                            <p:cond delay="600"/>
                                          </p:stCondLst>
                                        </p:cTn>
                                        <p:tgtEl>
                                          <p:spTgt spid="4"/>
                                        </p:tgtEl>
                                        <p:attrNameLst>
                                          <p:attrName>xshear</p:attrName>
                                        </p:attrNameLst>
                                      </p:cBhvr>
                                    </p:anim>
                                    <p:animScale>
                                      <p:cBhvr>
                                        <p:cTn id="25" dur="200" decel="100000" autoRev="1" fill="hold">
                                          <p:stCondLst>
                                            <p:cond delay="600"/>
                                          </p:stCondLst>
                                        </p:cTn>
                                        <p:tgtEl>
                                          <p:spTgt spid="4"/>
                                        </p:tgtEl>
                                      </p:cBhvr>
                                      <p:from x="100000" y="100000"/>
                                      <p:to x="80000" y="100000"/>
                                    </p:animScale>
                                    <p:anim by="(#ppt_h/3+#ppt_w*0.1)" calcmode="lin" valueType="num">
                                      <p:cBhvr additive="sum">
                                        <p:cTn id="26" dur="200" decel="100000" autoRev="1" fill="hold">
                                          <p:stCondLst>
                                            <p:cond delay="600"/>
                                          </p:stCondLst>
                                        </p:cTn>
                                        <p:tgtEl>
                                          <p:spTgt spid="4"/>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2000"/>
                                        <p:tgtEl>
                                          <p:spTgt spid="13"/>
                                        </p:tgtEl>
                                      </p:cBhvr>
                                    </p:animEffect>
                                    <p:anim calcmode="lin" valueType="num">
                                      <p:cBhvr>
                                        <p:cTn id="32" dur="2000" fill="hold"/>
                                        <p:tgtEl>
                                          <p:spTgt spid="13"/>
                                        </p:tgtEl>
                                        <p:attrNameLst>
                                          <p:attrName>style.rotation</p:attrName>
                                        </p:attrNameLst>
                                      </p:cBhvr>
                                      <p:tavLst>
                                        <p:tav tm="0">
                                          <p:val>
                                            <p:fltVal val="720"/>
                                          </p:val>
                                        </p:tav>
                                        <p:tav tm="100000">
                                          <p:val>
                                            <p:fltVal val="0"/>
                                          </p:val>
                                        </p:tav>
                                      </p:tavLst>
                                    </p:anim>
                                    <p:anim calcmode="lin" valueType="num">
                                      <p:cBhvr>
                                        <p:cTn id="33" dur="2000" fill="hold"/>
                                        <p:tgtEl>
                                          <p:spTgt spid="13"/>
                                        </p:tgtEl>
                                        <p:attrNameLst>
                                          <p:attrName>ppt_h</p:attrName>
                                        </p:attrNameLst>
                                      </p:cBhvr>
                                      <p:tavLst>
                                        <p:tav tm="0">
                                          <p:val>
                                            <p:fltVal val="0"/>
                                          </p:val>
                                        </p:tav>
                                        <p:tav tm="100000">
                                          <p:val>
                                            <p:strVal val="#ppt_h"/>
                                          </p:val>
                                        </p:tav>
                                      </p:tavLst>
                                    </p:anim>
                                    <p:anim calcmode="lin" valueType="num">
                                      <p:cBhvr>
                                        <p:cTn id="34" dur="2000" fill="hold"/>
                                        <p:tgtEl>
                                          <p:spTgt spid="13"/>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iterate type="lt">
                                    <p:tmPct val="5000"/>
                                  </p:iterate>
                                  <p:childTnLst>
                                    <p:set>
                                      <p:cBhvr>
                                        <p:cTn id="38" dur="1" fill="hold">
                                          <p:stCondLst>
                                            <p:cond delay="0"/>
                                          </p:stCondLst>
                                        </p:cTn>
                                        <p:tgtEl>
                                          <p:spTgt spid="14"/>
                                        </p:tgtEl>
                                        <p:attrNameLst>
                                          <p:attrName>style.visibility</p:attrName>
                                        </p:attrNameLst>
                                      </p:cBhvr>
                                      <p:to>
                                        <p:strVal val="visible"/>
                                      </p:to>
                                    </p:set>
                                    <p:anim calcmode="lin" valueType="num">
                                      <p:cBhvr>
                                        <p:cTn id="39" dur="1000" fill="hold"/>
                                        <p:tgtEl>
                                          <p:spTgt spid="14"/>
                                        </p:tgtEl>
                                        <p:attrNameLst>
                                          <p:attrName>ppt_w</p:attrName>
                                        </p:attrNameLst>
                                      </p:cBhvr>
                                      <p:tavLst>
                                        <p:tav tm="0">
                                          <p:val>
                                            <p:fltVal val="0"/>
                                          </p:val>
                                        </p:tav>
                                        <p:tav tm="100000">
                                          <p:val>
                                            <p:strVal val="#ppt_w"/>
                                          </p:val>
                                        </p:tav>
                                      </p:tavLst>
                                    </p:anim>
                                    <p:anim calcmode="lin" valueType="num">
                                      <p:cBhvr>
                                        <p:cTn id="40" dur="1000" fill="hold"/>
                                        <p:tgtEl>
                                          <p:spTgt spid="14"/>
                                        </p:tgtEl>
                                        <p:attrNameLst>
                                          <p:attrName>ppt_h</p:attrName>
                                        </p:attrNameLst>
                                      </p:cBhvr>
                                      <p:tavLst>
                                        <p:tav tm="0">
                                          <p:val>
                                            <p:fltVal val="0"/>
                                          </p:val>
                                        </p:tav>
                                        <p:tav tm="100000">
                                          <p:val>
                                            <p:strVal val="#ppt_h"/>
                                          </p:val>
                                        </p:tav>
                                      </p:tavLst>
                                    </p:anim>
                                    <p:anim calcmode="lin" valueType="num">
                                      <p:cBhvr>
                                        <p:cTn id="41" dur="1000" fill="hold"/>
                                        <p:tgtEl>
                                          <p:spTgt spid="14"/>
                                        </p:tgtEl>
                                        <p:attrNameLst>
                                          <p:attrName>style.rotation</p:attrName>
                                        </p:attrNameLst>
                                      </p:cBhvr>
                                      <p:tavLst>
                                        <p:tav tm="0">
                                          <p:val>
                                            <p:fltVal val="90"/>
                                          </p:val>
                                        </p:tav>
                                        <p:tav tm="100000">
                                          <p:val>
                                            <p:fltVal val="0"/>
                                          </p:val>
                                        </p:tav>
                                      </p:tavLst>
                                    </p:anim>
                                    <p:animEffect transition="in" filter="fade">
                                      <p:cBhvr>
                                        <p:cTn id="4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13" grpId="0" animBg="1"/>
      <p:bldP spid="1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1295402"/>
            <a:ext cx="9163050" cy="5013325"/>
          </a:xfrm>
        </p:spPr>
        <p:txBody>
          <a:bodyPr>
            <a:normAutofit/>
          </a:bodyPr>
          <a:lstStyle/>
          <a:p>
            <a:r>
              <a:rPr lang="id-ID" sz="2600" dirty="0"/>
              <a:t>Mendirikan dan menyelenggarakan serta membina lembaga-lembaga pendidikan</a:t>
            </a:r>
          </a:p>
          <a:p>
            <a:r>
              <a:rPr lang="id-ID" sz="2600" dirty="0"/>
              <a:t>Melaksanakan atau menyelenggarakan penelitian dan percobaan di bidang pendidikan</a:t>
            </a:r>
          </a:p>
          <a:p>
            <a:r>
              <a:rPr lang="id-ID" sz="2600" dirty="0"/>
              <a:t>Menyelenggarakan penataran bagi tenaga kependidikan yang bekerja pada lembaga pendidikan PGRI</a:t>
            </a:r>
          </a:p>
          <a:p>
            <a:r>
              <a:rPr lang="id-ID" sz="2600" dirty="0"/>
              <a:t>Menerbitkan buku, majalah, buletin, membuat film serta melaksanakan pengadaan sarana pendidikan lainnya</a:t>
            </a:r>
          </a:p>
          <a:p>
            <a:r>
              <a:rPr lang="id-ID" sz="2600" dirty="0"/>
              <a:t>Usaha-usaha lain yang sah</a:t>
            </a:r>
          </a:p>
        </p:txBody>
      </p:sp>
      <p:sp>
        <p:nvSpPr>
          <p:cNvPr id="3" name="Rounded Rectangle 2"/>
          <p:cNvSpPr/>
          <p:nvPr/>
        </p:nvSpPr>
        <p:spPr>
          <a:xfrm>
            <a:off x="1568450" y="304801"/>
            <a:ext cx="6686550" cy="762000"/>
          </a:xfrm>
          <a:prstGeom prst="roundRect">
            <a:avLst/>
          </a:prstGeom>
          <a:ln>
            <a:noFill/>
          </a:ln>
          <a:effectLst>
            <a:glow rad="1397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lIns="91426" tIns="45713" rIns="91426" bIns="45713" rtlCol="0" anchor="ctr"/>
          <a:lstStyle/>
          <a:p>
            <a:pPr algn="ctr"/>
            <a:r>
              <a:rPr lang="id-ID" sz="2400" dirty="0">
                <a:solidFill>
                  <a:schemeClr val="accent3">
                    <a:lumMod val="50000"/>
                  </a:schemeClr>
                </a:solidFill>
                <a:latin typeface="Comic Sans MS" pitchFamily="66" charset="0"/>
              </a:rPr>
              <a:t>FUNGSI DAN KEGIATAN YPLP PGRI</a:t>
            </a:r>
          </a:p>
        </p:txBody>
      </p:sp>
      <p:sp>
        <p:nvSpPr>
          <p:cNvPr id="4" name="Right Arrow 3">
            <a:hlinkClick r:id="rId3" action="ppaction://hlinksldjump"/>
          </p:cNvPr>
          <p:cNvSpPr/>
          <p:nvPr/>
        </p:nvSpPr>
        <p:spPr>
          <a:xfrm>
            <a:off x="8255001" y="6172200"/>
            <a:ext cx="1403350" cy="533400"/>
          </a:xfrm>
          <a:prstGeom prst="rightArrow">
            <a:avLst/>
          </a:prstGeom>
          <a:solidFill>
            <a:srgbClr val="FF33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41275" dist="20320" dir="1800000" algn="tl" rotWithShape="0">
                    <a:srgbClr val="000000">
                      <a:alpha val="40000"/>
                    </a:srgbClr>
                  </a:outerShdw>
                </a:effectLst>
                <a:latin typeface="Kristen ITC" pitchFamily="66" charset="0"/>
              </a:rPr>
              <a:t>Next</a:t>
            </a:r>
          </a:p>
        </p:txBody>
      </p:sp>
    </p:spTree>
    <p:extLst>
      <p:ext uri="{BB962C8B-B14F-4D97-AF65-F5344CB8AC3E}">
        <p14:creationId xmlns:p14="http://schemas.microsoft.com/office/powerpoint/2010/main" val="165869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style.rotation</p:attrName>
                                        </p:attrNameLst>
                                      </p:cBhvr>
                                      <p:tavLst>
                                        <p:tav tm="0">
                                          <p:val>
                                            <p:fltVal val="360"/>
                                          </p:val>
                                        </p:tav>
                                        <p:tav tm="100000">
                                          <p:val>
                                            <p:fltVal val="0"/>
                                          </p:val>
                                        </p:tav>
                                      </p:tavLst>
                                    </p:anim>
                                    <p:animEffect transition="in" filter="fade">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1000"/>
                                        <p:tgtEl>
                                          <p:spTgt spid="5">
                                            <p:txEl>
                                              <p:pRg st="0" end="0"/>
                                            </p:txEl>
                                          </p:spTgt>
                                        </p:tgtEl>
                                      </p:cBhvr>
                                    </p:animEffect>
                                    <p:anim calcmode="lin" valueType="num">
                                      <p:cBhvr>
                                        <p:cTn id="1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1000"/>
                                        <p:tgtEl>
                                          <p:spTgt spid="5">
                                            <p:txEl>
                                              <p:pRg st="1" end="1"/>
                                            </p:txEl>
                                          </p:spTgt>
                                        </p:tgtEl>
                                      </p:cBhvr>
                                    </p:animEffect>
                                    <p:anim calcmode="lin" valueType="num">
                                      <p:cBhvr>
                                        <p:cTn id="2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1000"/>
                                        <p:tgtEl>
                                          <p:spTgt spid="5">
                                            <p:txEl>
                                              <p:pRg st="2" end="2"/>
                                            </p:txEl>
                                          </p:spTgt>
                                        </p:tgtEl>
                                      </p:cBhvr>
                                    </p:animEffect>
                                    <p:anim calcmode="lin" valueType="num">
                                      <p:cBhvr>
                                        <p:cTn id="3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5">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fade">
                                      <p:cBhvr>
                                        <p:cTn id="39" dur="1000"/>
                                        <p:tgtEl>
                                          <p:spTgt spid="5">
                                            <p:txEl>
                                              <p:pRg st="3" end="3"/>
                                            </p:txEl>
                                          </p:spTgt>
                                        </p:tgtEl>
                                      </p:cBhvr>
                                    </p:animEffect>
                                    <p:anim calcmode="lin" valueType="num">
                                      <p:cBhvr>
                                        <p:cTn id="4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5">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5">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Effect transition="in" filter="fade">
                                      <p:cBhvr>
                                        <p:cTn id="47" dur="1000"/>
                                        <p:tgtEl>
                                          <p:spTgt spid="5">
                                            <p:txEl>
                                              <p:pRg st="4" end="4"/>
                                            </p:txEl>
                                          </p:spTgt>
                                        </p:tgtEl>
                                      </p:cBhvr>
                                    </p:animEffect>
                                    <p:anim calcmode="lin" valueType="num">
                                      <p:cBhvr>
                                        <p:cTn id="4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5">
                                            <p:txEl>
                                              <p:pRg st="4" end="4"/>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5">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iterate type="lt">
                                    <p:tmPct val="5000"/>
                                  </p:iterate>
                                  <p:childTnLst>
                                    <p:set>
                                      <p:cBhvr>
                                        <p:cTn id="54" dur="1" fill="hold">
                                          <p:stCondLst>
                                            <p:cond delay="0"/>
                                          </p:stCondLst>
                                        </p:cTn>
                                        <p:tgtEl>
                                          <p:spTgt spid="4"/>
                                        </p:tgtEl>
                                        <p:attrNameLst>
                                          <p:attrName>style.visibility</p:attrName>
                                        </p:attrNameLst>
                                      </p:cBhvr>
                                      <p:to>
                                        <p:strVal val="visible"/>
                                      </p:to>
                                    </p:set>
                                    <p:anim calcmode="lin" valueType="num">
                                      <p:cBhvr>
                                        <p:cTn id="55" dur="1000" fill="hold"/>
                                        <p:tgtEl>
                                          <p:spTgt spid="4"/>
                                        </p:tgtEl>
                                        <p:attrNameLst>
                                          <p:attrName>ppt_w</p:attrName>
                                        </p:attrNameLst>
                                      </p:cBhvr>
                                      <p:tavLst>
                                        <p:tav tm="0">
                                          <p:val>
                                            <p:fltVal val="0"/>
                                          </p:val>
                                        </p:tav>
                                        <p:tav tm="100000">
                                          <p:val>
                                            <p:strVal val="#ppt_w"/>
                                          </p:val>
                                        </p:tav>
                                      </p:tavLst>
                                    </p:anim>
                                    <p:anim calcmode="lin" valueType="num">
                                      <p:cBhvr>
                                        <p:cTn id="56" dur="1000" fill="hold"/>
                                        <p:tgtEl>
                                          <p:spTgt spid="4"/>
                                        </p:tgtEl>
                                        <p:attrNameLst>
                                          <p:attrName>ppt_h</p:attrName>
                                        </p:attrNameLst>
                                      </p:cBhvr>
                                      <p:tavLst>
                                        <p:tav tm="0">
                                          <p:val>
                                            <p:fltVal val="0"/>
                                          </p:val>
                                        </p:tav>
                                        <p:tav tm="100000">
                                          <p:val>
                                            <p:strVal val="#ppt_h"/>
                                          </p:val>
                                        </p:tav>
                                      </p:tavLst>
                                    </p:anim>
                                    <p:anim calcmode="lin" valueType="num">
                                      <p:cBhvr>
                                        <p:cTn id="57" dur="1000" fill="hold"/>
                                        <p:tgtEl>
                                          <p:spTgt spid="4"/>
                                        </p:tgtEl>
                                        <p:attrNameLst>
                                          <p:attrName>style.rotation</p:attrName>
                                        </p:attrNameLst>
                                      </p:cBhvr>
                                      <p:tavLst>
                                        <p:tav tm="0">
                                          <p:val>
                                            <p:fltVal val="90"/>
                                          </p:val>
                                        </p:tav>
                                        <p:tav tm="100000">
                                          <p:val>
                                            <p:fltVal val="0"/>
                                          </p:val>
                                        </p:tav>
                                      </p:tavLst>
                                    </p:anim>
                                    <p:animEffect transition="in" filter="fade">
                                      <p:cBhvr>
                                        <p:cTn id="5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animBg="1"/>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752603"/>
            <a:ext cx="8915400" cy="4556125"/>
          </a:xfrm>
        </p:spPr>
        <p:txBody>
          <a:bodyPr>
            <a:normAutofit/>
          </a:bodyPr>
          <a:lstStyle/>
          <a:p>
            <a:r>
              <a:rPr lang="id-ID" sz="2800" dirty="0">
                <a:solidFill>
                  <a:srgbClr val="FF0000"/>
                </a:solidFill>
                <a:latin typeface="Comic Sans MS" pitchFamily="66" charset="0"/>
              </a:rPr>
              <a:t>Menyelengarakan pemberian konsultasi dan bantuan hukum baik </a:t>
            </a:r>
            <a:r>
              <a:rPr lang="id-ID" sz="2800" dirty="0" smtClean="0">
                <a:solidFill>
                  <a:srgbClr val="FF0000"/>
                </a:solidFill>
                <a:latin typeface="Comic Sans MS" pitchFamily="66" charset="0"/>
              </a:rPr>
              <a:t>di dalam </a:t>
            </a:r>
            <a:r>
              <a:rPr lang="id-ID" sz="2800" dirty="0">
                <a:solidFill>
                  <a:srgbClr val="FF0000"/>
                </a:solidFill>
                <a:latin typeface="Comic Sans MS" pitchFamily="66" charset="0"/>
              </a:rPr>
              <a:t>maupun </a:t>
            </a:r>
            <a:r>
              <a:rPr lang="id-ID" sz="2800" dirty="0" smtClean="0">
                <a:solidFill>
                  <a:srgbClr val="FF0000"/>
                </a:solidFill>
                <a:latin typeface="Comic Sans MS" pitchFamily="66" charset="0"/>
              </a:rPr>
              <a:t>di luar </a:t>
            </a:r>
            <a:r>
              <a:rPr lang="id-ID" sz="2800" dirty="0">
                <a:solidFill>
                  <a:srgbClr val="FF0000"/>
                </a:solidFill>
                <a:latin typeface="Comic Sans MS" pitchFamily="66" charset="0"/>
              </a:rPr>
              <a:t>pengadilan</a:t>
            </a:r>
          </a:p>
          <a:p>
            <a:r>
              <a:rPr lang="id-ID" sz="2800" dirty="0">
                <a:solidFill>
                  <a:srgbClr val="FF0000"/>
                </a:solidFill>
                <a:latin typeface="Comic Sans MS" pitchFamily="66" charset="0"/>
              </a:rPr>
              <a:t>Mengadakan ceramah, diskusi, seminar, </a:t>
            </a:r>
            <a:r>
              <a:rPr lang="id-ID" sz="2800" dirty="0" smtClean="0">
                <a:solidFill>
                  <a:srgbClr val="FF0000"/>
                </a:solidFill>
                <a:latin typeface="Comic Sans MS" pitchFamily="66" charset="0"/>
              </a:rPr>
              <a:t>penerangan, </a:t>
            </a:r>
            <a:r>
              <a:rPr lang="id-ID" sz="2800" dirty="0">
                <a:solidFill>
                  <a:srgbClr val="FF0000"/>
                </a:solidFill>
                <a:latin typeface="Comic Sans MS" pitchFamily="66" charset="0"/>
              </a:rPr>
              <a:t>menerbitkan buku, brosur dan kegiatan lain di bidang hukum</a:t>
            </a:r>
          </a:p>
          <a:p>
            <a:r>
              <a:rPr lang="id-ID" sz="2800" dirty="0">
                <a:solidFill>
                  <a:srgbClr val="FF0000"/>
                </a:solidFill>
                <a:latin typeface="Comic Sans MS" pitchFamily="66" charset="0"/>
              </a:rPr>
              <a:t>Mengadakan kerjasama dengan lembaga-lembaga dan badan-badan </a:t>
            </a:r>
            <a:r>
              <a:rPr lang="id-ID" sz="2800" dirty="0" smtClean="0">
                <a:solidFill>
                  <a:srgbClr val="FF0000"/>
                </a:solidFill>
                <a:latin typeface="Comic Sans MS" pitchFamily="66" charset="0"/>
              </a:rPr>
              <a:t>se-profesi </a:t>
            </a:r>
            <a:r>
              <a:rPr lang="id-ID" sz="2800" dirty="0">
                <a:solidFill>
                  <a:srgbClr val="FF0000"/>
                </a:solidFill>
                <a:latin typeface="Comic Sans MS" pitchFamily="66" charset="0"/>
              </a:rPr>
              <a:t>serta instansi pemerintah maupun non pemerintah</a:t>
            </a:r>
          </a:p>
        </p:txBody>
      </p:sp>
      <p:sp>
        <p:nvSpPr>
          <p:cNvPr id="4" name="Flowchart: Punched Tape 3"/>
          <p:cNvSpPr/>
          <p:nvPr/>
        </p:nvSpPr>
        <p:spPr>
          <a:xfrm>
            <a:off x="1320800" y="304800"/>
            <a:ext cx="7099300" cy="1371600"/>
          </a:xfrm>
          <a:prstGeom prst="flowChartPunchedTape">
            <a:avLst/>
          </a:prstGeom>
          <a:solidFill>
            <a:schemeClr val="accent4">
              <a:lumMod val="75000"/>
            </a:schemeClr>
          </a:solidFill>
          <a:ln>
            <a:noFill/>
          </a:ln>
          <a:effectLst>
            <a:glow rad="1016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id-ID" dirty="0" smtClean="0">
                <a:solidFill>
                  <a:srgbClr val="FFFF00"/>
                </a:solidFill>
                <a:latin typeface="Comic Sans MS" pitchFamily="66" charset="0"/>
              </a:rPr>
              <a:t>FUNGSI DAN KEGIATAN </a:t>
            </a:r>
          </a:p>
          <a:p>
            <a:pPr algn="ctr"/>
            <a:r>
              <a:rPr lang="id-ID" dirty="0" smtClean="0">
                <a:solidFill>
                  <a:srgbClr val="FFFF00"/>
                </a:solidFill>
                <a:latin typeface="Comic Sans MS" pitchFamily="66" charset="0"/>
              </a:rPr>
              <a:t>LEMBAGA KONSULTASI DAN BANTUAN HUKUM PGRI</a:t>
            </a:r>
          </a:p>
          <a:p>
            <a:pPr algn="ctr"/>
            <a:r>
              <a:rPr lang="id-ID" dirty="0" smtClean="0">
                <a:solidFill>
                  <a:srgbClr val="FFFF00"/>
                </a:solidFill>
                <a:latin typeface="Comic Sans MS" pitchFamily="66" charset="0"/>
              </a:rPr>
              <a:t>(LKBH PGRI)</a:t>
            </a:r>
            <a:endParaRPr lang="id-ID" dirty="0">
              <a:solidFill>
                <a:srgbClr val="FFFF00"/>
              </a:solidFill>
              <a:latin typeface="Comic Sans MS" pitchFamily="66" charset="0"/>
            </a:endParaRPr>
          </a:p>
        </p:txBody>
      </p:sp>
      <p:sp>
        <p:nvSpPr>
          <p:cNvPr id="5" name="Right Arrow 4">
            <a:hlinkClick r:id="rId2" action="ppaction://hlinksldjump"/>
          </p:cNvPr>
          <p:cNvSpPr/>
          <p:nvPr/>
        </p:nvSpPr>
        <p:spPr>
          <a:xfrm>
            <a:off x="8255001" y="6172200"/>
            <a:ext cx="1403350" cy="533400"/>
          </a:xfrm>
          <a:prstGeom prst="rightArrow">
            <a:avLst/>
          </a:prstGeom>
          <a:solidFill>
            <a:schemeClr val="accent5">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ln w="12700">
                  <a:solidFill>
                    <a:schemeClr val="tx2">
                      <a:satMod val="155000"/>
                    </a:schemeClr>
                  </a:solidFill>
                  <a:prstDash val="solid"/>
                </a:ln>
                <a:solidFill>
                  <a:schemeClr val="accent1">
                    <a:lumMod val="20000"/>
                    <a:lumOff val="80000"/>
                  </a:schemeClr>
                </a:solidFill>
                <a:effectLst>
                  <a:glow rad="101600">
                    <a:schemeClr val="accent1">
                      <a:satMod val="175000"/>
                      <a:alpha val="40000"/>
                    </a:schemeClr>
                  </a:glow>
                  <a:outerShdw blurRad="41275" dist="20320" dir="1800000" algn="tl" rotWithShape="0">
                    <a:srgbClr val="000000">
                      <a:alpha val="40000"/>
                    </a:srgbClr>
                  </a:outerShdw>
                </a:effectLst>
                <a:latin typeface="Kristen ITC" pitchFamily="66" charset="0"/>
              </a:rPr>
              <a:t>Next</a:t>
            </a:r>
          </a:p>
        </p:txBody>
      </p:sp>
    </p:spTree>
    <p:extLst>
      <p:ext uri="{BB962C8B-B14F-4D97-AF65-F5344CB8AC3E}">
        <p14:creationId xmlns:p14="http://schemas.microsoft.com/office/powerpoint/2010/main" val="2248977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from="(-#ppt_w/2)" to="(#ppt_x)" calcmode="lin" valueType="num">
                                      <p:cBhvr>
                                        <p:cTn id="15" dur="600" fill="hold">
                                          <p:stCondLst>
                                            <p:cond delay="0"/>
                                          </p:stCondLst>
                                        </p:cTn>
                                        <p:tgtEl>
                                          <p:spTgt spid="3">
                                            <p:txEl>
                                              <p:pRg st="0" end="0"/>
                                            </p:txEl>
                                          </p:spTgt>
                                        </p:tgtEl>
                                        <p:attrNameLst>
                                          <p:attrName>ppt_x</p:attrName>
                                        </p:attrNameLst>
                                      </p:cBhvr>
                                    </p:anim>
                                    <p:anim from="0" to="-1.0" calcmode="lin" valueType="num">
                                      <p:cBhvr>
                                        <p:cTn id="16" dur="200" decel="50000" autoRev="1" fill="hold">
                                          <p:stCondLst>
                                            <p:cond delay="600"/>
                                          </p:stCondLst>
                                        </p:cTn>
                                        <p:tgtEl>
                                          <p:spTgt spid="3">
                                            <p:txEl>
                                              <p:pRg st="0" end="0"/>
                                            </p:txEl>
                                          </p:spTgt>
                                        </p:tgtEl>
                                        <p:attrNameLst>
                                          <p:attrName>xshear</p:attrName>
                                        </p:attrNameLst>
                                      </p:cBhvr>
                                    </p:anim>
                                    <p:animScale>
                                      <p:cBhvr>
                                        <p:cTn id="17" dur="200" decel="100000" autoRev="1" fill="hold">
                                          <p:stCondLst>
                                            <p:cond delay="600"/>
                                          </p:stCondLst>
                                        </p:cTn>
                                        <p:tgtEl>
                                          <p:spTgt spid="3">
                                            <p:txEl>
                                              <p:pRg st="0" end="0"/>
                                            </p:txEl>
                                          </p:spTgt>
                                        </p:tgtEl>
                                      </p:cBhvr>
                                      <p:from x="100000" y="100000"/>
                                      <p:to x="80000" y="100000"/>
                                    </p:animScale>
                                    <p:anim by="(#ppt_h/3+#ppt_w*0.1)" calcmode="lin" valueType="num">
                                      <p:cBhvr additive="sum">
                                        <p:cTn id="18"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from="(-#ppt_w/2)" to="(#ppt_x)" calcmode="lin" valueType="num">
                                      <p:cBhvr>
                                        <p:cTn id="23" dur="600" fill="hold">
                                          <p:stCondLst>
                                            <p:cond delay="0"/>
                                          </p:stCondLst>
                                        </p:cTn>
                                        <p:tgtEl>
                                          <p:spTgt spid="3">
                                            <p:txEl>
                                              <p:pRg st="1" end="1"/>
                                            </p:txEl>
                                          </p:spTgt>
                                        </p:tgtEl>
                                        <p:attrNameLst>
                                          <p:attrName>ppt_x</p:attrName>
                                        </p:attrNameLst>
                                      </p:cBhvr>
                                    </p:anim>
                                    <p:anim from="0" to="-1.0" calcmode="lin" valueType="num">
                                      <p:cBhvr>
                                        <p:cTn id="24" dur="200" decel="50000" autoRev="1" fill="hold">
                                          <p:stCondLst>
                                            <p:cond delay="600"/>
                                          </p:stCondLst>
                                        </p:cTn>
                                        <p:tgtEl>
                                          <p:spTgt spid="3">
                                            <p:txEl>
                                              <p:pRg st="1" end="1"/>
                                            </p:txEl>
                                          </p:spTgt>
                                        </p:tgtEl>
                                        <p:attrNameLst>
                                          <p:attrName>xshear</p:attrName>
                                        </p:attrNameLst>
                                      </p:cBhvr>
                                    </p:anim>
                                    <p:animScale>
                                      <p:cBhvr>
                                        <p:cTn id="25" dur="200" decel="100000" autoRev="1" fill="hold">
                                          <p:stCondLst>
                                            <p:cond delay="600"/>
                                          </p:stCondLst>
                                        </p:cTn>
                                        <p:tgtEl>
                                          <p:spTgt spid="3">
                                            <p:txEl>
                                              <p:pRg st="1" end="1"/>
                                            </p:txEl>
                                          </p:spTgt>
                                        </p:tgtEl>
                                      </p:cBhvr>
                                      <p:from x="100000" y="100000"/>
                                      <p:to x="80000" y="100000"/>
                                    </p:animScale>
                                    <p:anim by="(#ppt_h/3+#ppt_w*0.1)" calcmode="lin" valueType="num">
                                      <p:cBhvr additive="sum">
                                        <p:cTn id="26"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from="(-#ppt_w/2)" to="(#ppt_x)" calcmode="lin" valueType="num">
                                      <p:cBhvr>
                                        <p:cTn id="31" dur="600" fill="hold">
                                          <p:stCondLst>
                                            <p:cond delay="0"/>
                                          </p:stCondLst>
                                        </p:cTn>
                                        <p:tgtEl>
                                          <p:spTgt spid="3">
                                            <p:txEl>
                                              <p:pRg st="2" end="2"/>
                                            </p:txEl>
                                          </p:spTgt>
                                        </p:tgtEl>
                                        <p:attrNameLst>
                                          <p:attrName>ppt_x</p:attrName>
                                        </p:attrNameLst>
                                      </p:cBhvr>
                                    </p:anim>
                                    <p:anim from="0" to="-1.0" calcmode="lin" valueType="num">
                                      <p:cBhvr>
                                        <p:cTn id="32" dur="200" decel="50000" autoRev="1" fill="hold">
                                          <p:stCondLst>
                                            <p:cond delay="600"/>
                                          </p:stCondLst>
                                        </p:cTn>
                                        <p:tgtEl>
                                          <p:spTgt spid="3">
                                            <p:txEl>
                                              <p:pRg st="2" end="2"/>
                                            </p:txEl>
                                          </p:spTgt>
                                        </p:tgtEl>
                                        <p:attrNameLst>
                                          <p:attrName>xshear</p:attrName>
                                        </p:attrNameLst>
                                      </p:cBhvr>
                                    </p:anim>
                                    <p:animScale>
                                      <p:cBhvr>
                                        <p:cTn id="33" dur="200" decel="100000" autoRev="1" fill="hold">
                                          <p:stCondLst>
                                            <p:cond delay="600"/>
                                          </p:stCondLst>
                                        </p:cTn>
                                        <p:tgtEl>
                                          <p:spTgt spid="3">
                                            <p:txEl>
                                              <p:pRg st="2" end="2"/>
                                            </p:txEl>
                                          </p:spTgt>
                                        </p:tgtEl>
                                      </p:cBhvr>
                                      <p:from x="100000" y="100000"/>
                                      <p:to x="80000" y="100000"/>
                                    </p:animScale>
                                    <p:anim by="(#ppt_h/3+#ppt_w*0.1)" calcmode="lin" valueType="num">
                                      <p:cBhvr additive="sum">
                                        <p:cTn id="34"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iterate type="lt">
                                    <p:tmPct val="5000"/>
                                  </p:iterate>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107882"/>
            <a:ext cx="8915400" cy="4251325"/>
          </a:xfrm>
        </p:spPr>
        <p:txBody>
          <a:bodyPr>
            <a:normAutofit/>
          </a:bodyPr>
          <a:lstStyle/>
          <a:p>
            <a:pPr>
              <a:buNone/>
            </a:pPr>
            <a:endParaRPr lang="id-ID" dirty="0" smtClean="0"/>
          </a:p>
          <a:p>
            <a:pPr marL="651409" indent="-514270">
              <a:buFont typeface="+mj-lt"/>
              <a:buAutoNum type="alphaLcPeriod"/>
            </a:pPr>
            <a:endParaRPr lang="id-ID" dirty="0" smtClean="0"/>
          </a:p>
          <a:p>
            <a:pPr marL="651409" indent="-514270">
              <a:buFont typeface="+mj-lt"/>
              <a:buAutoNum type="alphaLcPeriod"/>
            </a:pPr>
            <a:r>
              <a:rPr lang="id-ID" dirty="0" smtClean="0">
                <a:solidFill>
                  <a:srgbClr val="FF0000"/>
                </a:solidFill>
              </a:rPr>
              <a:t>Pemerintah, pemerintah daerah, masyarakat, organisasi, profesi dan/atau satuan pendidikan wajib memberikan perlindungan terhadap guru dalam pelaksanaan tugas</a:t>
            </a:r>
          </a:p>
          <a:p>
            <a:pPr marL="651409" indent="-514270">
              <a:buFont typeface="+mj-lt"/>
              <a:buAutoNum type="alphaLcPeriod" startAt="2"/>
            </a:pPr>
            <a:r>
              <a:rPr lang="id-ID" dirty="0" smtClean="0">
                <a:solidFill>
                  <a:srgbClr val="FF0000"/>
                </a:solidFill>
              </a:rPr>
              <a:t>Perlindungan sebagaimana dimaksud pada ayat satu (1) meliputi perlindungan hukum, perlindungan profesi, serta perlindungan keselamatan dan kesehatan kerja</a:t>
            </a:r>
            <a:endParaRPr lang="id-ID" dirty="0">
              <a:solidFill>
                <a:srgbClr val="FF0000"/>
              </a:solidFill>
            </a:endParaRPr>
          </a:p>
        </p:txBody>
      </p:sp>
      <p:sp>
        <p:nvSpPr>
          <p:cNvPr id="5" name="Oval 4"/>
          <p:cNvSpPr/>
          <p:nvPr/>
        </p:nvSpPr>
        <p:spPr>
          <a:xfrm>
            <a:off x="1155700" y="381001"/>
            <a:ext cx="7512050" cy="1143000"/>
          </a:xfrm>
          <a:prstGeom prst="ellipse">
            <a:avLst/>
          </a:prstGeom>
          <a:ln>
            <a:noFill/>
          </a:ln>
          <a:effectLst>
            <a:glow rad="101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id-ID" sz="2000" dirty="0">
                <a:solidFill>
                  <a:srgbClr val="FFC000"/>
                </a:solidFill>
              </a:rPr>
              <a:t>PERLINDUNGAN PADA GURU DAN TENAGA KEPENDIDIKAN MELALUI LKBH PGRI</a:t>
            </a:r>
          </a:p>
        </p:txBody>
      </p:sp>
      <p:sp>
        <p:nvSpPr>
          <p:cNvPr id="8" name="Down Arrow 7"/>
          <p:cNvSpPr/>
          <p:nvPr/>
        </p:nvSpPr>
        <p:spPr>
          <a:xfrm>
            <a:off x="4705350" y="1600200"/>
            <a:ext cx="330200" cy="457200"/>
          </a:xfrm>
          <a:prstGeom prst="downArrow">
            <a:avLst/>
          </a:prstGeom>
          <a:ln>
            <a:noFill/>
          </a:ln>
          <a:effectLst>
            <a:glow rad="101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id-ID"/>
          </a:p>
        </p:txBody>
      </p:sp>
      <p:sp>
        <p:nvSpPr>
          <p:cNvPr id="9" name="Rounded Rectangle 8"/>
          <p:cNvSpPr/>
          <p:nvPr/>
        </p:nvSpPr>
        <p:spPr>
          <a:xfrm>
            <a:off x="1403351" y="2057400"/>
            <a:ext cx="6769100" cy="685800"/>
          </a:xfrm>
          <a:prstGeom prst="roundRect">
            <a:avLst/>
          </a:prstGeom>
          <a:ln>
            <a:no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id-ID" sz="2000" dirty="0">
                <a:solidFill>
                  <a:schemeClr val="accent5">
                    <a:lumMod val="60000"/>
                    <a:lumOff val="40000"/>
                  </a:schemeClr>
                </a:solidFill>
              </a:rPr>
              <a:t>Dalam Pasal 39 </a:t>
            </a:r>
            <a:r>
              <a:rPr lang="id-ID" sz="2000" dirty="0" smtClean="0">
                <a:solidFill>
                  <a:schemeClr val="accent5">
                    <a:lumMod val="60000"/>
                    <a:lumOff val="40000"/>
                  </a:schemeClr>
                </a:solidFill>
              </a:rPr>
              <a:t>Undang-Undang </a:t>
            </a:r>
            <a:r>
              <a:rPr lang="id-ID" sz="2000" dirty="0">
                <a:solidFill>
                  <a:schemeClr val="accent5">
                    <a:lumMod val="60000"/>
                    <a:lumOff val="40000"/>
                  </a:schemeClr>
                </a:solidFill>
              </a:rPr>
              <a:t>G</a:t>
            </a:r>
            <a:r>
              <a:rPr lang="id-ID" sz="2000" dirty="0" smtClean="0">
                <a:solidFill>
                  <a:schemeClr val="accent5">
                    <a:lumMod val="60000"/>
                    <a:lumOff val="40000"/>
                  </a:schemeClr>
                </a:solidFill>
              </a:rPr>
              <a:t>uru </a:t>
            </a:r>
            <a:r>
              <a:rPr lang="id-ID" sz="2000" dirty="0">
                <a:solidFill>
                  <a:schemeClr val="accent5">
                    <a:lumMod val="60000"/>
                    <a:lumOff val="40000"/>
                  </a:schemeClr>
                </a:solidFill>
              </a:rPr>
              <a:t>dan </a:t>
            </a:r>
            <a:r>
              <a:rPr lang="id-ID" sz="2000" dirty="0" smtClean="0">
                <a:solidFill>
                  <a:schemeClr val="accent5">
                    <a:lumMod val="60000"/>
                    <a:lumOff val="40000"/>
                  </a:schemeClr>
                </a:solidFill>
              </a:rPr>
              <a:t>Dosen </a:t>
            </a:r>
            <a:endParaRPr lang="id-ID" sz="2000" dirty="0">
              <a:solidFill>
                <a:schemeClr val="accent5">
                  <a:lumMod val="60000"/>
                  <a:lumOff val="40000"/>
                </a:schemeClr>
              </a:solidFill>
            </a:endParaRPr>
          </a:p>
        </p:txBody>
      </p:sp>
      <p:sp>
        <p:nvSpPr>
          <p:cNvPr id="6" name="Right Arrow 5">
            <a:hlinkClick r:id="rId2" action="ppaction://hlinksldjump"/>
          </p:cNvPr>
          <p:cNvSpPr/>
          <p:nvPr/>
        </p:nvSpPr>
        <p:spPr>
          <a:xfrm>
            <a:off x="8255001" y="6172200"/>
            <a:ext cx="1403350" cy="533400"/>
          </a:xfrm>
          <a:prstGeom prst="rightArrow">
            <a:avLst/>
          </a:prstGeom>
          <a:solidFill>
            <a:schemeClr val="accent5">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ln w="12700">
                  <a:solidFill>
                    <a:schemeClr val="tx2">
                      <a:satMod val="155000"/>
                    </a:schemeClr>
                  </a:solidFill>
                  <a:prstDash val="solid"/>
                </a:ln>
                <a:solidFill>
                  <a:schemeClr val="accent1">
                    <a:lumMod val="20000"/>
                    <a:lumOff val="80000"/>
                  </a:schemeClr>
                </a:solidFill>
                <a:effectLst>
                  <a:glow rad="101600">
                    <a:schemeClr val="accent1">
                      <a:satMod val="175000"/>
                      <a:alpha val="40000"/>
                    </a:schemeClr>
                  </a:glow>
                  <a:outerShdw blurRad="41275" dist="20320" dir="1800000" algn="tl" rotWithShape="0">
                    <a:srgbClr val="000000">
                      <a:alpha val="40000"/>
                    </a:srgbClr>
                  </a:outerShdw>
                </a:effectLst>
                <a:latin typeface="Kristen ITC" pitchFamily="66" charset="0"/>
              </a:rPr>
              <a:t>Next</a:t>
            </a:r>
          </a:p>
        </p:txBody>
      </p:sp>
    </p:spTree>
    <p:extLst>
      <p:ext uri="{BB962C8B-B14F-4D97-AF65-F5344CB8AC3E}">
        <p14:creationId xmlns:p14="http://schemas.microsoft.com/office/powerpoint/2010/main" val="251898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80">
                                          <p:stCondLst>
                                            <p:cond delay="0"/>
                                          </p:stCondLst>
                                        </p:cTn>
                                        <p:tgtEl>
                                          <p:spTgt spid="8"/>
                                        </p:tgtEl>
                                      </p:cBhvr>
                                    </p:animEffect>
                                    <p:anim calcmode="lin" valueType="num">
                                      <p:cBhvr>
                                        <p:cTn id="1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3" dur="26">
                                          <p:stCondLst>
                                            <p:cond delay="650"/>
                                          </p:stCondLst>
                                        </p:cTn>
                                        <p:tgtEl>
                                          <p:spTgt spid="8"/>
                                        </p:tgtEl>
                                      </p:cBhvr>
                                      <p:to x="100000" y="60000"/>
                                    </p:animScale>
                                    <p:animScale>
                                      <p:cBhvr>
                                        <p:cTn id="24" dur="166" decel="50000">
                                          <p:stCondLst>
                                            <p:cond delay="676"/>
                                          </p:stCondLst>
                                        </p:cTn>
                                        <p:tgtEl>
                                          <p:spTgt spid="8"/>
                                        </p:tgtEl>
                                      </p:cBhvr>
                                      <p:to x="100000" y="100000"/>
                                    </p:animScale>
                                    <p:animScale>
                                      <p:cBhvr>
                                        <p:cTn id="25" dur="26">
                                          <p:stCondLst>
                                            <p:cond delay="1312"/>
                                          </p:stCondLst>
                                        </p:cTn>
                                        <p:tgtEl>
                                          <p:spTgt spid="8"/>
                                        </p:tgtEl>
                                      </p:cBhvr>
                                      <p:to x="100000" y="80000"/>
                                    </p:animScale>
                                    <p:animScale>
                                      <p:cBhvr>
                                        <p:cTn id="26" dur="166" decel="50000">
                                          <p:stCondLst>
                                            <p:cond delay="1338"/>
                                          </p:stCondLst>
                                        </p:cTn>
                                        <p:tgtEl>
                                          <p:spTgt spid="8"/>
                                        </p:tgtEl>
                                      </p:cBhvr>
                                      <p:to x="100000" y="100000"/>
                                    </p:animScale>
                                    <p:animScale>
                                      <p:cBhvr>
                                        <p:cTn id="27" dur="26">
                                          <p:stCondLst>
                                            <p:cond delay="1642"/>
                                          </p:stCondLst>
                                        </p:cTn>
                                        <p:tgtEl>
                                          <p:spTgt spid="8"/>
                                        </p:tgtEl>
                                      </p:cBhvr>
                                      <p:to x="100000" y="90000"/>
                                    </p:animScale>
                                    <p:animScale>
                                      <p:cBhvr>
                                        <p:cTn id="28" dur="166" decel="50000">
                                          <p:stCondLst>
                                            <p:cond delay="1668"/>
                                          </p:stCondLst>
                                        </p:cTn>
                                        <p:tgtEl>
                                          <p:spTgt spid="8"/>
                                        </p:tgtEl>
                                      </p:cBhvr>
                                      <p:to x="100000" y="100000"/>
                                    </p:animScale>
                                    <p:animScale>
                                      <p:cBhvr>
                                        <p:cTn id="29" dur="26">
                                          <p:stCondLst>
                                            <p:cond delay="1808"/>
                                          </p:stCondLst>
                                        </p:cTn>
                                        <p:tgtEl>
                                          <p:spTgt spid="8"/>
                                        </p:tgtEl>
                                      </p:cBhvr>
                                      <p:to x="100000" y="95000"/>
                                    </p:animScale>
                                    <p:animScale>
                                      <p:cBhvr>
                                        <p:cTn id="30" dur="166" decel="50000">
                                          <p:stCondLst>
                                            <p:cond delay="1834"/>
                                          </p:stCondLst>
                                        </p:cTn>
                                        <p:tgtEl>
                                          <p:spTgt spid="8"/>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Scale>
                                      <p:cBhvr>
                                        <p:cTn id="35"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9"/>
                                        </p:tgtEl>
                                        <p:attrNameLst>
                                          <p:attrName>ppt_x</p:attrName>
                                          <p:attrName>ppt_y</p:attrName>
                                        </p:attrNameLst>
                                      </p:cBhvr>
                                    </p:animMotion>
                                    <p:animEffect transition="in" filter="fade">
                                      <p:cBhvr>
                                        <p:cTn id="37" dur="1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5" presetClass="entr" presetSubtype="0" fill="hold" grpId="0"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fade">
                                      <p:cBhvr>
                                        <p:cTn id="42" dur="2000"/>
                                        <p:tgtEl>
                                          <p:spTgt spid="3">
                                            <p:txEl>
                                              <p:pRg st="2" end="2"/>
                                            </p:txEl>
                                          </p:spTgt>
                                        </p:tgtEl>
                                      </p:cBhvr>
                                    </p:animEffect>
                                    <p:anim calcmode="lin" valueType="num">
                                      <p:cBhvr>
                                        <p:cTn id="43"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44"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5" dur="2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46" fill="hold">
                      <p:stCondLst>
                        <p:cond delay="indefinite"/>
                      </p:stCondLst>
                      <p:childTnLst>
                        <p:par>
                          <p:cTn id="47" fill="hold">
                            <p:stCondLst>
                              <p:cond delay="0"/>
                            </p:stCondLst>
                            <p:childTnLst>
                              <p:par>
                                <p:cTn id="48" presetID="35" presetClass="entr" presetSubtype="0" fill="hold" grpId="0"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Effect transition="in" filter="fade">
                                      <p:cBhvr>
                                        <p:cTn id="50" dur="2000"/>
                                        <p:tgtEl>
                                          <p:spTgt spid="3">
                                            <p:txEl>
                                              <p:pRg st="3" end="3"/>
                                            </p:txEl>
                                          </p:spTgt>
                                        </p:tgtEl>
                                      </p:cBhvr>
                                    </p:animEffect>
                                    <p:anim calcmode="lin" valueType="num">
                                      <p:cBhvr>
                                        <p:cTn id="51" dur="20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52"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53" dur="2000" fill="hold"/>
                                        <p:tgtEl>
                                          <p:spTgt spid="3">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grpId="0" nodeType="clickEffect">
                                  <p:stCondLst>
                                    <p:cond delay="0"/>
                                  </p:stCondLst>
                                  <p:iterate type="lt">
                                    <p:tmPct val="5000"/>
                                  </p:iterate>
                                  <p:childTnLst>
                                    <p:set>
                                      <p:cBhvr>
                                        <p:cTn id="57" dur="1" fill="hold">
                                          <p:stCondLst>
                                            <p:cond delay="0"/>
                                          </p:stCondLst>
                                        </p:cTn>
                                        <p:tgtEl>
                                          <p:spTgt spid="6"/>
                                        </p:tgtEl>
                                        <p:attrNameLst>
                                          <p:attrName>style.visibility</p:attrName>
                                        </p:attrNameLst>
                                      </p:cBhvr>
                                      <p:to>
                                        <p:strVal val="visible"/>
                                      </p:to>
                                    </p:set>
                                    <p:anim calcmode="lin" valueType="num">
                                      <p:cBhvr>
                                        <p:cTn id="58" dur="1000" fill="hold"/>
                                        <p:tgtEl>
                                          <p:spTgt spid="6"/>
                                        </p:tgtEl>
                                        <p:attrNameLst>
                                          <p:attrName>ppt_w</p:attrName>
                                        </p:attrNameLst>
                                      </p:cBhvr>
                                      <p:tavLst>
                                        <p:tav tm="0">
                                          <p:val>
                                            <p:fltVal val="0"/>
                                          </p:val>
                                        </p:tav>
                                        <p:tav tm="100000">
                                          <p:val>
                                            <p:strVal val="#ppt_w"/>
                                          </p:val>
                                        </p:tav>
                                      </p:tavLst>
                                    </p:anim>
                                    <p:anim calcmode="lin" valueType="num">
                                      <p:cBhvr>
                                        <p:cTn id="59" dur="1000" fill="hold"/>
                                        <p:tgtEl>
                                          <p:spTgt spid="6"/>
                                        </p:tgtEl>
                                        <p:attrNameLst>
                                          <p:attrName>ppt_h</p:attrName>
                                        </p:attrNameLst>
                                      </p:cBhvr>
                                      <p:tavLst>
                                        <p:tav tm="0">
                                          <p:val>
                                            <p:fltVal val="0"/>
                                          </p:val>
                                        </p:tav>
                                        <p:tav tm="100000">
                                          <p:val>
                                            <p:strVal val="#ppt_h"/>
                                          </p:val>
                                        </p:tav>
                                      </p:tavLst>
                                    </p:anim>
                                    <p:anim calcmode="lin" valueType="num">
                                      <p:cBhvr>
                                        <p:cTn id="60" dur="1000" fill="hold"/>
                                        <p:tgtEl>
                                          <p:spTgt spid="6"/>
                                        </p:tgtEl>
                                        <p:attrNameLst>
                                          <p:attrName>style.rotation</p:attrName>
                                        </p:attrNameLst>
                                      </p:cBhvr>
                                      <p:tavLst>
                                        <p:tav tm="0">
                                          <p:val>
                                            <p:fltVal val="90"/>
                                          </p:val>
                                        </p:tav>
                                        <p:tav tm="100000">
                                          <p:val>
                                            <p:fltVal val="0"/>
                                          </p:val>
                                        </p:tav>
                                      </p:tavLst>
                                    </p:anim>
                                    <p:animEffect transition="in" filter="fade">
                                      <p:cBhvr>
                                        <p:cTn id="6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8" grpId="0" animBg="1"/>
      <p:bldP spid="9" grpId="0" animBg="1"/>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77856" y="381012"/>
            <a:ext cx="8832849" cy="6019799"/>
          </a:xfrm>
        </p:spPr>
        <p:txBody>
          <a:bodyPr>
            <a:normAutofit lnSpcReduction="10000"/>
          </a:bodyPr>
          <a:lstStyle/>
          <a:p>
            <a:pPr marL="0" indent="0" algn="just">
              <a:buNone/>
            </a:pPr>
            <a:r>
              <a:rPr lang="id-ID" sz="2400" dirty="0">
                <a:solidFill>
                  <a:schemeClr val="tx1">
                    <a:lumMod val="95000"/>
                  </a:schemeClr>
                </a:solidFill>
                <a:latin typeface="Comic Sans MS" pitchFamily="66" charset="0"/>
              </a:rPr>
              <a:t>c. Perlindungan hukum sebagaimana dimaksud   </a:t>
            </a:r>
          </a:p>
          <a:p>
            <a:pPr marL="0" indent="0" algn="just">
              <a:buNone/>
            </a:pPr>
            <a:r>
              <a:rPr lang="id-ID" sz="2400" dirty="0">
                <a:solidFill>
                  <a:schemeClr val="tx1">
                    <a:lumMod val="95000"/>
                  </a:schemeClr>
                </a:solidFill>
                <a:latin typeface="Comic Sans MS" pitchFamily="66" charset="0"/>
              </a:rPr>
              <a:t>    pada ayat 2 mencangkup perlindungan hukum  </a:t>
            </a:r>
          </a:p>
          <a:p>
            <a:pPr marL="0" indent="0" algn="just">
              <a:buNone/>
            </a:pPr>
            <a:r>
              <a:rPr lang="id-ID" sz="2400" dirty="0">
                <a:solidFill>
                  <a:schemeClr val="tx1">
                    <a:lumMod val="95000"/>
                  </a:schemeClr>
                </a:solidFill>
                <a:latin typeface="Comic Sans MS" pitchFamily="66" charset="0"/>
              </a:rPr>
              <a:t>    terhadap tindak kekerasan, ancaman, </a:t>
            </a:r>
          </a:p>
          <a:p>
            <a:pPr marL="0" indent="0" algn="just">
              <a:buNone/>
            </a:pPr>
            <a:r>
              <a:rPr lang="id-ID" sz="2400" dirty="0">
                <a:solidFill>
                  <a:schemeClr val="tx1">
                    <a:lumMod val="95000"/>
                  </a:schemeClr>
                </a:solidFill>
                <a:latin typeface="Comic Sans MS" pitchFamily="66" charset="0"/>
              </a:rPr>
              <a:t>    perlakuan, diskriminatif, itimidasi/perlakuan </a:t>
            </a:r>
          </a:p>
          <a:p>
            <a:pPr marL="0" indent="0" algn="just">
              <a:buNone/>
            </a:pPr>
            <a:r>
              <a:rPr lang="id-ID" sz="2400" dirty="0">
                <a:solidFill>
                  <a:schemeClr val="tx1">
                    <a:lumMod val="95000"/>
                  </a:schemeClr>
                </a:solidFill>
                <a:latin typeface="Comic Sans MS" pitchFamily="66" charset="0"/>
              </a:rPr>
              <a:t>    tidak adil dari pihak peserta didik, ortu peserta </a:t>
            </a:r>
          </a:p>
          <a:p>
            <a:pPr marL="0" indent="0" algn="just">
              <a:buNone/>
            </a:pPr>
            <a:r>
              <a:rPr lang="id-ID" sz="2400" dirty="0">
                <a:solidFill>
                  <a:schemeClr val="tx1">
                    <a:lumMod val="95000"/>
                  </a:schemeClr>
                </a:solidFill>
                <a:latin typeface="Comic Sans MS" pitchFamily="66" charset="0"/>
              </a:rPr>
              <a:t>    didik, masyarakat, birokrasi, atau pihak lain</a:t>
            </a:r>
          </a:p>
          <a:p>
            <a:pPr marL="0" indent="0" algn="just">
              <a:buNone/>
            </a:pPr>
            <a:r>
              <a:rPr lang="id-ID" sz="2400" dirty="0">
                <a:solidFill>
                  <a:schemeClr val="tx1">
                    <a:lumMod val="95000"/>
                  </a:schemeClr>
                </a:solidFill>
                <a:latin typeface="Comic Sans MS" pitchFamily="66" charset="0"/>
              </a:rPr>
              <a:t>d. Perlindungan profesi sebagaimana dimaksud </a:t>
            </a:r>
          </a:p>
          <a:p>
            <a:pPr marL="0" indent="0" algn="just">
              <a:buNone/>
            </a:pPr>
            <a:r>
              <a:rPr lang="id-ID" sz="2400" dirty="0">
                <a:solidFill>
                  <a:schemeClr val="tx1">
                    <a:lumMod val="95000"/>
                  </a:schemeClr>
                </a:solidFill>
                <a:latin typeface="Comic Sans MS" pitchFamily="66" charset="0"/>
              </a:rPr>
              <a:t>    pada ayat 2 mencakup perlindungan perundang-</a:t>
            </a:r>
          </a:p>
          <a:p>
            <a:pPr marL="0" indent="0" algn="just">
              <a:buNone/>
            </a:pPr>
            <a:r>
              <a:rPr lang="id-ID" sz="2400" dirty="0">
                <a:solidFill>
                  <a:schemeClr val="tx1">
                    <a:lumMod val="95000"/>
                  </a:schemeClr>
                </a:solidFill>
                <a:latin typeface="Comic Sans MS" pitchFamily="66" charset="0"/>
              </a:rPr>
              <a:t>    </a:t>
            </a:r>
            <a:r>
              <a:rPr lang="id-ID" sz="2400" dirty="0" smtClean="0">
                <a:solidFill>
                  <a:schemeClr val="tx1">
                    <a:lumMod val="95000"/>
                  </a:schemeClr>
                </a:solidFill>
                <a:latin typeface="Comic Sans MS" pitchFamily="66" charset="0"/>
              </a:rPr>
              <a:t>undangan</a:t>
            </a:r>
            <a:r>
              <a:rPr lang="id-ID" sz="2400" dirty="0">
                <a:solidFill>
                  <a:schemeClr val="tx1">
                    <a:lumMod val="95000"/>
                  </a:schemeClr>
                </a:solidFill>
                <a:latin typeface="Comic Sans MS" pitchFamily="66" charset="0"/>
              </a:rPr>
              <a:t>, pemberian imbalan yang </a:t>
            </a:r>
            <a:r>
              <a:rPr lang="id-ID" sz="2400" dirty="0" smtClean="0">
                <a:solidFill>
                  <a:schemeClr val="tx1">
                    <a:lumMod val="95000"/>
                  </a:schemeClr>
                </a:solidFill>
                <a:latin typeface="Comic Sans MS" pitchFamily="66" charset="0"/>
              </a:rPr>
              <a:t>tidak </a:t>
            </a:r>
            <a:r>
              <a:rPr lang="id-ID" sz="2400" dirty="0">
                <a:solidFill>
                  <a:schemeClr val="tx1">
                    <a:lumMod val="95000"/>
                  </a:schemeClr>
                </a:solidFill>
                <a:latin typeface="Comic Sans MS" pitchFamily="66" charset="0"/>
              </a:rPr>
              <a:t>wajar, </a:t>
            </a:r>
          </a:p>
          <a:p>
            <a:pPr marL="0" indent="0" algn="just">
              <a:buNone/>
            </a:pPr>
            <a:r>
              <a:rPr lang="id-ID" sz="2400" dirty="0">
                <a:solidFill>
                  <a:schemeClr val="tx1">
                    <a:lumMod val="95000"/>
                  </a:schemeClr>
                </a:solidFill>
                <a:latin typeface="Comic Sans MS" pitchFamily="66" charset="0"/>
              </a:rPr>
              <a:t>    pembatasan dalam menyampaikan pandangan, </a:t>
            </a:r>
          </a:p>
          <a:p>
            <a:pPr marL="0" indent="0" algn="just">
              <a:buNone/>
            </a:pPr>
            <a:r>
              <a:rPr lang="id-ID" sz="2400" dirty="0">
                <a:solidFill>
                  <a:schemeClr val="tx1">
                    <a:lumMod val="95000"/>
                  </a:schemeClr>
                </a:solidFill>
                <a:latin typeface="Comic Sans MS" pitchFamily="66" charset="0"/>
              </a:rPr>
              <a:t>    pelecehan, terhadap profesi, &amp; pembatasan lain yang  </a:t>
            </a:r>
          </a:p>
          <a:p>
            <a:pPr marL="0" indent="0" algn="just">
              <a:buNone/>
            </a:pPr>
            <a:r>
              <a:rPr lang="id-ID" sz="2400" dirty="0">
                <a:solidFill>
                  <a:schemeClr val="tx1">
                    <a:lumMod val="95000"/>
                  </a:schemeClr>
                </a:solidFill>
                <a:latin typeface="Comic Sans MS" pitchFamily="66" charset="0"/>
              </a:rPr>
              <a:t>    dapat menghambat guru dalam melaksanakan tugas</a:t>
            </a:r>
          </a:p>
          <a:p>
            <a:pPr marL="0" indent="0" algn="just">
              <a:buNone/>
            </a:pPr>
            <a:r>
              <a:rPr lang="id-ID" sz="2400" dirty="0">
                <a:solidFill>
                  <a:schemeClr val="tx1">
                    <a:lumMod val="95000"/>
                  </a:schemeClr>
                </a:solidFill>
                <a:latin typeface="Comic Sans MS" pitchFamily="66" charset="0"/>
              </a:rPr>
              <a:t>e. Perlindungan keselamatan dan  kesehatan kerja</a:t>
            </a:r>
          </a:p>
        </p:txBody>
      </p:sp>
      <p:sp>
        <p:nvSpPr>
          <p:cNvPr id="4" name="Right Arrow 3">
            <a:hlinkClick r:id="rId2" action="ppaction://hlinksldjump"/>
          </p:cNvPr>
          <p:cNvSpPr/>
          <p:nvPr/>
        </p:nvSpPr>
        <p:spPr>
          <a:xfrm>
            <a:off x="4876804" y="6172200"/>
            <a:ext cx="4781551" cy="685800"/>
          </a:xfrm>
          <a:prstGeom prst="rightArrow">
            <a:avLst/>
          </a:prstGeom>
          <a:solidFill>
            <a:srgbClr val="FF66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id-ID" sz="2400" b="1" dirty="0" smtClean="0">
                <a:ln w="12700">
                  <a:solidFill>
                    <a:schemeClr val="tx2">
                      <a:satMod val="155000"/>
                    </a:schemeClr>
                  </a:solidFill>
                  <a:prstDash val="solid"/>
                </a:ln>
                <a:solidFill>
                  <a:schemeClr val="tx2">
                    <a:lumMod val="75000"/>
                  </a:schemeClr>
                </a:solidFill>
                <a:effectLst>
                  <a:glow rad="101600">
                    <a:schemeClr val="accent1">
                      <a:satMod val="175000"/>
                      <a:alpha val="40000"/>
                    </a:schemeClr>
                  </a:glow>
                  <a:outerShdw blurRad="41275" dist="20320" dir="1800000" algn="tl" rotWithShape="0">
                    <a:srgbClr val="000000">
                      <a:alpha val="40000"/>
                    </a:srgbClr>
                  </a:outerShdw>
                </a:effectLst>
                <a:latin typeface="Kristen ITC" pitchFamily="66" charset="0"/>
              </a:rPr>
              <a:t> Sekian &amp; Terimakasih</a:t>
            </a:r>
          </a:p>
        </p:txBody>
      </p:sp>
    </p:spTree>
    <p:extLst>
      <p:ext uri="{BB962C8B-B14F-4D97-AF65-F5344CB8AC3E}">
        <p14:creationId xmlns:p14="http://schemas.microsoft.com/office/powerpoint/2010/main" val="30528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left)">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left)">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wipe(left)">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wipe(left)">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1" presetClass="entr" presetSubtype="0" fill="hold" grpId="0" nodeType="clickEffect">
                                  <p:stCondLst>
                                    <p:cond delay="0"/>
                                  </p:stCondLst>
                                  <p:iterate type="lt">
                                    <p:tmPct val="5000"/>
                                  </p:iterate>
                                  <p:childTnLst>
                                    <p:set>
                                      <p:cBhvr>
                                        <p:cTn id="71" dur="1" fill="hold">
                                          <p:stCondLst>
                                            <p:cond delay="0"/>
                                          </p:stCondLst>
                                        </p:cTn>
                                        <p:tgtEl>
                                          <p:spTgt spid="4"/>
                                        </p:tgtEl>
                                        <p:attrNameLst>
                                          <p:attrName>style.visibility</p:attrName>
                                        </p:attrNameLst>
                                      </p:cBhvr>
                                      <p:to>
                                        <p:strVal val="visible"/>
                                      </p:to>
                                    </p:set>
                                    <p:anim calcmode="lin" valueType="num">
                                      <p:cBhvr>
                                        <p:cTn id="72" dur="1000" fill="hold"/>
                                        <p:tgtEl>
                                          <p:spTgt spid="4"/>
                                        </p:tgtEl>
                                        <p:attrNameLst>
                                          <p:attrName>ppt_w</p:attrName>
                                        </p:attrNameLst>
                                      </p:cBhvr>
                                      <p:tavLst>
                                        <p:tav tm="0">
                                          <p:val>
                                            <p:fltVal val="0"/>
                                          </p:val>
                                        </p:tav>
                                        <p:tav tm="100000">
                                          <p:val>
                                            <p:strVal val="#ppt_w"/>
                                          </p:val>
                                        </p:tav>
                                      </p:tavLst>
                                    </p:anim>
                                    <p:anim calcmode="lin" valueType="num">
                                      <p:cBhvr>
                                        <p:cTn id="73" dur="1000" fill="hold"/>
                                        <p:tgtEl>
                                          <p:spTgt spid="4"/>
                                        </p:tgtEl>
                                        <p:attrNameLst>
                                          <p:attrName>ppt_h</p:attrName>
                                        </p:attrNameLst>
                                      </p:cBhvr>
                                      <p:tavLst>
                                        <p:tav tm="0">
                                          <p:val>
                                            <p:fltVal val="0"/>
                                          </p:val>
                                        </p:tav>
                                        <p:tav tm="100000">
                                          <p:val>
                                            <p:strVal val="#ppt_h"/>
                                          </p:val>
                                        </p:tav>
                                      </p:tavLst>
                                    </p:anim>
                                    <p:anim calcmode="lin" valueType="num">
                                      <p:cBhvr>
                                        <p:cTn id="74" dur="1000" fill="hold"/>
                                        <p:tgtEl>
                                          <p:spTgt spid="4"/>
                                        </p:tgtEl>
                                        <p:attrNameLst>
                                          <p:attrName>style.rotation</p:attrName>
                                        </p:attrNameLst>
                                      </p:cBhvr>
                                      <p:tavLst>
                                        <p:tav tm="0">
                                          <p:val>
                                            <p:fltVal val="90"/>
                                          </p:val>
                                        </p:tav>
                                        <p:tav tm="100000">
                                          <p:val>
                                            <p:fltVal val="0"/>
                                          </p:val>
                                        </p:tav>
                                      </p:tavLst>
                                    </p:anim>
                                    <p:animEffect transition="in" filter="fade">
                                      <p:cBhvr>
                                        <p:cTn id="7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533400"/>
            <a:ext cx="8915400" cy="4709160"/>
          </a:xfrm>
        </p:spPr>
        <p:txBody>
          <a:bodyPr>
            <a:noAutofit/>
          </a:bodyPr>
          <a:lstStyle/>
          <a:p>
            <a:pPr>
              <a:buFont typeface="Wingdings" pitchFamily="2" charset="2"/>
              <a:buChar char="Ø"/>
            </a:pPr>
            <a:endParaRPr lang="id-ID" sz="2400" b="1" dirty="0">
              <a:latin typeface="Comic Sans MS" pitchFamily="66" charset="0"/>
            </a:endParaRPr>
          </a:p>
          <a:p>
            <a:pPr>
              <a:buFont typeface="Wingdings" pitchFamily="2" charset="2"/>
              <a:buChar char="Ø"/>
            </a:pPr>
            <a:endParaRPr lang="id-ID" sz="2400" b="1" dirty="0">
              <a:latin typeface="Comic Sans MS" pitchFamily="66" charset="0"/>
            </a:endParaRPr>
          </a:p>
          <a:p>
            <a:pPr>
              <a:buFont typeface="Wingdings" pitchFamily="2" charset="2"/>
              <a:buChar char="Ø"/>
            </a:pPr>
            <a:endParaRPr lang="id-ID" sz="2400" b="1" dirty="0">
              <a:latin typeface="Comic Sans MS" pitchFamily="66" charset="0"/>
            </a:endParaRPr>
          </a:p>
          <a:p>
            <a:pPr>
              <a:buFont typeface="Wingdings" pitchFamily="2" charset="2"/>
              <a:buChar char="Ø"/>
            </a:pPr>
            <a:r>
              <a:rPr lang="en-US" sz="2400" b="1" dirty="0">
                <a:solidFill>
                  <a:schemeClr val="tx1">
                    <a:lumMod val="95000"/>
                  </a:schemeClr>
                </a:solidFill>
                <a:latin typeface="Comic Sans MS" pitchFamily="66" charset="0"/>
              </a:rPr>
              <a:t>PB PGRI </a:t>
            </a:r>
            <a:r>
              <a:rPr lang="en-US" sz="2400" b="1" dirty="0" err="1">
                <a:solidFill>
                  <a:schemeClr val="tx1">
                    <a:lumMod val="95000"/>
                  </a:schemeClr>
                </a:solidFill>
                <a:latin typeface="Comic Sans MS" pitchFamily="66" charset="0"/>
              </a:rPr>
              <a:t>Membentuk</a:t>
            </a:r>
            <a:r>
              <a:rPr lang="en-US" sz="2400" b="1" dirty="0">
                <a:solidFill>
                  <a:schemeClr val="tx1">
                    <a:lumMod val="95000"/>
                  </a:schemeClr>
                </a:solidFill>
                <a:latin typeface="Comic Sans MS" pitchFamily="66" charset="0"/>
              </a:rPr>
              <a:t> YPLP-PGRI</a:t>
            </a:r>
            <a:br>
              <a:rPr lang="en-US" sz="2400" b="1" dirty="0">
                <a:solidFill>
                  <a:schemeClr val="tx1">
                    <a:lumMod val="95000"/>
                  </a:schemeClr>
                </a:solidFill>
                <a:latin typeface="Comic Sans MS" pitchFamily="66" charset="0"/>
              </a:rPr>
            </a:br>
            <a:r>
              <a:rPr lang="en-US" sz="2400" b="1" dirty="0" err="1">
                <a:solidFill>
                  <a:schemeClr val="tx1">
                    <a:lumMod val="95000"/>
                  </a:schemeClr>
                </a:solidFill>
                <a:latin typeface="Comic Sans MS" pitchFamily="66" charset="0"/>
              </a:rPr>
              <a:t>dengan</a:t>
            </a:r>
            <a:r>
              <a:rPr lang="en-US" sz="2400" b="1" dirty="0">
                <a:solidFill>
                  <a:schemeClr val="tx1">
                    <a:lumMod val="95000"/>
                  </a:schemeClr>
                </a:solidFill>
                <a:latin typeface="Comic Sans MS" pitchFamily="66" charset="0"/>
              </a:rPr>
              <a:t> </a:t>
            </a:r>
            <a:r>
              <a:rPr lang="en-US" sz="2400" b="1" dirty="0" err="1">
                <a:solidFill>
                  <a:schemeClr val="tx1">
                    <a:lumMod val="95000"/>
                  </a:schemeClr>
                </a:solidFill>
                <a:latin typeface="Comic Sans MS" pitchFamily="66" charset="0"/>
              </a:rPr>
              <a:t>Akta</a:t>
            </a:r>
            <a:r>
              <a:rPr lang="en-US" sz="2400" b="1" dirty="0">
                <a:solidFill>
                  <a:schemeClr val="tx1">
                    <a:lumMod val="95000"/>
                  </a:schemeClr>
                </a:solidFill>
                <a:latin typeface="Comic Sans MS" pitchFamily="66" charset="0"/>
              </a:rPr>
              <a:t> </a:t>
            </a:r>
            <a:r>
              <a:rPr lang="en-US" sz="2400" b="1" dirty="0" err="1">
                <a:solidFill>
                  <a:schemeClr val="tx1">
                    <a:lumMod val="95000"/>
                  </a:schemeClr>
                </a:solidFill>
                <a:latin typeface="Comic Sans MS" pitchFamily="66" charset="0"/>
              </a:rPr>
              <a:t>Notaris</a:t>
            </a:r>
            <a:r>
              <a:rPr lang="en-US" sz="2400" b="1" dirty="0">
                <a:solidFill>
                  <a:schemeClr val="tx1">
                    <a:lumMod val="95000"/>
                  </a:schemeClr>
                </a:solidFill>
                <a:latin typeface="Comic Sans MS" pitchFamily="66" charset="0"/>
              </a:rPr>
              <a:t> </a:t>
            </a:r>
            <a:r>
              <a:rPr lang="en-US" sz="2400" b="1" dirty="0" err="1">
                <a:solidFill>
                  <a:schemeClr val="tx1">
                    <a:lumMod val="95000"/>
                  </a:schemeClr>
                </a:solidFill>
                <a:latin typeface="Comic Sans MS" pitchFamily="66" charset="0"/>
              </a:rPr>
              <a:t>Moh</a:t>
            </a:r>
            <a:r>
              <a:rPr lang="en-US" sz="2400" b="1" dirty="0">
                <a:solidFill>
                  <a:schemeClr val="tx1">
                    <a:lumMod val="95000"/>
                  </a:schemeClr>
                </a:solidFill>
                <a:latin typeface="Comic Sans MS" pitchFamily="66" charset="0"/>
              </a:rPr>
              <a:t>. Ali  No. 21 </a:t>
            </a:r>
            <a:r>
              <a:rPr lang="en-US" sz="2400" b="1" dirty="0" err="1">
                <a:solidFill>
                  <a:schemeClr val="tx1">
                    <a:lumMod val="95000"/>
                  </a:schemeClr>
                </a:solidFill>
                <a:latin typeface="Comic Sans MS" pitchFamily="66" charset="0"/>
              </a:rPr>
              <a:t>tanggal</a:t>
            </a:r>
            <a:r>
              <a:rPr lang="en-US" sz="2400" b="1" dirty="0">
                <a:solidFill>
                  <a:schemeClr val="tx1">
                    <a:lumMod val="95000"/>
                  </a:schemeClr>
                </a:solidFill>
                <a:latin typeface="Comic Sans MS" pitchFamily="66" charset="0"/>
              </a:rPr>
              <a:t> 31 </a:t>
            </a:r>
            <a:r>
              <a:rPr lang="en-US" sz="2400" b="1" dirty="0" err="1">
                <a:solidFill>
                  <a:schemeClr val="tx1">
                    <a:lumMod val="95000"/>
                  </a:schemeClr>
                </a:solidFill>
                <a:latin typeface="Comic Sans MS" pitchFamily="66" charset="0"/>
              </a:rPr>
              <a:t>Maret</a:t>
            </a:r>
            <a:r>
              <a:rPr lang="en-US" sz="2400" b="1" dirty="0">
                <a:solidFill>
                  <a:schemeClr val="tx1">
                    <a:lumMod val="95000"/>
                  </a:schemeClr>
                </a:solidFill>
                <a:latin typeface="Comic Sans MS" pitchFamily="66" charset="0"/>
              </a:rPr>
              <a:t> 1980 yang </a:t>
            </a:r>
            <a:r>
              <a:rPr lang="en-US" sz="2400" b="1" dirty="0" err="1">
                <a:solidFill>
                  <a:schemeClr val="tx1">
                    <a:lumMod val="95000"/>
                  </a:schemeClr>
                </a:solidFill>
                <a:latin typeface="Comic Sans MS" pitchFamily="66" charset="0"/>
              </a:rPr>
              <a:t>berlaku</a:t>
            </a:r>
            <a:r>
              <a:rPr lang="en-US" sz="2400" b="1" dirty="0">
                <a:solidFill>
                  <a:schemeClr val="tx1">
                    <a:lumMod val="95000"/>
                  </a:schemeClr>
                </a:solidFill>
                <a:latin typeface="Comic Sans MS" pitchFamily="66" charset="0"/>
              </a:rPr>
              <a:t> </a:t>
            </a:r>
            <a:r>
              <a:rPr lang="en-US" sz="2400" b="1" dirty="0" err="1" smtClean="0">
                <a:solidFill>
                  <a:schemeClr val="tx1">
                    <a:lumMod val="95000"/>
                  </a:schemeClr>
                </a:solidFill>
                <a:latin typeface="Comic Sans MS" pitchFamily="66" charset="0"/>
              </a:rPr>
              <a:t>sur</a:t>
            </a:r>
            <a:r>
              <a:rPr lang="id-ID" sz="2400" b="1" dirty="0" smtClean="0">
                <a:solidFill>
                  <a:schemeClr val="tx1">
                    <a:lumMod val="95000"/>
                  </a:schemeClr>
                </a:solidFill>
                <a:latin typeface="Comic Sans MS" pitchFamily="66" charset="0"/>
              </a:rPr>
              <a:t>a</a:t>
            </a:r>
            <a:r>
              <a:rPr lang="en-US" sz="2400" b="1" dirty="0" smtClean="0">
                <a:solidFill>
                  <a:schemeClr val="tx1">
                    <a:lumMod val="95000"/>
                  </a:schemeClr>
                </a:solidFill>
                <a:latin typeface="Comic Sans MS" pitchFamily="66" charset="0"/>
              </a:rPr>
              <a:t>t </a:t>
            </a:r>
            <a:r>
              <a:rPr lang="en-US" sz="2400" b="1" dirty="0" err="1">
                <a:solidFill>
                  <a:schemeClr val="tx1">
                    <a:lumMod val="95000"/>
                  </a:schemeClr>
                </a:solidFill>
                <a:latin typeface="Comic Sans MS" pitchFamily="66" charset="0"/>
              </a:rPr>
              <a:t>sejak</a:t>
            </a:r>
            <a:r>
              <a:rPr lang="en-US" sz="2400" b="1" dirty="0">
                <a:solidFill>
                  <a:schemeClr val="tx1">
                    <a:lumMod val="95000"/>
                  </a:schemeClr>
                </a:solidFill>
                <a:latin typeface="Comic Sans MS" pitchFamily="66" charset="0"/>
              </a:rPr>
              <a:t> </a:t>
            </a:r>
            <a:r>
              <a:rPr lang="en-US" sz="2400" b="1" dirty="0" err="1">
                <a:solidFill>
                  <a:schemeClr val="tx1">
                    <a:lumMod val="95000"/>
                  </a:schemeClr>
                </a:solidFill>
                <a:latin typeface="Comic Sans MS" pitchFamily="66" charset="0"/>
              </a:rPr>
              <a:t>tanggal</a:t>
            </a:r>
            <a:r>
              <a:rPr lang="en-US" sz="2400" b="1" dirty="0">
                <a:solidFill>
                  <a:schemeClr val="tx1">
                    <a:lumMod val="95000"/>
                  </a:schemeClr>
                </a:solidFill>
                <a:latin typeface="Comic Sans MS" pitchFamily="66" charset="0"/>
              </a:rPr>
              <a:t> 1 </a:t>
            </a:r>
            <a:r>
              <a:rPr lang="en-US" sz="2400" b="1" dirty="0" err="1">
                <a:solidFill>
                  <a:schemeClr val="tx1">
                    <a:lumMod val="95000"/>
                  </a:schemeClr>
                </a:solidFill>
                <a:latin typeface="Comic Sans MS" pitchFamily="66" charset="0"/>
              </a:rPr>
              <a:t>Januari</a:t>
            </a:r>
            <a:r>
              <a:rPr lang="en-US" sz="2400" b="1" dirty="0">
                <a:solidFill>
                  <a:schemeClr val="tx1">
                    <a:lumMod val="95000"/>
                  </a:schemeClr>
                </a:solidFill>
                <a:latin typeface="Comic Sans MS" pitchFamily="66" charset="0"/>
              </a:rPr>
              <a:t> 1980. </a:t>
            </a:r>
            <a:r>
              <a:rPr lang="en-US" sz="2400" b="1" dirty="0" err="1">
                <a:solidFill>
                  <a:schemeClr val="tx1">
                    <a:lumMod val="95000"/>
                  </a:schemeClr>
                </a:solidFill>
                <a:latin typeface="Comic Sans MS" pitchFamily="66" charset="0"/>
              </a:rPr>
              <a:t>Dengan</a:t>
            </a:r>
            <a:r>
              <a:rPr lang="en-US" sz="2400" b="1" dirty="0">
                <a:solidFill>
                  <a:schemeClr val="tx1">
                    <a:lumMod val="95000"/>
                  </a:schemeClr>
                </a:solidFill>
                <a:latin typeface="Comic Sans MS" pitchFamily="66" charset="0"/>
              </a:rPr>
              <a:t> SK PB  PGRI  No. 951/SK/PB/XIV/1980 </a:t>
            </a:r>
            <a:r>
              <a:rPr lang="en-US" sz="2400" b="1" dirty="0" err="1">
                <a:solidFill>
                  <a:schemeClr val="tx1">
                    <a:lumMod val="95000"/>
                  </a:schemeClr>
                </a:solidFill>
                <a:latin typeface="Comic Sans MS" pitchFamily="66" charset="0"/>
              </a:rPr>
              <a:t>tanggal</a:t>
            </a:r>
            <a:r>
              <a:rPr lang="en-US" sz="2400" b="1" dirty="0">
                <a:solidFill>
                  <a:schemeClr val="tx1">
                    <a:lumMod val="95000"/>
                  </a:schemeClr>
                </a:solidFill>
                <a:latin typeface="Comic Sans MS" pitchFamily="66" charset="0"/>
              </a:rPr>
              <a:t> 10 </a:t>
            </a:r>
            <a:r>
              <a:rPr lang="en-US" sz="2400" b="1" dirty="0" err="1">
                <a:solidFill>
                  <a:schemeClr val="tx1">
                    <a:lumMod val="95000"/>
                  </a:schemeClr>
                </a:solidFill>
                <a:latin typeface="Comic Sans MS" pitchFamily="66" charset="0"/>
              </a:rPr>
              <a:t>Okt</a:t>
            </a:r>
            <a:r>
              <a:rPr lang="en-US" sz="2400" b="1" dirty="0">
                <a:solidFill>
                  <a:schemeClr val="tx1">
                    <a:lumMod val="95000"/>
                  </a:schemeClr>
                </a:solidFill>
                <a:latin typeface="Comic Sans MS" pitchFamily="66" charset="0"/>
              </a:rPr>
              <a:t> 1980  </a:t>
            </a:r>
            <a:r>
              <a:rPr lang="en-US" sz="2400" b="1" dirty="0" err="1">
                <a:solidFill>
                  <a:schemeClr val="tx1">
                    <a:lumMod val="95000"/>
                  </a:schemeClr>
                </a:solidFill>
                <a:latin typeface="Comic Sans MS" pitchFamily="66" charset="0"/>
              </a:rPr>
              <a:t>diangkat</a:t>
            </a:r>
            <a:r>
              <a:rPr lang="en-US" sz="2400" b="1" dirty="0">
                <a:solidFill>
                  <a:schemeClr val="tx1">
                    <a:lumMod val="95000"/>
                  </a:schemeClr>
                </a:solidFill>
                <a:latin typeface="Comic Sans MS" pitchFamily="66" charset="0"/>
              </a:rPr>
              <a:t> </a:t>
            </a:r>
            <a:r>
              <a:rPr lang="en-US" sz="2400" b="1" dirty="0" err="1">
                <a:solidFill>
                  <a:schemeClr val="tx1">
                    <a:lumMod val="95000"/>
                  </a:schemeClr>
                </a:solidFill>
                <a:latin typeface="Comic Sans MS" pitchFamily="66" charset="0"/>
              </a:rPr>
              <a:t>Pengurus</a:t>
            </a:r>
            <a:r>
              <a:rPr lang="en-US" sz="2400" b="1" dirty="0">
                <a:solidFill>
                  <a:schemeClr val="tx1">
                    <a:lumMod val="95000"/>
                  </a:schemeClr>
                </a:solidFill>
                <a:latin typeface="Comic Sans MS" pitchFamily="66" charset="0"/>
              </a:rPr>
              <a:t> </a:t>
            </a:r>
            <a:r>
              <a:rPr lang="en-US" sz="2400" b="1" dirty="0" err="1">
                <a:solidFill>
                  <a:schemeClr val="tx1">
                    <a:lumMod val="95000"/>
                  </a:schemeClr>
                </a:solidFill>
                <a:latin typeface="Comic Sans MS" pitchFamily="66" charset="0"/>
              </a:rPr>
              <a:t>Pusat</a:t>
            </a:r>
            <a:r>
              <a:rPr lang="en-US" sz="2400" b="1" dirty="0">
                <a:solidFill>
                  <a:schemeClr val="tx1">
                    <a:lumMod val="95000"/>
                  </a:schemeClr>
                </a:solidFill>
                <a:latin typeface="Comic Sans MS" pitchFamily="66" charset="0"/>
              </a:rPr>
              <a:t> YPLP-PGRI yang </a:t>
            </a:r>
            <a:r>
              <a:rPr lang="en-US" sz="2400" b="1" dirty="0" err="1">
                <a:solidFill>
                  <a:schemeClr val="tx1">
                    <a:lumMod val="95000"/>
                  </a:schemeClr>
                </a:solidFill>
                <a:latin typeface="Comic Sans MS" pitchFamily="66" charset="0"/>
              </a:rPr>
              <a:t>pertama</a:t>
            </a:r>
            <a:r>
              <a:rPr lang="en-US" sz="2400" b="1" dirty="0">
                <a:solidFill>
                  <a:schemeClr val="tx1">
                    <a:lumMod val="95000"/>
                  </a:schemeClr>
                </a:solidFill>
                <a:latin typeface="Comic Sans MS" pitchFamily="66" charset="0"/>
              </a:rPr>
              <a:t>.</a:t>
            </a:r>
            <a:endParaRPr lang="id-ID" sz="2400" b="1" dirty="0">
              <a:solidFill>
                <a:schemeClr val="tx1">
                  <a:lumMod val="95000"/>
                </a:schemeClr>
              </a:solidFill>
              <a:latin typeface="Comic Sans MS" pitchFamily="66" charset="0"/>
            </a:endParaRPr>
          </a:p>
          <a:p>
            <a:pPr marL="0" indent="0">
              <a:buNone/>
            </a:pPr>
            <a:endParaRPr lang="en-US" sz="2400" b="1" dirty="0">
              <a:solidFill>
                <a:schemeClr val="tx1">
                  <a:lumMod val="95000"/>
                </a:schemeClr>
              </a:solidFill>
              <a:latin typeface="Comic Sans MS" pitchFamily="66" charset="0"/>
            </a:endParaRPr>
          </a:p>
          <a:p>
            <a:pPr>
              <a:buFont typeface="Wingdings" pitchFamily="2" charset="2"/>
              <a:buChar char="Ø"/>
            </a:pPr>
            <a:r>
              <a:rPr lang="en-US" sz="2400" b="1" dirty="0" err="1">
                <a:solidFill>
                  <a:schemeClr val="tx1">
                    <a:lumMod val="95000"/>
                  </a:schemeClr>
                </a:solidFill>
                <a:latin typeface="Comic Sans MS" pitchFamily="66" charset="0"/>
              </a:rPr>
              <a:t>Tugas</a:t>
            </a:r>
            <a:r>
              <a:rPr lang="en-US" sz="2400" b="1" dirty="0">
                <a:solidFill>
                  <a:schemeClr val="tx1">
                    <a:lumMod val="95000"/>
                  </a:schemeClr>
                </a:solidFill>
                <a:latin typeface="Comic Sans MS" pitchFamily="66" charset="0"/>
              </a:rPr>
              <a:t> </a:t>
            </a:r>
            <a:r>
              <a:rPr lang="en-US" sz="2400" b="1" dirty="0" err="1">
                <a:solidFill>
                  <a:schemeClr val="tx1">
                    <a:lumMod val="95000"/>
                  </a:schemeClr>
                </a:solidFill>
                <a:latin typeface="Comic Sans MS" pitchFamily="66" charset="0"/>
              </a:rPr>
              <a:t>pokok</a:t>
            </a:r>
            <a:r>
              <a:rPr lang="en-US" sz="2400" b="1" dirty="0">
                <a:solidFill>
                  <a:schemeClr val="tx1">
                    <a:lumMod val="95000"/>
                  </a:schemeClr>
                </a:solidFill>
                <a:latin typeface="Comic Sans MS" pitchFamily="66" charset="0"/>
              </a:rPr>
              <a:t> YPLP </a:t>
            </a:r>
            <a:r>
              <a:rPr lang="en-US" sz="2400" b="1" dirty="0" smtClean="0">
                <a:solidFill>
                  <a:schemeClr val="tx1">
                    <a:lumMod val="95000"/>
                  </a:schemeClr>
                </a:solidFill>
                <a:latin typeface="Comic Sans MS" pitchFamily="66" charset="0"/>
              </a:rPr>
              <a:t>PGRI:</a:t>
            </a:r>
            <a:endParaRPr lang="en-US" sz="2400" b="1" dirty="0">
              <a:solidFill>
                <a:schemeClr val="tx1">
                  <a:lumMod val="95000"/>
                </a:schemeClr>
              </a:solidFill>
              <a:latin typeface="Comic Sans MS" pitchFamily="66" charset="0"/>
            </a:endParaRPr>
          </a:p>
          <a:p>
            <a:pPr>
              <a:buNone/>
            </a:pPr>
            <a:r>
              <a:rPr lang="en-US" sz="2400" b="1" dirty="0">
                <a:solidFill>
                  <a:schemeClr val="tx1">
                    <a:lumMod val="95000"/>
                  </a:schemeClr>
                </a:solidFill>
                <a:latin typeface="Comic Sans MS" pitchFamily="66" charset="0"/>
              </a:rPr>
              <a:t>	</a:t>
            </a:r>
            <a:r>
              <a:rPr lang="en-US" sz="2400" b="1" dirty="0" err="1">
                <a:solidFill>
                  <a:schemeClr val="tx1">
                    <a:lumMod val="95000"/>
                  </a:schemeClr>
                </a:solidFill>
                <a:latin typeface="Comic Sans MS" pitchFamily="66" charset="0"/>
              </a:rPr>
              <a:t>Melakukan</a:t>
            </a:r>
            <a:r>
              <a:rPr lang="en-US" sz="2400" b="1" dirty="0">
                <a:solidFill>
                  <a:schemeClr val="tx1">
                    <a:lumMod val="95000"/>
                  </a:schemeClr>
                </a:solidFill>
                <a:latin typeface="Comic Sans MS" pitchFamily="66" charset="0"/>
              </a:rPr>
              <a:t> </a:t>
            </a:r>
            <a:r>
              <a:rPr lang="en-US" sz="2400" b="1" dirty="0" err="1">
                <a:solidFill>
                  <a:schemeClr val="tx1">
                    <a:lumMod val="95000"/>
                  </a:schemeClr>
                </a:solidFill>
                <a:latin typeface="Comic Sans MS" pitchFamily="66" charset="0"/>
              </a:rPr>
              <a:t>pembinaan</a:t>
            </a:r>
            <a:r>
              <a:rPr lang="en-US" sz="2400" b="1" dirty="0">
                <a:solidFill>
                  <a:schemeClr val="tx1">
                    <a:lumMod val="95000"/>
                  </a:schemeClr>
                </a:solidFill>
                <a:latin typeface="Comic Sans MS" pitchFamily="66" charset="0"/>
              </a:rPr>
              <a:t>, </a:t>
            </a:r>
            <a:r>
              <a:rPr lang="en-US" sz="2400" b="1" dirty="0" err="1">
                <a:solidFill>
                  <a:schemeClr val="tx1">
                    <a:lumMod val="95000"/>
                  </a:schemeClr>
                </a:solidFill>
                <a:latin typeface="Comic Sans MS" pitchFamily="66" charset="0"/>
              </a:rPr>
              <a:t>pengelolaan</a:t>
            </a:r>
            <a:r>
              <a:rPr lang="en-US" sz="2400" b="1" dirty="0">
                <a:solidFill>
                  <a:schemeClr val="tx1">
                    <a:lumMod val="95000"/>
                  </a:schemeClr>
                </a:solidFill>
                <a:latin typeface="Comic Sans MS" pitchFamily="66" charset="0"/>
              </a:rPr>
              <a:t>, </a:t>
            </a:r>
            <a:r>
              <a:rPr lang="en-US" sz="2400" b="1" dirty="0" err="1">
                <a:solidFill>
                  <a:schemeClr val="tx1">
                    <a:lumMod val="95000"/>
                  </a:schemeClr>
                </a:solidFill>
                <a:latin typeface="Comic Sans MS" pitchFamily="66" charset="0"/>
              </a:rPr>
              <a:t>dan</a:t>
            </a:r>
            <a:r>
              <a:rPr lang="en-US" sz="2400" b="1" dirty="0">
                <a:solidFill>
                  <a:schemeClr val="tx1">
                    <a:lumMod val="95000"/>
                  </a:schemeClr>
                </a:solidFill>
                <a:latin typeface="Comic Sans MS" pitchFamily="66" charset="0"/>
              </a:rPr>
              <a:t> </a:t>
            </a:r>
            <a:r>
              <a:rPr lang="en-US" sz="2400" b="1" dirty="0" err="1">
                <a:solidFill>
                  <a:schemeClr val="tx1">
                    <a:lumMod val="95000"/>
                  </a:schemeClr>
                </a:solidFill>
                <a:latin typeface="Comic Sans MS" pitchFamily="66" charset="0"/>
              </a:rPr>
              <a:t>pengembangan</a:t>
            </a:r>
            <a:r>
              <a:rPr lang="en-US" sz="2400" b="1" dirty="0">
                <a:solidFill>
                  <a:schemeClr val="tx1">
                    <a:lumMod val="95000"/>
                  </a:schemeClr>
                </a:solidFill>
                <a:latin typeface="Comic Sans MS" pitchFamily="66" charset="0"/>
              </a:rPr>
              <a:t> </a:t>
            </a:r>
            <a:r>
              <a:rPr lang="en-US" sz="2400" b="1" dirty="0" err="1">
                <a:solidFill>
                  <a:schemeClr val="tx1">
                    <a:lumMod val="95000"/>
                  </a:schemeClr>
                </a:solidFill>
                <a:latin typeface="Comic Sans MS" pitchFamily="66" charset="0"/>
              </a:rPr>
              <a:t>lembaga</a:t>
            </a:r>
            <a:r>
              <a:rPr lang="en-US" sz="2400" b="1" dirty="0">
                <a:solidFill>
                  <a:schemeClr val="tx1">
                    <a:lumMod val="95000"/>
                  </a:schemeClr>
                </a:solidFill>
                <a:latin typeface="Comic Sans MS" pitchFamily="66" charset="0"/>
              </a:rPr>
              <a:t> </a:t>
            </a:r>
            <a:r>
              <a:rPr lang="en-US" sz="2400" b="1" dirty="0" err="1">
                <a:solidFill>
                  <a:schemeClr val="tx1">
                    <a:lumMod val="95000"/>
                  </a:schemeClr>
                </a:solidFill>
                <a:latin typeface="Comic Sans MS" pitchFamily="66" charset="0"/>
              </a:rPr>
              <a:t>pendidikan</a:t>
            </a:r>
            <a:r>
              <a:rPr lang="en-US" sz="2400" b="1" dirty="0">
                <a:solidFill>
                  <a:schemeClr val="tx1">
                    <a:lumMod val="95000"/>
                  </a:schemeClr>
                </a:solidFill>
                <a:latin typeface="Comic Sans MS" pitchFamily="66" charset="0"/>
              </a:rPr>
              <a:t> PGRI di </a:t>
            </a:r>
            <a:r>
              <a:rPr lang="en-US" sz="2400" b="1" dirty="0" err="1">
                <a:solidFill>
                  <a:schemeClr val="tx1">
                    <a:lumMod val="95000"/>
                  </a:schemeClr>
                </a:solidFill>
                <a:latin typeface="Comic Sans MS" pitchFamily="66" charset="0"/>
              </a:rPr>
              <a:t>seluruh</a:t>
            </a:r>
            <a:r>
              <a:rPr lang="en-US" sz="2400" b="1" dirty="0">
                <a:solidFill>
                  <a:schemeClr val="tx1">
                    <a:lumMod val="95000"/>
                  </a:schemeClr>
                </a:solidFill>
                <a:latin typeface="Comic Sans MS" pitchFamily="66" charset="0"/>
              </a:rPr>
              <a:t> Indonesia </a:t>
            </a:r>
            <a:r>
              <a:rPr lang="en-US" sz="2400" b="1" dirty="0" err="1">
                <a:solidFill>
                  <a:schemeClr val="tx1">
                    <a:lumMod val="95000"/>
                  </a:schemeClr>
                </a:solidFill>
                <a:latin typeface="Comic Sans MS" pitchFamily="66" charset="0"/>
              </a:rPr>
              <a:t>dan</a:t>
            </a:r>
            <a:r>
              <a:rPr lang="en-US" sz="2400" b="1" dirty="0">
                <a:solidFill>
                  <a:schemeClr val="tx1">
                    <a:lumMod val="95000"/>
                  </a:schemeClr>
                </a:solidFill>
                <a:latin typeface="Comic Sans MS" pitchFamily="66" charset="0"/>
              </a:rPr>
              <a:t> </a:t>
            </a:r>
            <a:r>
              <a:rPr lang="en-US" sz="2400" b="1" dirty="0" err="1">
                <a:solidFill>
                  <a:schemeClr val="tx1">
                    <a:lumMod val="95000"/>
                  </a:schemeClr>
                </a:solidFill>
                <a:latin typeface="Comic Sans MS" pitchFamily="66" charset="0"/>
              </a:rPr>
              <a:t>bertanggung</a:t>
            </a:r>
            <a:r>
              <a:rPr lang="en-US" sz="2400" b="1" dirty="0">
                <a:solidFill>
                  <a:schemeClr val="tx1">
                    <a:lumMod val="95000"/>
                  </a:schemeClr>
                </a:solidFill>
                <a:latin typeface="Comic Sans MS" pitchFamily="66" charset="0"/>
              </a:rPr>
              <a:t> </a:t>
            </a:r>
            <a:r>
              <a:rPr lang="en-US" sz="2400" b="1" dirty="0" err="1">
                <a:solidFill>
                  <a:schemeClr val="tx1">
                    <a:lumMod val="95000"/>
                  </a:schemeClr>
                </a:solidFill>
                <a:latin typeface="Comic Sans MS" pitchFamily="66" charset="0"/>
              </a:rPr>
              <a:t>jawab</a:t>
            </a:r>
            <a:r>
              <a:rPr lang="en-US" sz="2400" b="1" dirty="0">
                <a:solidFill>
                  <a:schemeClr val="tx1">
                    <a:lumMod val="95000"/>
                  </a:schemeClr>
                </a:solidFill>
                <a:latin typeface="Comic Sans MS" pitchFamily="66" charset="0"/>
              </a:rPr>
              <a:t> </a:t>
            </a:r>
            <a:r>
              <a:rPr lang="en-US" sz="2400" b="1" dirty="0" err="1">
                <a:solidFill>
                  <a:schemeClr val="tx1">
                    <a:lumMod val="95000"/>
                  </a:schemeClr>
                </a:solidFill>
                <a:latin typeface="Comic Sans MS" pitchFamily="66" charset="0"/>
              </a:rPr>
              <a:t>langsung</a:t>
            </a:r>
            <a:r>
              <a:rPr lang="en-US" sz="2400" b="1" dirty="0">
                <a:solidFill>
                  <a:schemeClr val="tx1">
                    <a:lumMod val="95000"/>
                  </a:schemeClr>
                </a:solidFill>
                <a:latin typeface="Comic Sans MS" pitchFamily="66" charset="0"/>
              </a:rPr>
              <a:t> </a:t>
            </a:r>
            <a:r>
              <a:rPr lang="en-US" sz="2400" b="1" dirty="0" err="1">
                <a:solidFill>
                  <a:schemeClr val="tx1">
                    <a:lumMod val="95000"/>
                  </a:schemeClr>
                </a:solidFill>
                <a:latin typeface="Comic Sans MS" pitchFamily="66" charset="0"/>
              </a:rPr>
              <a:t>pada</a:t>
            </a:r>
            <a:r>
              <a:rPr lang="en-US" sz="2400" b="1" dirty="0">
                <a:solidFill>
                  <a:schemeClr val="tx1">
                    <a:lumMod val="95000"/>
                  </a:schemeClr>
                </a:solidFill>
                <a:latin typeface="Comic Sans MS" pitchFamily="66" charset="0"/>
              </a:rPr>
              <a:t> PB PGRI.</a:t>
            </a:r>
          </a:p>
          <a:p>
            <a:pPr>
              <a:buNone/>
            </a:pPr>
            <a:r>
              <a:rPr lang="en-US" sz="2400" dirty="0"/>
              <a:t/>
            </a:r>
            <a:br>
              <a:rPr lang="en-US" sz="2400" dirty="0"/>
            </a:br>
            <a:r>
              <a:rPr lang="en-US" sz="2400" dirty="0"/>
              <a:t/>
            </a:r>
            <a:br>
              <a:rPr lang="en-US" sz="2400" dirty="0"/>
            </a:br>
            <a:endParaRPr lang="en-US" sz="2400" dirty="0"/>
          </a:p>
        </p:txBody>
      </p:sp>
      <p:sp>
        <p:nvSpPr>
          <p:cNvPr id="4" name="Right Arrow 3">
            <a:hlinkClick r:id="rId2" action="ppaction://hlinksldjump"/>
          </p:cNvPr>
          <p:cNvSpPr/>
          <p:nvPr/>
        </p:nvSpPr>
        <p:spPr>
          <a:xfrm>
            <a:off x="8420101" y="6248400"/>
            <a:ext cx="1403350" cy="533400"/>
          </a:xfrm>
          <a:prstGeom prst="rightArrow">
            <a:avLst/>
          </a:prstGeom>
          <a:solidFill>
            <a:srgbClr val="FFC000"/>
          </a:solidFill>
          <a:effectLst>
            <a:glow rad="139700">
              <a:schemeClr val="accent5">
                <a:satMod val="175000"/>
                <a:alpha val="40000"/>
              </a:schemeClr>
            </a:glo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sz="2400" b="1" dirty="0">
                <a:solidFill>
                  <a:srgbClr val="FF0066"/>
                </a:solidFill>
                <a:latin typeface="Kristen ITC" pitchFamily="66" charset="0"/>
              </a:rPr>
              <a:t>Next</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p:cTn id="19"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34"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p:cTn id="43" dur="500" decel="50000" fill="hold">
                                          <p:stCondLst>
                                            <p:cond delay="0"/>
                                          </p:stCondLst>
                                        </p:cTn>
                                        <p:tgtEl>
                                          <p:spTgt spid="3">
                                            <p:txEl>
                                              <p:pRg st="7" end="7"/>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3">
                                            <p:txEl>
                                              <p:pRg st="7" end="7"/>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3">
                                            <p:txEl>
                                              <p:pRg st="7" end="7"/>
                                            </p:txEl>
                                          </p:spTgt>
                                        </p:tgtEl>
                                        <p:attrNameLst>
                                          <p:attrName>ppt_w</p:attrName>
                                        </p:attrNameLst>
                                      </p:cBhvr>
                                      <p:tavLst>
                                        <p:tav tm="0">
                                          <p:val>
                                            <p:strVal val="#ppt_w*.05"/>
                                          </p:val>
                                        </p:tav>
                                        <p:tav tm="100000">
                                          <p:val>
                                            <p:strVal val="#ppt_w"/>
                                          </p:val>
                                        </p:tav>
                                      </p:tavLst>
                                    </p:anim>
                                    <p:anim calcmode="lin" valueType="num">
                                      <p:cBhvr>
                                        <p:cTn id="46"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3">
                                            <p:txEl>
                                              <p:pRg st="7" end="7"/>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3">
                                            <p:txEl>
                                              <p:pRg st="7" end="7"/>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3">
                                            <p:txEl>
                                              <p:pRg st="7" end="7"/>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3">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grpId="0" nodeType="clickEffect">
                                  <p:stCondLst>
                                    <p:cond delay="0"/>
                                  </p:stCondLst>
                                  <p:iterate type="lt">
                                    <p:tmPct val="10000"/>
                                  </p:iterate>
                                  <p:childTnLst>
                                    <p:set>
                                      <p:cBhvr>
                                        <p:cTn id="54" dur="1" fill="hold">
                                          <p:stCondLst>
                                            <p:cond delay="0"/>
                                          </p:stCondLst>
                                        </p:cTn>
                                        <p:tgtEl>
                                          <p:spTgt spid="4"/>
                                        </p:tgtEl>
                                        <p:attrNameLst>
                                          <p:attrName>style.visibility</p:attrName>
                                        </p:attrNameLst>
                                      </p:cBhvr>
                                      <p:to>
                                        <p:strVal val="visible"/>
                                      </p:to>
                                    </p:set>
                                    <p:animEffect transition="in" filter="fade">
                                      <p:cBhvr>
                                        <p:cTn id="55" dur="2000"/>
                                        <p:tgtEl>
                                          <p:spTgt spid="4"/>
                                        </p:tgtEl>
                                      </p:cBhvr>
                                    </p:animEffect>
                                    <p:anim calcmode="lin" valueType="num">
                                      <p:cBhvr>
                                        <p:cTn id="56" dur="2000" fill="hold"/>
                                        <p:tgtEl>
                                          <p:spTgt spid="4"/>
                                        </p:tgtEl>
                                        <p:attrNameLst>
                                          <p:attrName>ppt_w</p:attrName>
                                        </p:attrNameLst>
                                      </p:cBhvr>
                                      <p:tavLst>
                                        <p:tav tm="0" fmla="#ppt_w*sin(2.5*pi*$)">
                                          <p:val>
                                            <p:fltVal val="0"/>
                                          </p:val>
                                        </p:tav>
                                        <p:tav tm="100000">
                                          <p:val>
                                            <p:fltVal val="1"/>
                                          </p:val>
                                        </p:tav>
                                      </p:tavLst>
                                    </p:anim>
                                    <p:anim calcmode="lin" valueType="num">
                                      <p:cBhvr>
                                        <p:cTn id="57"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1"/>
            <a:ext cx="9906000" cy="5547360"/>
          </a:xfrm>
        </p:spPr>
        <p:txBody>
          <a:bodyPr>
            <a:normAutofit/>
          </a:bodyPr>
          <a:lstStyle/>
          <a:p>
            <a:pPr marL="0" indent="0">
              <a:buNone/>
            </a:pPr>
            <a:endParaRPr lang="en-US" dirty="0" smtClean="0"/>
          </a:p>
          <a:p>
            <a:pPr algn="just">
              <a:buNone/>
            </a:pPr>
            <a:r>
              <a:rPr lang="en-US" sz="2000" dirty="0">
                <a:latin typeface="Arial" pitchFamily="34" charset="0"/>
                <a:cs typeface="Arial" pitchFamily="34" charset="0"/>
              </a:rPr>
              <a:t>                   </a:t>
            </a:r>
            <a:r>
              <a:rPr lang="id-ID" sz="2000" dirty="0">
                <a:latin typeface="Arial" pitchFamily="34" charset="0"/>
                <a:cs typeface="Arial" pitchFamily="34" charset="0"/>
              </a:rPr>
              <a:t>                      </a:t>
            </a:r>
            <a:r>
              <a:rPr lang="en-US" sz="2000" dirty="0">
                <a:latin typeface="Arial" pitchFamily="34" charset="0"/>
                <a:cs typeface="Arial" pitchFamily="34" charset="0"/>
              </a:rPr>
              <a:t> </a:t>
            </a:r>
            <a:r>
              <a:rPr lang="en-US" sz="2000" b="1" dirty="0">
                <a:solidFill>
                  <a:srgbClr val="FFFF00"/>
                </a:solidFill>
                <a:latin typeface="Arial" pitchFamily="34" charset="0"/>
                <a:cs typeface="Arial" pitchFamily="34" charset="0"/>
              </a:rPr>
              <a:t>&gt; </a:t>
            </a:r>
            <a:r>
              <a:rPr lang="en-US" sz="2000" b="1" dirty="0" err="1">
                <a:solidFill>
                  <a:srgbClr val="FFFF00"/>
                </a:solidFill>
                <a:latin typeface="Arial" pitchFamily="34" charset="0"/>
                <a:cs typeface="Arial" pitchFamily="34" charset="0"/>
              </a:rPr>
              <a:t>Jumlah</a:t>
            </a:r>
            <a:r>
              <a:rPr lang="en-US" sz="2000" b="1" dirty="0">
                <a:solidFill>
                  <a:srgbClr val="FFFF00"/>
                </a:solidFill>
                <a:latin typeface="Arial" pitchFamily="34" charset="0"/>
                <a:cs typeface="Arial" pitchFamily="34" charset="0"/>
              </a:rPr>
              <a:t> TK/SD/SMTP/SMTA PGRI   : 1.530 </a:t>
            </a:r>
            <a:r>
              <a:rPr lang="en-US" sz="2000" b="1" dirty="0" err="1">
                <a:solidFill>
                  <a:srgbClr val="FFFF00"/>
                </a:solidFill>
                <a:latin typeface="Arial" pitchFamily="34" charset="0"/>
                <a:cs typeface="Arial" pitchFamily="34" charset="0"/>
              </a:rPr>
              <a:t>buah</a:t>
            </a:r>
            <a:r>
              <a:rPr lang="en-US" sz="2000" b="1" dirty="0">
                <a:solidFill>
                  <a:srgbClr val="FFFF00"/>
                </a:solidFill>
                <a:latin typeface="Arial" pitchFamily="34" charset="0"/>
                <a:cs typeface="Arial" pitchFamily="34" charset="0"/>
              </a:rPr>
              <a:t>  </a:t>
            </a:r>
          </a:p>
          <a:p>
            <a:pPr algn="just">
              <a:lnSpc>
                <a:spcPct val="200000"/>
              </a:lnSpc>
              <a:buNone/>
            </a:pPr>
            <a:r>
              <a:rPr lang="en-US" sz="2000" b="1" dirty="0">
                <a:solidFill>
                  <a:srgbClr val="FFFF00"/>
                </a:solidFill>
                <a:latin typeface="Arial" pitchFamily="34" charset="0"/>
                <a:cs typeface="Arial" pitchFamily="34" charset="0"/>
              </a:rPr>
              <a:t>                                          &gt; </a:t>
            </a:r>
            <a:r>
              <a:rPr lang="en-US" sz="2000" b="1" dirty="0" err="1">
                <a:solidFill>
                  <a:srgbClr val="FFFF00"/>
                </a:solidFill>
                <a:latin typeface="Arial" pitchFamily="34" charset="0"/>
                <a:cs typeface="Arial" pitchFamily="34" charset="0"/>
              </a:rPr>
              <a:t>Jumlah</a:t>
            </a:r>
            <a:r>
              <a:rPr lang="en-US" sz="2000" b="1" dirty="0">
                <a:solidFill>
                  <a:srgbClr val="FFFF00"/>
                </a:solidFill>
                <a:latin typeface="Arial" pitchFamily="34" charset="0"/>
                <a:cs typeface="Arial" pitchFamily="34" charset="0"/>
              </a:rPr>
              <a:t> Guru</a:t>
            </a:r>
            <a:r>
              <a:rPr lang="id-ID" sz="2000" b="1" dirty="0">
                <a:solidFill>
                  <a:srgbClr val="FFFF00"/>
                </a:solidFill>
                <a:latin typeface="Arial" pitchFamily="34" charset="0"/>
                <a:cs typeface="Arial" pitchFamily="34" charset="0"/>
              </a:rPr>
              <a:t>	</a:t>
            </a:r>
            <a:r>
              <a:rPr lang="en-US" sz="2000" b="1" dirty="0">
                <a:solidFill>
                  <a:srgbClr val="FFFF00"/>
                </a:solidFill>
                <a:latin typeface="Arial" pitchFamily="34" charset="0"/>
                <a:cs typeface="Arial" pitchFamily="34" charset="0"/>
              </a:rPr>
              <a:t>: 18.711 orang</a:t>
            </a:r>
          </a:p>
          <a:p>
            <a:pPr algn="just">
              <a:lnSpc>
                <a:spcPct val="200000"/>
              </a:lnSpc>
              <a:buNone/>
            </a:pPr>
            <a:r>
              <a:rPr lang="en-US" sz="2000" b="1" dirty="0">
                <a:solidFill>
                  <a:srgbClr val="FFFF00"/>
                </a:solidFill>
                <a:latin typeface="Arial" pitchFamily="34" charset="0"/>
                <a:cs typeface="Arial" pitchFamily="34" charset="0"/>
              </a:rPr>
              <a:t>                                        </a:t>
            </a:r>
            <a:r>
              <a:rPr lang="id-ID" sz="2000" b="1" dirty="0">
                <a:solidFill>
                  <a:srgbClr val="FFFF00"/>
                </a:solidFill>
                <a:latin typeface="Arial" pitchFamily="34" charset="0"/>
                <a:cs typeface="Arial" pitchFamily="34" charset="0"/>
              </a:rPr>
              <a:t> </a:t>
            </a:r>
            <a:r>
              <a:rPr lang="en-US" sz="2000" b="1" dirty="0">
                <a:solidFill>
                  <a:srgbClr val="FFFF00"/>
                </a:solidFill>
                <a:latin typeface="Arial" pitchFamily="34" charset="0"/>
                <a:cs typeface="Arial" pitchFamily="34" charset="0"/>
              </a:rPr>
              <a:t> &gt; </a:t>
            </a:r>
            <a:r>
              <a:rPr lang="en-US" sz="2000" b="1" dirty="0" err="1">
                <a:solidFill>
                  <a:srgbClr val="FFFF00"/>
                </a:solidFill>
                <a:latin typeface="Arial" pitchFamily="34" charset="0"/>
                <a:cs typeface="Arial" pitchFamily="34" charset="0"/>
              </a:rPr>
              <a:t>Jumlah</a:t>
            </a:r>
            <a:r>
              <a:rPr lang="en-US" sz="2000" b="1" dirty="0">
                <a:solidFill>
                  <a:srgbClr val="FFFF00"/>
                </a:solidFill>
                <a:latin typeface="Arial" pitchFamily="34" charset="0"/>
                <a:cs typeface="Arial" pitchFamily="34" charset="0"/>
              </a:rPr>
              <a:t> </a:t>
            </a:r>
            <a:r>
              <a:rPr lang="en-US" sz="2000" b="1" dirty="0" err="1">
                <a:solidFill>
                  <a:srgbClr val="FFFF00"/>
                </a:solidFill>
                <a:latin typeface="Arial" pitchFamily="34" charset="0"/>
                <a:cs typeface="Arial" pitchFamily="34" charset="0"/>
              </a:rPr>
              <a:t>Muri</a:t>
            </a:r>
            <a:r>
              <a:rPr lang="id-ID" sz="2000" b="1" dirty="0">
                <a:solidFill>
                  <a:srgbClr val="FFFF00"/>
                </a:solidFill>
                <a:latin typeface="Arial" pitchFamily="34" charset="0"/>
                <a:cs typeface="Arial" pitchFamily="34" charset="0"/>
              </a:rPr>
              <a:t>d	</a:t>
            </a:r>
            <a:r>
              <a:rPr lang="en-US" sz="2000" b="1" dirty="0">
                <a:solidFill>
                  <a:srgbClr val="FFFF00"/>
                </a:solidFill>
                <a:latin typeface="Arial" pitchFamily="34" charset="0"/>
                <a:cs typeface="Arial" pitchFamily="34" charset="0"/>
              </a:rPr>
              <a:t>: 221.063 orang</a:t>
            </a:r>
          </a:p>
          <a:p>
            <a:pPr algn="just">
              <a:lnSpc>
                <a:spcPct val="200000"/>
              </a:lnSpc>
              <a:buNone/>
            </a:pPr>
            <a:r>
              <a:rPr lang="en-US" sz="2000" b="1" dirty="0">
                <a:solidFill>
                  <a:srgbClr val="FFFF00"/>
                </a:solidFill>
                <a:latin typeface="Arial" pitchFamily="34" charset="0"/>
                <a:cs typeface="Arial" pitchFamily="34" charset="0"/>
              </a:rPr>
              <a:t>                                       	   &gt; </a:t>
            </a:r>
            <a:r>
              <a:rPr lang="en-US" sz="2000" b="1" dirty="0" err="1">
                <a:solidFill>
                  <a:srgbClr val="FFFF00"/>
                </a:solidFill>
                <a:latin typeface="Arial" pitchFamily="34" charset="0"/>
                <a:cs typeface="Arial" pitchFamily="34" charset="0"/>
              </a:rPr>
              <a:t>Jumlah</a:t>
            </a:r>
            <a:r>
              <a:rPr lang="en-US" sz="2000" b="1" dirty="0">
                <a:solidFill>
                  <a:srgbClr val="FFFF00"/>
                </a:solidFill>
                <a:latin typeface="Arial" pitchFamily="34" charset="0"/>
                <a:cs typeface="Arial" pitchFamily="34" charset="0"/>
              </a:rPr>
              <a:t> </a:t>
            </a:r>
            <a:r>
              <a:rPr lang="en-US" sz="2000" b="1" dirty="0" err="1">
                <a:solidFill>
                  <a:srgbClr val="FFFF00"/>
                </a:solidFill>
                <a:latin typeface="Arial" pitchFamily="34" charset="0"/>
                <a:cs typeface="Arial" pitchFamily="34" charset="0"/>
              </a:rPr>
              <a:t>Perguruan</a:t>
            </a:r>
            <a:r>
              <a:rPr lang="en-US" sz="2000" b="1" dirty="0">
                <a:solidFill>
                  <a:srgbClr val="FFFF00"/>
                </a:solidFill>
                <a:latin typeface="Arial" pitchFamily="34" charset="0"/>
                <a:cs typeface="Arial" pitchFamily="34" charset="0"/>
              </a:rPr>
              <a:t> </a:t>
            </a:r>
            <a:r>
              <a:rPr lang="en-US" sz="2000" b="1" dirty="0" err="1">
                <a:solidFill>
                  <a:srgbClr val="FFFF00"/>
                </a:solidFill>
                <a:latin typeface="Arial" pitchFamily="34" charset="0"/>
                <a:cs typeface="Arial" pitchFamily="34" charset="0"/>
              </a:rPr>
              <a:t>Tinggi</a:t>
            </a:r>
            <a:r>
              <a:rPr lang="en-US" sz="2000" b="1" dirty="0">
                <a:solidFill>
                  <a:srgbClr val="FFFF00"/>
                </a:solidFill>
                <a:latin typeface="Arial" pitchFamily="34" charset="0"/>
                <a:cs typeface="Arial" pitchFamily="34" charset="0"/>
              </a:rPr>
              <a:t> PGRI</a:t>
            </a:r>
            <a:r>
              <a:rPr lang="id-ID" sz="2000" b="1" dirty="0">
                <a:solidFill>
                  <a:srgbClr val="FFFF00"/>
                </a:solidFill>
                <a:latin typeface="Arial" pitchFamily="34" charset="0"/>
                <a:cs typeface="Arial" pitchFamily="34" charset="0"/>
              </a:rPr>
              <a:t>	 </a:t>
            </a:r>
            <a:r>
              <a:rPr lang="en-US" sz="2000" b="1" dirty="0">
                <a:solidFill>
                  <a:srgbClr val="FFFF00"/>
                </a:solidFill>
                <a:latin typeface="Arial" pitchFamily="34" charset="0"/>
                <a:cs typeface="Arial" pitchFamily="34" charset="0"/>
              </a:rPr>
              <a:t>: 29 </a:t>
            </a:r>
            <a:r>
              <a:rPr lang="en-US" sz="2000" b="1" dirty="0" err="1">
                <a:solidFill>
                  <a:srgbClr val="FFFF00"/>
                </a:solidFill>
                <a:latin typeface="Arial" pitchFamily="34" charset="0"/>
                <a:cs typeface="Arial" pitchFamily="34" charset="0"/>
              </a:rPr>
              <a:t>buah</a:t>
            </a:r>
            <a:endParaRPr lang="en-US" sz="2000" b="1" dirty="0">
              <a:solidFill>
                <a:srgbClr val="FFFF00"/>
              </a:solidFill>
              <a:latin typeface="Arial" pitchFamily="34" charset="0"/>
              <a:cs typeface="Arial" pitchFamily="34" charset="0"/>
            </a:endParaRPr>
          </a:p>
          <a:p>
            <a:pPr algn="just">
              <a:lnSpc>
                <a:spcPct val="200000"/>
              </a:lnSpc>
              <a:buNone/>
            </a:pPr>
            <a:r>
              <a:rPr lang="en-US" sz="2000" b="1" dirty="0">
                <a:solidFill>
                  <a:srgbClr val="FFFF00"/>
                </a:solidFill>
                <a:latin typeface="Arial" pitchFamily="34" charset="0"/>
                <a:cs typeface="Arial" pitchFamily="34" charset="0"/>
              </a:rPr>
              <a:t>                                          &gt; </a:t>
            </a:r>
            <a:r>
              <a:rPr lang="en-US" sz="2000" b="1" dirty="0" err="1">
                <a:solidFill>
                  <a:srgbClr val="FFFF00"/>
                </a:solidFill>
                <a:latin typeface="Arial" pitchFamily="34" charset="0"/>
                <a:cs typeface="Arial" pitchFamily="34" charset="0"/>
              </a:rPr>
              <a:t>Jumlah</a:t>
            </a:r>
            <a:r>
              <a:rPr lang="en-US" sz="2000" b="1" dirty="0">
                <a:solidFill>
                  <a:srgbClr val="FFFF00"/>
                </a:solidFill>
                <a:latin typeface="Arial" pitchFamily="34" charset="0"/>
                <a:cs typeface="Arial" pitchFamily="34" charset="0"/>
              </a:rPr>
              <a:t> Dos</a:t>
            </a:r>
            <a:r>
              <a:rPr lang="id-ID" sz="2000" b="1" dirty="0">
                <a:solidFill>
                  <a:srgbClr val="FFFF00"/>
                </a:solidFill>
                <a:latin typeface="Arial" pitchFamily="34" charset="0"/>
                <a:cs typeface="Arial" pitchFamily="34" charset="0"/>
              </a:rPr>
              <a:t>en	 </a:t>
            </a:r>
            <a:r>
              <a:rPr lang="en-US" sz="2000" b="1" dirty="0">
                <a:solidFill>
                  <a:srgbClr val="FFFF00"/>
                </a:solidFill>
                <a:latin typeface="Arial" pitchFamily="34" charset="0"/>
                <a:cs typeface="Arial" pitchFamily="34" charset="0"/>
              </a:rPr>
              <a:t>: 213 orang</a:t>
            </a:r>
          </a:p>
          <a:p>
            <a:pPr algn="just">
              <a:lnSpc>
                <a:spcPct val="200000"/>
              </a:lnSpc>
              <a:buNone/>
            </a:pPr>
            <a:r>
              <a:rPr lang="en-US" sz="2000" b="1" dirty="0">
                <a:solidFill>
                  <a:srgbClr val="FFFF00"/>
                </a:solidFill>
                <a:latin typeface="Arial" pitchFamily="34" charset="0"/>
                <a:cs typeface="Arial" pitchFamily="34" charset="0"/>
              </a:rPr>
              <a:t>                                          &gt; </a:t>
            </a:r>
            <a:r>
              <a:rPr lang="en-US" sz="2000" b="1" dirty="0" err="1">
                <a:solidFill>
                  <a:srgbClr val="FFFF00"/>
                </a:solidFill>
                <a:latin typeface="Arial" pitchFamily="34" charset="0"/>
                <a:cs typeface="Arial" pitchFamily="34" charset="0"/>
              </a:rPr>
              <a:t>Jumlah</a:t>
            </a:r>
            <a:r>
              <a:rPr lang="en-US" sz="2000" b="1" dirty="0">
                <a:solidFill>
                  <a:srgbClr val="FFFF00"/>
                </a:solidFill>
                <a:latin typeface="Arial" pitchFamily="34" charset="0"/>
                <a:cs typeface="Arial" pitchFamily="34" charset="0"/>
              </a:rPr>
              <a:t> </a:t>
            </a:r>
            <a:r>
              <a:rPr lang="en-US" sz="2000" b="1" dirty="0" err="1">
                <a:solidFill>
                  <a:srgbClr val="FFFF00"/>
                </a:solidFill>
                <a:latin typeface="Arial" pitchFamily="34" charset="0"/>
                <a:cs typeface="Arial" pitchFamily="34" charset="0"/>
              </a:rPr>
              <a:t>Mahasiswa</a:t>
            </a:r>
            <a:r>
              <a:rPr lang="id-ID" sz="2000" b="1" dirty="0">
                <a:solidFill>
                  <a:srgbClr val="FFFF00"/>
                </a:solidFill>
                <a:latin typeface="Arial" pitchFamily="34" charset="0"/>
                <a:cs typeface="Arial" pitchFamily="34" charset="0"/>
              </a:rPr>
              <a:t>	 </a:t>
            </a:r>
            <a:r>
              <a:rPr lang="en-US" sz="2000" b="1" dirty="0">
                <a:solidFill>
                  <a:srgbClr val="FFFF00"/>
                </a:solidFill>
                <a:latin typeface="Arial" pitchFamily="34" charset="0"/>
                <a:cs typeface="Arial" pitchFamily="34" charset="0"/>
              </a:rPr>
              <a:t>: 1.729 orang</a:t>
            </a:r>
          </a:p>
          <a:p>
            <a:pPr>
              <a:lnSpc>
                <a:spcPct val="200000"/>
              </a:lnSpc>
            </a:pPr>
            <a:endParaRPr lang="en-US" sz="2000" dirty="0"/>
          </a:p>
        </p:txBody>
      </p:sp>
      <p:sp>
        <p:nvSpPr>
          <p:cNvPr id="4" name="Right Arrow Callout 3"/>
          <p:cNvSpPr/>
          <p:nvPr/>
        </p:nvSpPr>
        <p:spPr>
          <a:xfrm>
            <a:off x="412751" y="1524000"/>
            <a:ext cx="3136900" cy="3581400"/>
          </a:xfrm>
          <a:prstGeom prst="rightArrowCallout">
            <a:avLst/>
          </a:prstGeom>
          <a:ln>
            <a:noFill/>
          </a:ln>
          <a:effectLst>
            <a:glow rad="228600">
              <a:schemeClr val="accent5">
                <a:satMod val="175000"/>
                <a:alpha val="40000"/>
              </a:schemeClr>
            </a:glow>
            <a:outerShdw blurRad="225425" dist="50800" dir="5220000" algn="ctr">
              <a:srgbClr val="000000">
                <a:alpha val="33000"/>
              </a:srgbClr>
            </a:outerShdw>
            <a:reflection blurRad="6350" stA="50000" endA="275" endPos="40000" dist="1016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sz="3200" dirty="0" err="1">
                <a:solidFill>
                  <a:schemeClr val="accent3">
                    <a:lumMod val="50000"/>
                  </a:schemeClr>
                </a:solidFill>
                <a:effectLst>
                  <a:glow rad="101600">
                    <a:schemeClr val="accent3">
                      <a:satMod val="175000"/>
                      <a:alpha val="40000"/>
                    </a:schemeClr>
                  </a:glow>
                </a:effectLst>
              </a:rPr>
              <a:t>Tahap</a:t>
            </a:r>
            <a:r>
              <a:rPr lang="en-US" sz="3200" dirty="0">
                <a:solidFill>
                  <a:schemeClr val="accent3">
                    <a:lumMod val="50000"/>
                  </a:schemeClr>
                </a:solidFill>
                <a:effectLst>
                  <a:glow rad="101600">
                    <a:schemeClr val="accent3">
                      <a:satMod val="175000"/>
                      <a:alpha val="40000"/>
                    </a:schemeClr>
                  </a:glow>
                </a:effectLst>
              </a:rPr>
              <a:t> </a:t>
            </a:r>
            <a:r>
              <a:rPr lang="en-US" sz="3200" dirty="0" err="1">
                <a:solidFill>
                  <a:schemeClr val="accent3">
                    <a:lumMod val="50000"/>
                  </a:schemeClr>
                </a:solidFill>
                <a:effectLst>
                  <a:glow rad="101600">
                    <a:schemeClr val="accent3">
                      <a:satMod val="175000"/>
                      <a:alpha val="40000"/>
                    </a:schemeClr>
                  </a:glow>
                </a:effectLst>
              </a:rPr>
              <a:t>awal</a:t>
            </a:r>
            <a:r>
              <a:rPr lang="en-US" sz="3200" dirty="0">
                <a:solidFill>
                  <a:schemeClr val="accent3">
                    <a:lumMod val="50000"/>
                  </a:schemeClr>
                </a:solidFill>
                <a:effectLst>
                  <a:glow rad="101600">
                    <a:schemeClr val="accent3">
                      <a:satMod val="175000"/>
                      <a:alpha val="40000"/>
                    </a:schemeClr>
                  </a:glow>
                </a:effectLst>
              </a:rPr>
              <a:t> </a:t>
            </a:r>
            <a:r>
              <a:rPr lang="en-US" sz="3200" dirty="0" err="1">
                <a:solidFill>
                  <a:schemeClr val="accent3">
                    <a:lumMod val="50000"/>
                  </a:schemeClr>
                </a:solidFill>
                <a:effectLst>
                  <a:glow rad="101600">
                    <a:schemeClr val="accent3">
                      <a:satMod val="175000"/>
                      <a:alpha val="40000"/>
                    </a:schemeClr>
                  </a:glow>
                </a:effectLst>
              </a:rPr>
              <a:t>pelaksanaan</a:t>
            </a:r>
            <a:r>
              <a:rPr lang="en-US" sz="3200" dirty="0">
                <a:solidFill>
                  <a:schemeClr val="accent3">
                    <a:lumMod val="50000"/>
                  </a:schemeClr>
                </a:solidFill>
                <a:effectLst>
                  <a:glow rad="101600">
                    <a:schemeClr val="accent3">
                      <a:satMod val="175000"/>
                      <a:alpha val="40000"/>
                    </a:schemeClr>
                  </a:glow>
                </a:effectLst>
              </a:rPr>
              <a:t> </a:t>
            </a:r>
            <a:r>
              <a:rPr lang="en-US" sz="3200" dirty="0" err="1">
                <a:solidFill>
                  <a:schemeClr val="accent3">
                    <a:lumMod val="50000"/>
                  </a:schemeClr>
                </a:solidFill>
                <a:effectLst>
                  <a:glow rad="101600">
                    <a:schemeClr val="accent3">
                      <a:satMod val="175000"/>
                      <a:alpha val="40000"/>
                    </a:schemeClr>
                  </a:glow>
                </a:effectLst>
              </a:rPr>
              <a:t>tugas</a:t>
            </a:r>
            <a:r>
              <a:rPr lang="en-US" sz="3200" dirty="0">
                <a:solidFill>
                  <a:schemeClr val="accent3">
                    <a:lumMod val="50000"/>
                  </a:schemeClr>
                </a:solidFill>
                <a:effectLst>
                  <a:glow rad="101600">
                    <a:schemeClr val="accent3">
                      <a:satMod val="175000"/>
                      <a:alpha val="40000"/>
                    </a:schemeClr>
                  </a:glow>
                </a:effectLst>
              </a:rPr>
              <a:t/>
            </a:r>
            <a:br>
              <a:rPr lang="en-US" sz="3200" dirty="0">
                <a:solidFill>
                  <a:schemeClr val="accent3">
                    <a:lumMod val="50000"/>
                  </a:schemeClr>
                </a:solidFill>
                <a:effectLst>
                  <a:glow rad="101600">
                    <a:schemeClr val="accent3">
                      <a:satMod val="175000"/>
                      <a:alpha val="40000"/>
                    </a:schemeClr>
                  </a:glow>
                </a:effectLst>
              </a:rPr>
            </a:br>
            <a:r>
              <a:rPr lang="en-US" sz="3200" dirty="0">
                <a:solidFill>
                  <a:schemeClr val="accent3">
                    <a:lumMod val="50000"/>
                  </a:schemeClr>
                </a:solidFill>
                <a:effectLst>
                  <a:glow rad="101600">
                    <a:schemeClr val="accent3">
                      <a:satMod val="175000"/>
                      <a:alpha val="40000"/>
                    </a:schemeClr>
                  </a:glow>
                </a:effectLst>
              </a:rPr>
              <a:t>April 1981</a:t>
            </a:r>
          </a:p>
        </p:txBody>
      </p:sp>
      <p:sp>
        <p:nvSpPr>
          <p:cNvPr id="5" name="Right Arrow 4">
            <a:hlinkClick r:id="rId2" action="ppaction://hlinksldjump"/>
          </p:cNvPr>
          <p:cNvSpPr/>
          <p:nvPr/>
        </p:nvSpPr>
        <p:spPr>
          <a:xfrm>
            <a:off x="8420101" y="6248400"/>
            <a:ext cx="1403350" cy="533400"/>
          </a:xfrm>
          <a:prstGeom prst="rightArrow">
            <a:avLst/>
          </a:prstGeom>
          <a:solidFill>
            <a:srgbClr val="FF6699"/>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sz="2400" b="1" dirty="0">
                <a:solidFill>
                  <a:srgbClr val="7030A0"/>
                </a:solidFill>
                <a:latin typeface="Kristen ITC" pitchFamily="66" charset="0"/>
              </a:rPr>
              <a:t>Next</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grpId="0" nodeType="clickEffect">
                                  <p:stCondLst>
                                    <p:cond delay="0"/>
                                  </p:stCondLst>
                                  <p:iterate type="lt">
                                    <p:tmPct val="10000"/>
                                  </p:iterate>
                                  <p:childTnLst>
                                    <p:set>
                                      <p:cBhvr>
                                        <p:cTn id="36" dur="1" fill="hold">
                                          <p:stCondLst>
                                            <p:cond delay="0"/>
                                          </p:stCondLst>
                                        </p:cTn>
                                        <p:tgtEl>
                                          <p:spTgt spid="5"/>
                                        </p:tgtEl>
                                        <p:attrNameLst>
                                          <p:attrName>style.visibility</p:attrName>
                                        </p:attrNameLst>
                                      </p:cBhvr>
                                      <p:to>
                                        <p:strVal val="visible"/>
                                      </p:to>
                                    </p:set>
                                    <p:animEffect transition="in" filter="fade">
                                      <p:cBhvr>
                                        <p:cTn id="37" dur="2000"/>
                                        <p:tgtEl>
                                          <p:spTgt spid="5"/>
                                        </p:tgtEl>
                                      </p:cBhvr>
                                    </p:animEffect>
                                    <p:anim calcmode="lin" valueType="num">
                                      <p:cBhvr>
                                        <p:cTn id="38" dur="2000" fill="hold"/>
                                        <p:tgtEl>
                                          <p:spTgt spid="5"/>
                                        </p:tgtEl>
                                        <p:attrNameLst>
                                          <p:attrName>ppt_w</p:attrName>
                                        </p:attrNameLst>
                                      </p:cBhvr>
                                      <p:tavLst>
                                        <p:tav tm="0" fmla="#ppt_w*sin(2.5*pi*$)">
                                          <p:val>
                                            <p:fltVal val="0"/>
                                          </p:val>
                                        </p:tav>
                                        <p:tav tm="100000">
                                          <p:val>
                                            <p:fltVal val="1"/>
                                          </p:val>
                                        </p:tav>
                                      </p:tavLst>
                                    </p:anim>
                                    <p:anim calcmode="lin" valueType="num">
                                      <p:cBhvr>
                                        <p:cTn id="3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410086"/>
            <a:ext cx="6191250" cy="821531"/>
          </a:xfrm>
        </p:spPr>
        <p:txBody>
          <a:bodyPr>
            <a:normAutofit fontScale="90000"/>
          </a:bodyPr>
          <a:lstStyle/>
          <a:p>
            <a:pPr algn="l"/>
            <a:r>
              <a:rPr lang="en-US" sz="1400" dirty="0"/>
              <a:t/>
            </a:r>
            <a:br>
              <a:rPr lang="en-US" sz="1400" dirty="0"/>
            </a:br>
            <a:r>
              <a:rPr lang="en-US" sz="2700" dirty="0"/>
              <a:t/>
            </a:r>
            <a:br>
              <a:rPr lang="en-US" sz="2700" dirty="0"/>
            </a:br>
            <a:r>
              <a:rPr lang="en-US" sz="2700" dirty="0"/>
              <a:t/>
            </a:r>
            <a:br>
              <a:rPr lang="en-US" sz="2700" dirty="0"/>
            </a:br>
            <a:r>
              <a:rPr lang="en-US" b="1" dirty="0" err="1" smtClean="0">
                <a:solidFill>
                  <a:schemeClr val="accent1">
                    <a:lumMod val="40000"/>
                    <a:lumOff val="60000"/>
                  </a:schemeClr>
                </a:solidFill>
                <a:latin typeface="Chiller" pitchFamily="82" charset="0"/>
              </a:rPr>
              <a:t>Tanggal</a:t>
            </a:r>
            <a:r>
              <a:rPr lang="en-US" b="1" dirty="0" smtClean="0">
                <a:solidFill>
                  <a:schemeClr val="accent1">
                    <a:lumMod val="40000"/>
                    <a:lumOff val="60000"/>
                  </a:schemeClr>
                </a:solidFill>
                <a:latin typeface="Chiller" pitchFamily="82" charset="0"/>
              </a:rPr>
              <a:t> 18 – 20 Mei 1981</a:t>
            </a:r>
            <a:r>
              <a:rPr lang="en-US" dirty="0" smtClean="0">
                <a:solidFill>
                  <a:schemeClr val="accent1">
                    <a:lumMod val="40000"/>
                    <a:lumOff val="60000"/>
                  </a:schemeClr>
                </a:solidFill>
              </a:rPr>
              <a:t/>
            </a:r>
            <a:br>
              <a:rPr lang="en-US" dirty="0" smtClean="0">
                <a:solidFill>
                  <a:schemeClr val="accent1">
                    <a:lumMod val="40000"/>
                    <a:lumOff val="60000"/>
                  </a:schemeClr>
                </a:solidFill>
              </a:rPr>
            </a:br>
            <a:endParaRPr lang="en-US" dirty="0">
              <a:solidFill>
                <a:schemeClr val="accent1">
                  <a:lumMod val="40000"/>
                  <a:lumOff val="60000"/>
                </a:schemeClr>
              </a:solidFill>
            </a:endParaRPr>
          </a:p>
        </p:txBody>
      </p:sp>
      <p:sp>
        <p:nvSpPr>
          <p:cNvPr id="5" name="Down Arrow 4"/>
          <p:cNvSpPr/>
          <p:nvPr/>
        </p:nvSpPr>
        <p:spPr>
          <a:xfrm>
            <a:off x="1210734" y="192893"/>
            <a:ext cx="357717" cy="416719"/>
          </a:xfrm>
          <a:prstGeom prst="downArrow">
            <a:avLst/>
          </a:prstGeom>
        </p:spPr>
        <p:style>
          <a:lnRef idx="0">
            <a:schemeClr val="accent3"/>
          </a:lnRef>
          <a:fillRef idx="3">
            <a:schemeClr val="accent3"/>
          </a:fillRef>
          <a:effectRef idx="3">
            <a:schemeClr val="accent3"/>
          </a:effectRef>
          <a:fontRef idx="minor">
            <a:schemeClr val="lt1"/>
          </a:fontRef>
        </p:style>
        <p:txBody>
          <a:bodyPr lIns="91426" tIns="45713" rIns="91426" bIns="45713" rtlCol="0" anchor="ctr"/>
          <a:lstStyle/>
          <a:p>
            <a:pPr algn="ctr"/>
            <a:endParaRPr lang="en-US"/>
          </a:p>
        </p:txBody>
      </p:sp>
      <p:sp>
        <p:nvSpPr>
          <p:cNvPr id="6" name="Oval 5"/>
          <p:cNvSpPr/>
          <p:nvPr/>
        </p:nvSpPr>
        <p:spPr>
          <a:xfrm>
            <a:off x="165100" y="1524000"/>
            <a:ext cx="4210050" cy="1676400"/>
          </a:xfrm>
          <a:prstGeom prst="ellipse">
            <a:avLst/>
          </a:prstGeom>
          <a:ln>
            <a:noFill/>
          </a:ln>
          <a:effectLst>
            <a:glow rad="228600">
              <a:schemeClr val="accent5">
                <a:satMod val="175000"/>
                <a:alpha val="40000"/>
              </a:schemeClr>
            </a:glow>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lIns="91426" tIns="45713" rIns="91426" bIns="45713" rtlCol="0" anchor="ctr"/>
          <a:lstStyle/>
          <a:p>
            <a:pPr algn="ctr"/>
            <a:r>
              <a:rPr lang="en-US" sz="2400" dirty="0" err="1">
                <a:solidFill>
                  <a:srgbClr val="FF0000"/>
                </a:solidFill>
              </a:rPr>
              <a:t>Diselenggarakan</a:t>
            </a:r>
            <a:endParaRPr lang="en-US" sz="2400" dirty="0">
              <a:solidFill>
                <a:srgbClr val="FF0000"/>
              </a:solidFill>
            </a:endParaRPr>
          </a:p>
          <a:p>
            <a:pPr algn="ctr"/>
            <a:r>
              <a:rPr lang="en-US" sz="2400" dirty="0">
                <a:solidFill>
                  <a:srgbClr val="FF0000"/>
                </a:solidFill>
              </a:rPr>
              <a:t> (MUKERNAS)</a:t>
            </a:r>
          </a:p>
        </p:txBody>
      </p:sp>
      <p:sp>
        <p:nvSpPr>
          <p:cNvPr id="7" name="Curved Right Arrow 6"/>
          <p:cNvSpPr/>
          <p:nvPr/>
        </p:nvSpPr>
        <p:spPr>
          <a:xfrm>
            <a:off x="4578773" y="2286011"/>
            <a:ext cx="786977" cy="53578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solidFill>
                <a:schemeClr val="tx1"/>
              </a:solidFill>
            </a:endParaRPr>
          </a:p>
        </p:txBody>
      </p:sp>
      <p:sp>
        <p:nvSpPr>
          <p:cNvPr id="8" name="Flowchart: Punched Tape 7"/>
          <p:cNvSpPr/>
          <p:nvPr/>
        </p:nvSpPr>
        <p:spPr>
          <a:xfrm>
            <a:off x="5365750" y="1240631"/>
            <a:ext cx="4292600" cy="2243138"/>
          </a:xfrm>
          <a:prstGeom prst="flowChartPunchedTape">
            <a:avLst/>
          </a:prstGeom>
          <a:ln>
            <a:noFill/>
          </a:ln>
          <a:effectLst>
            <a:glow rad="228600">
              <a:schemeClr val="accent3">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0">
            <a:schemeClr val="accent3"/>
          </a:lnRef>
          <a:fillRef idx="3">
            <a:schemeClr val="accent3"/>
          </a:fillRef>
          <a:effectRef idx="3">
            <a:schemeClr val="accent3"/>
          </a:effectRef>
          <a:fontRef idx="minor">
            <a:schemeClr val="lt1"/>
          </a:fontRef>
        </p:style>
        <p:txBody>
          <a:bodyPr lIns="91426" tIns="45713" rIns="91426" bIns="45713" rtlCol="0" anchor="ctr"/>
          <a:lstStyle/>
          <a:p>
            <a:pPr algn="ctr"/>
            <a:r>
              <a:rPr lang="en-US" sz="2400" dirty="0" err="1">
                <a:solidFill>
                  <a:schemeClr val="bg1"/>
                </a:solidFill>
              </a:rPr>
              <a:t>Dihadiri</a:t>
            </a:r>
            <a:r>
              <a:rPr lang="en-US" sz="2400" dirty="0">
                <a:solidFill>
                  <a:schemeClr val="bg1"/>
                </a:solidFill>
              </a:rPr>
              <a:t> </a:t>
            </a:r>
            <a:r>
              <a:rPr lang="en-US" sz="2400" dirty="0" err="1">
                <a:solidFill>
                  <a:schemeClr val="bg1"/>
                </a:solidFill>
              </a:rPr>
              <a:t>oleh</a:t>
            </a:r>
            <a:r>
              <a:rPr lang="en-US" sz="2400" dirty="0">
                <a:solidFill>
                  <a:schemeClr val="bg1"/>
                </a:solidFill>
              </a:rPr>
              <a:t> </a:t>
            </a:r>
            <a:r>
              <a:rPr lang="en-US" sz="2400" dirty="0" err="1">
                <a:solidFill>
                  <a:schemeClr val="bg1"/>
                </a:solidFill>
              </a:rPr>
              <a:t>Pengurus</a:t>
            </a:r>
            <a:r>
              <a:rPr lang="en-US" sz="2400" dirty="0">
                <a:solidFill>
                  <a:schemeClr val="bg1"/>
                </a:solidFill>
              </a:rPr>
              <a:t> </a:t>
            </a:r>
            <a:r>
              <a:rPr lang="en-US" sz="2400" dirty="0" err="1">
                <a:solidFill>
                  <a:schemeClr val="bg1"/>
                </a:solidFill>
              </a:rPr>
              <a:t>Dati</a:t>
            </a:r>
            <a:r>
              <a:rPr lang="en-US" sz="2400" dirty="0">
                <a:solidFill>
                  <a:schemeClr val="bg1"/>
                </a:solidFill>
              </a:rPr>
              <a:t> I PGRI &amp;  </a:t>
            </a:r>
            <a:r>
              <a:rPr lang="en-US" sz="2400" dirty="0" err="1">
                <a:solidFill>
                  <a:schemeClr val="bg1"/>
                </a:solidFill>
              </a:rPr>
              <a:t>Yayasan-Yayasan</a:t>
            </a:r>
            <a:r>
              <a:rPr lang="en-US" sz="2400" dirty="0">
                <a:solidFill>
                  <a:schemeClr val="bg1"/>
                </a:solidFill>
              </a:rPr>
              <a:t> </a:t>
            </a:r>
            <a:r>
              <a:rPr lang="en-US" sz="2400" dirty="0" err="1">
                <a:solidFill>
                  <a:schemeClr val="bg1"/>
                </a:solidFill>
              </a:rPr>
              <a:t>Pendidikan</a:t>
            </a:r>
            <a:r>
              <a:rPr lang="en-US" sz="2400" dirty="0">
                <a:solidFill>
                  <a:schemeClr val="bg1"/>
                </a:solidFill>
              </a:rPr>
              <a:t> PGRI</a:t>
            </a:r>
          </a:p>
        </p:txBody>
      </p:sp>
      <p:sp>
        <p:nvSpPr>
          <p:cNvPr id="12" name="Bent-Up Arrow 11"/>
          <p:cNvSpPr/>
          <p:nvPr/>
        </p:nvSpPr>
        <p:spPr>
          <a:xfrm rot="5400000">
            <a:off x="2076562" y="3416199"/>
            <a:ext cx="1190625" cy="1216237"/>
          </a:xfrm>
          <a:prstGeom prst="bentUpArrow">
            <a:avLst>
              <a:gd name="adj1" fmla="val 25000"/>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a:p>
        </p:txBody>
      </p:sp>
      <p:sp>
        <p:nvSpPr>
          <p:cNvPr id="13" name="Rounded Rectangle 12"/>
          <p:cNvSpPr/>
          <p:nvPr/>
        </p:nvSpPr>
        <p:spPr>
          <a:xfrm>
            <a:off x="3787702" y="3810000"/>
            <a:ext cx="4953000" cy="2133600"/>
          </a:xfrm>
          <a:prstGeom prst="roundRect">
            <a:avLst/>
          </a:prstGeom>
          <a:effectLst>
            <a:glow rad="228600">
              <a:schemeClr val="accent2">
                <a:satMod val="175000"/>
                <a:alpha val="40000"/>
              </a:schemeClr>
            </a:glow>
            <a:outerShdw blurRad="50800" dist="38100" dir="5400000" rotWithShape="0">
              <a:srgbClr val="000000">
                <a:alpha val="58000"/>
              </a:srgbClr>
            </a:outerShdw>
          </a:effectLst>
        </p:spPr>
        <p:style>
          <a:lnRef idx="0">
            <a:schemeClr val="accent2"/>
          </a:lnRef>
          <a:fillRef idx="3">
            <a:schemeClr val="accent2"/>
          </a:fillRef>
          <a:effectRef idx="3">
            <a:schemeClr val="accent2"/>
          </a:effectRef>
          <a:fontRef idx="minor">
            <a:schemeClr val="lt1"/>
          </a:fontRef>
        </p:style>
        <p:txBody>
          <a:bodyPr lIns="91426" tIns="45713" rIns="91426" bIns="45713" rtlCol="0" anchor="ctr"/>
          <a:lstStyle/>
          <a:p>
            <a:pPr algn="ctr"/>
            <a:r>
              <a:rPr lang="en-US" sz="2000" dirty="0" err="1"/>
              <a:t>Menghasilkan</a:t>
            </a:r>
            <a:r>
              <a:rPr lang="en-US" sz="2000" dirty="0"/>
              <a:t> </a:t>
            </a:r>
            <a:r>
              <a:rPr lang="en-US" sz="2000" dirty="0" err="1"/>
              <a:t>Keputusan</a:t>
            </a:r>
            <a:r>
              <a:rPr lang="en-US" sz="2000" dirty="0"/>
              <a:t> : </a:t>
            </a:r>
          </a:p>
          <a:p>
            <a:pPr>
              <a:buFont typeface="Wingdings" pitchFamily="2" charset="2"/>
              <a:buChar char="ü"/>
            </a:pPr>
            <a:r>
              <a:rPr lang="en-US" sz="2000" dirty="0"/>
              <a:t> </a:t>
            </a:r>
            <a:r>
              <a:rPr lang="en-US" sz="2000" dirty="0" err="1"/>
              <a:t>Penyeragaman</a:t>
            </a:r>
            <a:r>
              <a:rPr lang="en-US" sz="2000" dirty="0"/>
              <a:t> </a:t>
            </a:r>
            <a:r>
              <a:rPr lang="en-US" sz="2000" dirty="0" err="1"/>
              <a:t>nama</a:t>
            </a:r>
            <a:r>
              <a:rPr lang="en-US" sz="2000" dirty="0"/>
              <a:t> </a:t>
            </a:r>
            <a:r>
              <a:rPr lang="en-US" sz="2000" dirty="0" err="1"/>
              <a:t>Yayasan</a:t>
            </a:r>
            <a:r>
              <a:rPr lang="en-US" sz="2000" dirty="0"/>
              <a:t>  </a:t>
            </a:r>
          </a:p>
          <a:p>
            <a:r>
              <a:rPr lang="en-US" sz="2000" dirty="0"/>
              <a:t>    </a:t>
            </a:r>
            <a:r>
              <a:rPr lang="en-US" sz="2000" dirty="0" err="1"/>
              <a:t>menjadi</a:t>
            </a:r>
            <a:r>
              <a:rPr lang="en-US" sz="2000" dirty="0"/>
              <a:t> YPLP-PGRI</a:t>
            </a:r>
          </a:p>
          <a:p>
            <a:pPr>
              <a:buFont typeface="Wingdings" pitchFamily="2" charset="2"/>
              <a:buChar char="ü"/>
            </a:pPr>
            <a:r>
              <a:rPr lang="en-US" sz="2000" dirty="0"/>
              <a:t> </a:t>
            </a:r>
            <a:r>
              <a:rPr lang="en-US" sz="2000" dirty="0" err="1"/>
              <a:t>Penetapan</a:t>
            </a:r>
            <a:r>
              <a:rPr lang="en-US" sz="2000" dirty="0"/>
              <a:t> AD/ART YPLP-PGRI</a:t>
            </a:r>
          </a:p>
          <a:p>
            <a:pPr>
              <a:buFont typeface="Wingdings" pitchFamily="2" charset="2"/>
              <a:buChar char="ü"/>
            </a:pPr>
            <a:r>
              <a:rPr lang="en-US" sz="2000" dirty="0"/>
              <a:t> </a:t>
            </a:r>
            <a:r>
              <a:rPr lang="en-US" sz="2000" dirty="0" err="1"/>
              <a:t>Penetapan</a:t>
            </a:r>
            <a:r>
              <a:rPr lang="en-US" sz="2000" dirty="0"/>
              <a:t> PPLP-PGRI yang </a:t>
            </a:r>
          </a:p>
          <a:p>
            <a:r>
              <a:rPr lang="en-US" sz="2000" dirty="0"/>
              <a:t>     </a:t>
            </a:r>
            <a:r>
              <a:rPr lang="en-US" sz="2000" dirty="0" err="1"/>
              <a:t>bersifat</a:t>
            </a:r>
            <a:r>
              <a:rPr lang="en-US" sz="2000" dirty="0"/>
              <a:t>  </a:t>
            </a:r>
            <a:r>
              <a:rPr lang="en-US" sz="2000" dirty="0" err="1"/>
              <a:t>Nasional</a:t>
            </a:r>
            <a:endParaRPr lang="en-US" sz="2000" dirty="0"/>
          </a:p>
        </p:txBody>
      </p:sp>
      <p:sp>
        <p:nvSpPr>
          <p:cNvPr id="10" name="Right Arrow 9">
            <a:hlinkClick r:id="rId2" action="ppaction://hlinksldjump"/>
          </p:cNvPr>
          <p:cNvSpPr/>
          <p:nvPr/>
        </p:nvSpPr>
        <p:spPr>
          <a:xfrm>
            <a:off x="8420101" y="6248400"/>
            <a:ext cx="1403350" cy="533400"/>
          </a:xfrm>
          <a:prstGeom prst="rightArrow">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sz="2400" b="1" dirty="0">
                <a:solidFill>
                  <a:schemeClr val="bg1"/>
                </a:solidFill>
                <a:latin typeface="Kristen ITC" pitchFamily="66" charset="0"/>
              </a:rPr>
              <a:t>Next</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iterate type="lt">
                                    <p:tmPct val="5000"/>
                                  </p:iterate>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3"/>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ppt_x</p:attrName>
                                        </p:attrNameLst>
                                      </p:cBhvr>
                                      <p:tavLst>
                                        <p:tav tm="0">
                                          <p:val>
                                            <p:strVal val="#ppt_x-.2"/>
                                          </p:val>
                                        </p:tav>
                                        <p:tav tm="100000">
                                          <p:val>
                                            <p:strVal val="#ppt_x"/>
                                          </p:val>
                                        </p:tav>
                                      </p:tavLst>
                                    </p:anim>
                                    <p:anim calcmode="lin" valueType="num">
                                      <p:cBhvr>
                                        <p:cTn id="29"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Horizontal)">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35"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2000"/>
                                        <p:tgtEl>
                                          <p:spTgt spid="7"/>
                                        </p:tgtEl>
                                      </p:cBhvr>
                                    </p:animEffect>
                                    <p:anim calcmode="lin" valueType="num">
                                      <p:cBhvr>
                                        <p:cTn id="41" dur="2000" fill="hold"/>
                                        <p:tgtEl>
                                          <p:spTgt spid="7"/>
                                        </p:tgtEl>
                                        <p:attrNameLst>
                                          <p:attrName>style.rotation</p:attrName>
                                        </p:attrNameLst>
                                      </p:cBhvr>
                                      <p:tavLst>
                                        <p:tav tm="0">
                                          <p:val>
                                            <p:fltVal val="720"/>
                                          </p:val>
                                        </p:tav>
                                        <p:tav tm="100000">
                                          <p:val>
                                            <p:fltVal val="0"/>
                                          </p:val>
                                        </p:tav>
                                      </p:tavLst>
                                    </p:anim>
                                    <p:anim calcmode="lin" valueType="num">
                                      <p:cBhvr>
                                        <p:cTn id="42" dur="2000" fill="hold"/>
                                        <p:tgtEl>
                                          <p:spTgt spid="7"/>
                                        </p:tgtEl>
                                        <p:attrNameLst>
                                          <p:attrName>ppt_h</p:attrName>
                                        </p:attrNameLst>
                                      </p:cBhvr>
                                      <p:tavLst>
                                        <p:tav tm="0">
                                          <p:val>
                                            <p:fltVal val="0"/>
                                          </p:val>
                                        </p:tav>
                                        <p:tav tm="100000">
                                          <p:val>
                                            <p:strVal val="#ppt_h"/>
                                          </p:val>
                                        </p:tav>
                                      </p:tavLst>
                                    </p:anim>
                                    <p:anim calcmode="lin" valueType="num">
                                      <p:cBhvr>
                                        <p:cTn id="43" dur="2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20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45" presetClass="entr" presetSubtype="0" fill="hold" grpId="0" nodeType="clickEffect">
                                  <p:stCondLst>
                                    <p:cond delay="0"/>
                                  </p:stCondLst>
                                  <p:iterate type="lt">
                                    <p:tmPct val="10000"/>
                                  </p:iterate>
                                  <p:childTnLst>
                                    <p:set>
                                      <p:cBhvr>
                                        <p:cTn id="52" dur="1" fill="hold">
                                          <p:stCondLst>
                                            <p:cond delay="0"/>
                                          </p:stCondLst>
                                        </p:cTn>
                                        <p:tgtEl>
                                          <p:spTgt spid="10"/>
                                        </p:tgtEl>
                                        <p:attrNameLst>
                                          <p:attrName>style.visibility</p:attrName>
                                        </p:attrNameLst>
                                      </p:cBhvr>
                                      <p:to>
                                        <p:strVal val="visible"/>
                                      </p:to>
                                    </p:set>
                                    <p:animEffect transition="in" filter="fade">
                                      <p:cBhvr>
                                        <p:cTn id="53" dur="2000"/>
                                        <p:tgtEl>
                                          <p:spTgt spid="10"/>
                                        </p:tgtEl>
                                      </p:cBhvr>
                                    </p:animEffect>
                                    <p:anim calcmode="lin" valueType="num">
                                      <p:cBhvr>
                                        <p:cTn id="54" dur="2000" fill="hold"/>
                                        <p:tgtEl>
                                          <p:spTgt spid="10"/>
                                        </p:tgtEl>
                                        <p:attrNameLst>
                                          <p:attrName>ppt_w</p:attrName>
                                        </p:attrNameLst>
                                      </p:cBhvr>
                                      <p:tavLst>
                                        <p:tav tm="0" fmla="#ppt_w*sin(2.5*pi*$)">
                                          <p:val>
                                            <p:fltVal val="0"/>
                                          </p:val>
                                        </p:tav>
                                        <p:tav tm="100000">
                                          <p:val>
                                            <p:fltVal val="1"/>
                                          </p:val>
                                        </p:tav>
                                      </p:tavLst>
                                    </p:anim>
                                    <p:anim calcmode="lin" valueType="num">
                                      <p:cBhvr>
                                        <p:cTn id="55"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12" grpId="0" animBg="1"/>
      <p:bldP spid="13"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own Arrow Callout 3"/>
          <p:cNvSpPr/>
          <p:nvPr/>
        </p:nvSpPr>
        <p:spPr>
          <a:xfrm>
            <a:off x="660400" y="76200"/>
            <a:ext cx="7924800" cy="2133600"/>
          </a:xfrm>
          <a:prstGeom prst="downArrowCallout">
            <a:avLst/>
          </a:prstGeom>
          <a:ln>
            <a:noFill/>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r">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lIns="91426" tIns="45713" rIns="91426" bIns="45713" rtlCol="0" anchor="ctr"/>
          <a:lstStyle/>
          <a:p>
            <a:pPr algn="ctr"/>
            <a:r>
              <a:rPr lang="en-US" sz="2400" b="1" dirty="0" err="1">
                <a:solidFill>
                  <a:schemeClr val="tx1"/>
                </a:solidFill>
                <a:effectLst>
                  <a:glow rad="228600">
                    <a:schemeClr val="accent6">
                      <a:satMod val="175000"/>
                      <a:alpha val="40000"/>
                    </a:schemeClr>
                  </a:glow>
                </a:effectLst>
                <a:latin typeface="Bradley Hand ITC" pitchFamily="66" charset="0"/>
              </a:rPr>
              <a:t>Kongres</a:t>
            </a:r>
            <a:r>
              <a:rPr lang="en-US" sz="2400" b="1" dirty="0">
                <a:solidFill>
                  <a:schemeClr val="tx1"/>
                </a:solidFill>
                <a:effectLst>
                  <a:glow rad="228600">
                    <a:schemeClr val="accent6">
                      <a:satMod val="175000"/>
                      <a:alpha val="40000"/>
                    </a:schemeClr>
                  </a:glow>
                </a:effectLst>
                <a:latin typeface="Bradley Hand ITC" pitchFamily="66" charset="0"/>
              </a:rPr>
              <a:t> XV PGRI </a:t>
            </a:r>
            <a:r>
              <a:rPr lang="en-US" sz="2400" b="1" dirty="0" err="1">
                <a:solidFill>
                  <a:schemeClr val="tx1"/>
                </a:solidFill>
                <a:effectLst>
                  <a:glow rad="228600">
                    <a:schemeClr val="accent6">
                      <a:satMod val="175000"/>
                      <a:alpha val="40000"/>
                    </a:schemeClr>
                  </a:glow>
                </a:effectLst>
                <a:latin typeface="Bradley Hand ITC" pitchFamily="66" charset="0"/>
              </a:rPr>
              <a:t>Tanggal</a:t>
            </a:r>
            <a:r>
              <a:rPr lang="en-US" sz="2400" b="1" dirty="0">
                <a:solidFill>
                  <a:schemeClr val="tx1"/>
                </a:solidFill>
                <a:effectLst>
                  <a:glow rad="228600">
                    <a:schemeClr val="accent6">
                      <a:satMod val="175000"/>
                      <a:alpha val="40000"/>
                    </a:schemeClr>
                  </a:glow>
                </a:effectLst>
                <a:latin typeface="Bradley Hand ITC" pitchFamily="66" charset="0"/>
              </a:rPr>
              <a:t> </a:t>
            </a:r>
          </a:p>
          <a:p>
            <a:pPr algn="ctr"/>
            <a:r>
              <a:rPr lang="en-US" sz="2400" b="1" dirty="0">
                <a:solidFill>
                  <a:schemeClr val="tx1"/>
                </a:solidFill>
                <a:effectLst>
                  <a:glow rad="228600">
                    <a:schemeClr val="accent6">
                      <a:satMod val="175000"/>
                      <a:alpha val="40000"/>
                    </a:schemeClr>
                  </a:glow>
                </a:effectLst>
                <a:latin typeface="Bradley Hand ITC" pitchFamily="66" charset="0"/>
              </a:rPr>
              <a:t>16 – 21 </a:t>
            </a:r>
            <a:r>
              <a:rPr lang="en-US" sz="2400" b="1" dirty="0" err="1">
                <a:solidFill>
                  <a:schemeClr val="tx1"/>
                </a:solidFill>
                <a:effectLst>
                  <a:glow rad="228600">
                    <a:schemeClr val="accent6">
                      <a:satMod val="175000"/>
                      <a:alpha val="40000"/>
                    </a:schemeClr>
                  </a:glow>
                </a:effectLst>
                <a:latin typeface="Bradley Hand ITC" pitchFamily="66" charset="0"/>
              </a:rPr>
              <a:t>Juli</a:t>
            </a:r>
            <a:r>
              <a:rPr lang="en-US" sz="2400" b="1" dirty="0">
                <a:solidFill>
                  <a:schemeClr val="tx1"/>
                </a:solidFill>
                <a:effectLst>
                  <a:glow rad="228600">
                    <a:schemeClr val="accent6">
                      <a:satMod val="175000"/>
                      <a:alpha val="40000"/>
                    </a:schemeClr>
                  </a:glow>
                </a:effectLst>
                <a:latin typeface="Bradley Hand ITC" pitchFamily="66" charset="0"/>
              </a:rPr>
              <a:t> 1984 </a:t>
            </a:r>
            <a:r>
              <a:rPr lang="en-US" sz="2400" b="1" dirty="0" err="1">
                <a:solidFill>
                  <a:schemeClr val="tx1"/>
                </a:solidFill>
                <a:effectLst>
                  <a:glow rad="228600">
                    <a:schemeClr val="accent6">
                      <a:satMod val="175000"/>
                      <a:alpha val="40000"/>
                    </a:schemeClr>
                  </a:glow>
                </a:effectLst>
                <a:latin typeface="Bradley Hand ITC" pitchFamily="66" charset="0"/>
              </a:rPr>
              <a:t>di</a:t>
            </a:r>
            <a:r>
              <a:rPr lang="en-US" sz="2400" b="1" dirty="0">
                <a:solidFill>
                  <a:schemeClr val="tx1"/>
                </a:solidFill>
                <a:effectLst>
                  <a:glow rad="228600">
                    <a:schemeClr val="accent6">
                      <a:satMod val="175000"/>
                      <a:alpha val="40000"/>
                    </a:schemeClr>
                  </a:glow>
                </a:effectLst>
                <a:latin typeface="Bradley Hand ITC" pitchFamily="66" charset="0"/>
              </a:rPr>
              <a:t> Jakarta </a:t>
            </a:r>
            <a:r>
              <a:rPr lang="en-US" sz="2400" b="1" dirty="0" err="1">
                <a:solidFill>
                  <a:schemeClr val="tx1"/>
                </a:solidFill>
                <a:effectLst>
                  <a:glow rad="228600">
                    <a:schemeClr val="accent6">
                      <a:satMod val="175000"/>
                      <a:alpha val="40000"/>
                    </a:schemeClr>
                  </a:glow>
                </a:effectLst>
                <a:latin typeface="Bradley Hand ITC" pitchFamily="66" charset="0"/>
              </a:rPr>
              <a:t>menggariskan</a:t>
            </a:r>
            <a:r>
              <a:rPr lang="en-US" sz="2400" b="1" dirty="0">
                <a:solidFill>
                  <a:schemeClr val="tx1"/>
                </a:solidFill>
                <a:effectLst>
                  <a:glow rad="228600">
                    <a:schemeClr val="accent6">
                      <a:satMod val="175000"/>
                      <a:alpha val="40000"/>
                    </a:schemeClr>
                  </a:glow>
                </a:effectLst>
                <a:latin typeface="Bradley Hand ITC" pitchFamily="66" charset="0"/>
              </a:rPr>
              <a:t> </a:t>
            </a:r>
            <a:r>
              <a:rPr lang="en-US" sz="2400" b="1" dirty="0" err="1">
                <a:solidFill>
                  <a:schemeClr val="tx1"/>
                </a:solidFill>
                <a:effectLst>
                  <a:glow rad="228600">
                    <a:schemeClr val="accent6">
                      <a:satMod val="175000"/>
                      <a:alpha val="40000"/>
                    </a:schemeClr>
                  </a:glow>
                </a:effectLst>
                <a:latin typeface="Bradley Hand ITC" pitchFamily="66" charset="0"/>
              </a:rPr>
              <a:t>pokok-pokok</a:t>
            </a:r>
            <a:r>
              <a:rPr lang="en-US" sz="2400" b="1" dirty="0">
                <a:solidFill>
                  <a:schemeClr val="tx1"/>
                </a:solidFill>
                <a:effectLst>
                  <a:glow rad="228600">
                    <a:schemeClr val="accent6">
                      <a:satMod val="175000"/>
                      <a:alpha val="40000"/>
                    </a:schemeClr>
                  </a:glow>
                </a:effectLst>
                <a:latin typeface="Bradley Hand ITC" pitchFamily="66" charset="0"/>
              </a:rPr>
              <a:t> program PGRI </a:t>
            </a:r>
            <a:r>
              <a:rPr lang="en-US" sz="2400" b="1" dirty="0" err="1">
                <a:solidFill>
                  <a:schemeClr val="tx1"/>
                </a:solidFill>
                <a:effectLst>
                  <a:glow rad="228600">
                    <a:schemeClr val="accent6">
                      <a:satMod val="175000"/>
                      <a:alpha val="40000"/>
                    </a:schemeClr>
                  </a:glow>
                </a:effectLst>
                <a:latin typeface="Bradley Hand ITC" pitchFamily="66" charset="0"/>
              </a:rPr>
              <a:t>untuk</a:t>
            </a:r>
            <a:r>
              <a:rPr lang="en-US" sz="2400" b="1" dirty="0">
                <a:solidFill>
                  <a:schemeClr val="tx1"/>
                </a:solidFill>
                <a:effectLst>
                  <a:glow rad="228600">
                    <a:schemeClr val="accent6">
                      <a:satMod val="175000"/>
                      <a:alpha val="40000"/>
                    </a:schemeClr>
                  </a:glow>
                </a:effectLst>
                <a:latin typeface="Bradley Hand ITC" pitchFamily="66" charset="0"/>
              </a:rPr>
              <a:t> </a:t>
            </a:r>
            <a:r>
              <a:rPr lang="en-US" sz="2400" b="1" dirty="0" err="1">
                <a:solidFill>
                  <a:schemeClr val="tx1"/>
                </a:solidFill>
                <a:effectLst>
                  <a:glow rad="228600">
                    <a:schemeClr val="accent6">
                      <a:satMod val="175000"/>
                      <a:alpha val="40000"/>
                    </a:schemeClr>
                  </a:glow>
                </a:effectLst>
                <a:latin typeface="Bradley Hand ITC" pitchFamily="66" charset="0"/>
              </a:rPr>
              <a:t>kurun</a:t>
            </a:r>
            <a:r>
              <a:rPr lang="en-US" sz="2400" b="1" dirty="0">
                <a:solidFill>
                  <a:schemeClr val="tx1"/>
                </a:solidFill>
                <a:effectLst>
                  <a:glow rad="228600">
                    <a:schemeClr val="accent6">
                      <a:satMod val="175000"/>
                      <a:alpha val="40000"/>
                    </a:schemeClr>
                  </a:glow>
                </a:effectLst>
                <a:latin typeface="Bradley Hand ITC" pitchFamily="66" charset="0"/>
              </a:rPr>
              <a:t> </a:t>
            </a:r>
            <a:r>
              <a:rPr lang="en-US" sz="2400" b="1" dirty="0" err="1">
                <a:solidFill>
                  <a:schemeClr val="tx1"/>
                </a:solidFill>
                <a:effectLst>
                  <a:glow rad="228600">
                    <a:schemeClr val="accent6">
                      <a:satMod val="175000"/>
                      <a:alpha val="40000"/>
                    </a:schemeClr>
                  </a:glow>
                </a:effectLst>
                <a:latin typeface="Bradley Hand ITC" pitchFamily="66" charset="0"/>
              </a:rPr>
              <a:t>waktu</a:t>
            </a:r>
            <a:r>
              <a:rPr lang="en-US" sz="2400" b="1" dirty="0">
                <a:solidFill>
                  <a:schemeClr val="tx1"/>
                </a:solidFill>
                <a:effectLst>
                  <a:glow rad="228600">
                    <a:schemeClr val="accent6">
                      <a:satMod val="175000"/>
                      <a:alpha val="40000"/>
                    </a:schemeClr>
                  </a:glow>
                </a:effectLst>
                <a:latin typeface="Bradley Hand ITC" pitchFamily="66" charset="0"/>
              </a:rPr>
              <a:t> 5 </a:t>
            </a:r>
            <a:r>
              <a:rPr lang="en-US" sz="2400" b="1" dirty="0" err="1">
                <a:solidFill>
                  <a:schemeClr val="tx1"/>
                </a:solidFill>
                <a:effectLst>
                  <a:glow rad="228600">
                    <a:schemeClr val="accent6">
                      <a:satMod val="175000"/>
                      <a:alpha val="40000"/>
                    </a:schemeClr>
                  </a:glow>
                </a:effectLst>
                <a:latin typeface="Bradley Hand ITC" pitchFamily="66" charset="0"/>
              </a:rPr>
              <a:t>Thn</a:t>
            </a:r>
            <a:r>
              <a:rPr lang="en-US" sz="2400" b="1" dirty="0">
                <a:solidFill>
                  <a:schemeClr val="tx1"/>
                </a:solidFill>
                <a:effectLst>
                  <a:glow rad="228600">
                    <a:schemeClr val="accent6">
                      <a:satMod val="175000"/>
                      <a:alpha val="40000"/>
                    </a:schemeClr>
                  </a:glow>
                </a:effectLst>
                <a:latin typeface="Bradley Hand ITC" pitchFamily="66" charset="0"/>
              </a:rPr>
              <a:t> </a:t>
            </a:r>
            <a:r>
              <a:rPr lang="en-US" sz="2400" b="1" dirty="0" err="1">
                <a:solidFill>
                  <a:schemeClr val="tx1"/>
                </a:solidFill>
                <a:effectLst>
                  <a:glow rad="228600">
                    <a:schemeClr val="accent6">
                      <a:satMod val="175000"/>
                      <a:alpha val="40000"/>
                    </a:schemeClr>
                  </a:glow>
                </a:effectLst>
                <a:latin typeface="Bradley Hand ITC" pitchFamily="66" charset="0"/>
              </a:rPr>
              <a:t>mendatang</a:t>
            </a:r>
            <a:r>
              <a:rPr lang="en-US" sz="2400" b="1" dirty="0">
                <a:solidFill>
                  <a:schemeClr val="tx1"/>
                </a:solidFill>
                <a:effectLst>
                  <a:glow rad="228600">
                    <a:schemeClr val="accent6">
                      <a:satMod val="175000"/>
                      <a:alpha val="40000"/>
                    </a:schemeClr>
                  </a:glow>
                </a:effectLst>
                <a:latin typeface="Bradley Hand ITC" pitchFamily="66" charset="0"/>
              </a:rPr>
              <a:t> (1984-1989)</a:t>
            </a:r>
          </a:p>
        </p:txBody>
      </p:sp>
      <p:sp>
        <p:nvSpPr>
          <p:cNvPr id="5" name="Vertical Scroll 4"/>
          <p:cNvSpPr/>
          <p:nvPr/>
        </p:nvSpPr>
        <p:spPr>
          <a:xfrm>
            <a:off x="82550" y="2286000"/>
            <a:ext cx="9328150" cy="4038600"/>
          </a:xfrm>
          <a:prstGeom prst="verticalScroll">
            <a:avLst/>
          </a:prstGeom>
          <a:effectLst>
            <a:glow rad="228600">
              <a:schemeClr val="accent5">
                <a:satMod val="175000"/>
                <a:alpha val="40000"/>
              </a:schemeClr>
            </a:glow>
            <a:outerShdw blurRad="63500" dist="50800" dir="5400000" sx="98000" sy="98000" rotWithShape="0">
              <a:srgbClr val="000000">
                <a:alpha val="20000"/>
              </a:srgbClr>
            </a:outerShdw>
          </a:effectLst>
        </p:spPr>
        <p:style>
          <a:lnRef idx="1">
            <a:schemeClr val="accent1"/>
          </a:lnRef>
          <a:fillRef idx="2">
            <a:schemeClr val="accent1"/>
          </a:fillRef>
          <a:effectRef idx="1">
            <a:schemeClr val="accent1"/>
          </a:effectRef>
          <a:fontRef idx="minor">
            <a:schemeClr val="dk1"/>
          </a:fontRef>
        </p:style>
        <p:txBody>
          <a:bodyPr lIns="91426" tIns="45713" rIns="91426" bIns="45713" rtlCol="0" anchor="ctr"/>
          <a:lstStyle/>
          <a:p>
            <a:pPr>
              <a:buBlip>
                <a:blip r:embed="rId2"/>
              </a:buBlip>
            </a:pPr>
            <a:r>
              <a:rPr lang="en-US" sz="2000" dirty="0"/>
              <a:t> </a:t>
            </a:r>
            <a:r>
              <a:rPr lang="en-US" sz="2000" dirty="0" err="1">
                <a:solidFill>
                  <a:schemeClr val="accent1">
                    <a:lumMod val="50000"/>
                  </a:schemeClr>
                </a:solidFill>
              </a:rPr>
              <a:t>Ruang</a:t>
            </a:r>
            <a:r>
              <a:rPr lang="en-US" sz="2000" dirty="0">
                <a:solidFill>
                  <a:schemeClr val="accent1">
                    <a:lumMod val="50000"/>
                  </a:schemeClr>
                </a:solidFill>
              </a:rPr>
              <a:t> </a:t>
            </a:r>
            <a:r>
              <a:rPr lang="en-US" sz="2000" dirty="0" err="1">
                <a:solidFill>
                  <a:schemeClr val="accent1">
                    <a:lumMod val="50000"/>
                  </a:schemeClr>
                </a:solidFill>
              </a:rPr>
              <a:t>lingkup</a:t>
            </a:r>
            <a:r>
              <a:rPr lang="en-US" sz="2000" dirty="0">
                <a:solidFill>
                  <a:schemeClr val="accent1">
                    <a:lumMod val="50000"/>
                  </a:schemeClr>
                </a:solidFill>
              </a:rPr>
              <a:t> </a:t>
            </a:r>
            <a:r>
              <a:rPr lang="en-US" sz="2000" dirty="0" err="1">
                <a:solidFill>
                  <a:schemeClr val="accent1">
                    <a:lumMod val="50000"/>
                  </a:schemeClr>
                </a:solidFill>
              </a:rPr>
              <a:t>pembinaan</a:t>
            </a:r>
            <a:r>
              <a:rPr lang="en-US" sz="2000" dirty="0">
                <a:solidFill>
                  <a:schemeClr val="accent1">
                    <a:lumMod val="50000"/>
                  </a:schemeClr>
                </a:solidFill>
              </a:rPr>
              <a:t> </a:t>
            </a:r>
            <a:r>
              <a:rPr lang="en-US" sz="2000" dirty="0" err="1">
                <a:solidFill>
                  <a:schemeClr val="accent1">
                    <a:lumMod val="50000"/>
                  </a:schemeClr>
                </a:solidFill>
              </a:rPr>
              <a:t>dan</a:t>
            </a:r>
            <a:r>
              <a:rPr lang="en-US" sz="2000" dirty="0">
                <a:solidFill>
                  <a:schemeClr val="accent1">
                    <a:lumMod val="50000"/>
                  </a:schemeClr>
                </a:solidFill>
              </a:rPr>
              <a:t> </a:t>
            </a:r>
            <a:r>
              <a:rPr lang="en-US" sz="2000" dirty="0" err="1">
                <a:solidFill>
                  <a:schemeClr val="accent1">
                    <a:lumMod val="50000"/>
                  </a:schemeClr>
                </a:solidFill>
              </a:rPr>
              <a:t>pengembangan</a:t>
            </a:r>
            <a:r>
              <a:rPr lang="en-US" sz="2000" dirty="0">
                <a:solidFill>
                  <a:schemeClr val="accent1">
                    <a:lumMod val="50000"/>
                  </a:schemeClr>
                </a:solidFill>
              </a:rPr>
              <a:t> </a:t>
            </a:r>
            <a:r>
              <a:rPr lang="en-US" sz="2000" dirty="0" err="1">
                <a:solidFill>
                  <a:schemeClr val="accent1">
                    <a:lumMod val="50000"/>
                  </a:schemeClr>
                </a:solidFill>
              </a:rPr>
              <a:t>organisasi</a:t>
            </a:r>
            <a:r>
              <a:rPr lang="en-US" sz="2000" dirty="0">
                <a:solidFill>
                  <a:schemeClr val="accent1">
                    <a:lumMod val="50000"/>
                  </a:schemeClr>
                </a:solidFill>
              </a:rPr>
              <a:t> </a:t>
            </a:r>
          </a:p>
          <a:p>
            <a:r>
              <a:rPr lang="en-US" sz="2000" dirty="0">
                <a:solidFill>
                  <a:schemeClr val="accent1">
                    <a:lumMod val="50000"/>
                  </a:schemeClr>
                </a:solidFill>
              </a:rPr>
              <a:t>   PGRI</a:t>
            </a:r>
          </a:p>
          <a:p>
            <a:pPr>
              <a:buBlip>
                <a:blip r:embed="rId2"/>
              </a:buBlip>
            </a:pPr>
            <a:r>
              <a:rPr lang="en-US" sz="2000" dirty="0" err="1">
                <a:solidFill>
                  <a:schemeClr val="accent1">
                    <a:lumMod val="50000"/>
                  </a:schemeClr>
                </a:solidFill>
              </a:rPr>
              <a:t>Tanggung</a:t>
            </a:r>
            <a:r>
              <a:rPr lang="en-US" sz="2000" dirty="0">
                <a:solidFill>
                  <a:schemeClr val="accent1">
                    <a:lumMod val="50000"/>
                  </a:schemeClr>
                </a:solidFill>
              </a:rPr>
              <a:t> </a:t>
            </a:r>
            <a:r>
              <a:rPr lang="en-US" sz="2000" dirty="0" err="1">
                <a:solidFill>
                  <a:schemeClr val="accent1">
                    <a:lumMod val="50000"/>
                  </a:schemeClr>
                </a:solidFill>
              </a:rPr>
              <a:t>jawab</a:t>
            </a:r>
            <a:r>
              <a:rPr lang="en-US" sz="2000" dirty="0">
                <a:solidFill>
                  <a:schemeClr val="accent1">
                    <a:lumMod val="50000"/>
                  </a:schemeClr>
                </a:solidFill>
              </a:rPr>
              <a:t> </a:t>
            </a:r>
            <a:r>
              <a:rPr lang="en-US" sz="2000" dirty="0" err="1">
                <a:solidFill>
                  <a:schemeClr val="accent1">
                    <a:lumMod val="50000"/>
                  </a:schemeClr>
                </a:solidFill>
              </a:rPr>
              <a:t>dan</a:t>
            </a:r>
            <a:r>
              <a:rPr lang="en-US" sz="2000" dirty="0">
                <a:solidFill>
                  <a:schemeClr val="accent1">
                    <a:lumMod val="50000"/>
                  </a:schemeClr>
                </a:solidFill>
              </a:rPr>
              <a:t> </a:t>
            </a:r>
            <a:r>
              <a:rPr lang="en-US" sz="2000" dirty="0" err="1">
                <a:solidFill>
                  <a:schemeClr val="accent1">
                    <a:lumMod val="50000"/>
                  </a:schemeClr>
                </a:solidFill>
              </a:rPr>
              <a:t>peranan</a:t>
            </a:r>
            <a:r>
              <a:rPr lang="en-US" sz="2000" dirty="0">
                <a:solidFill>
                  <a:schemeClr val="accent1">
                    <a:lumMod val="50000"/>
                  </a:schemeClr>
                </a:solidFill>
              </a:rPr>
              <a:t> PGRI </a:t>
            </a:r>
            <a:r>
              <a:rPr lang="en-US" sz="2000" dirty="0" err="1">
                <a:solidFill>
                  <a:schemeClr val="accent1">
                    <a:lumMod val="50000"/>
                  </a:schemeClr>
                </a:solidFill>
              </a:rPr>
              <a:t>dalam</a:t>
            </a:r>
            <a:r>
              <a:rPr lang="en-US" sz="2000" dirty="0">
                <a:solidFill>
                  <a:schemeClr val="accent1">
                    <a:lumMod val="50000"/>
                  </a:schemeClr>
                </a:solidFill>
              </a:rPr>
              <a:t> </a:t>
            </a:r>
            <a:r>
              <a:rPr lang="en-US" sz="2000" dirty="0" err="1">
                <a:solidFill>
                  <a:schemeClr val="accent1">
                    <a:lumMod val="50000"/>
                  </a:schemeClr>
                </a:solidFill>
              </a:rPr>
              <a:t>menyukseskan</a:t>
            </a:r>
            <a:r>
              <a:rPr lang="en-US" sz="2000" dirty="0">
                <a:solidFill>
                  <a:schemeClr val="accent1">
                    <a:lumMod val="50000"/>
                  </a:schemeClr>
                </a:solidFill>
              </a:rPr>
              <a:t> SU </a:t>
            </a:r>
          </a:p>
          <a:p>
            <a:r>
              <a:rPr lang="en-US" sz="2000" dirty="0">
                <a:solidFill>
                  <a:schemeClr val="accent1">
                    <a:lumMod val="50000"/>
                  </a:schemeClr>
                </a:solidFill>
              </a:rPr>
              <a:t>   MPR 1983</a:t>
            </a:r>
          </a:p>
          <a:p>
            <a:pPr>
              <a:buBlip>
                <a:blip r:embed="rId2"/>
              </a:buBlip>
            </a:pPr>
            <a:r>
              <a:rPr lang="en-US" sz="2000" dirty="0" err="1">
                <a:solidFill>
                  <a:schemeClr val="accent1">
                    <a:lumMod val="50000"/>
                  </a:schemeClr>
                </a:solidFill>
              </a:rPr>
              <a:t>Repelita</a:t>
            </a:r>
            <a:r>
              <a:rPr lang="en-US" sz="2000" dirty="0">
                <a:solidFill>
                  <a:schemeClr val="accent1">
                    <a:lumMod val="50000"/>
                  </a:schemeClr>
                </a:solidFill>
              </a:rPr>
              <a:t> IV </a:t>
            </a:r>
            <a:r>
              <a:rPr lang="en-US" sz="2000" dirty="0" err="1">
                <a:solidFill>
                  <a:schemeClr val="accent1">
                    <a:lumMod val="50000"/>
                  </a:schemeClr>
                </a:solidFill>
              </a:rPr>
              <a:t>dan</a:t>
            </a:r>
            <a:r>
              <a:rPr lang="en-US" sz="2000" dirty="0">
                <a:solidFill>
                  <a:schemeClr val="accent1">
                    <a:lumMod val="50000"/>
                  </a:schemeClr>
                </a:solidFill>
              </a:rPr>
              <a:t> </a:t>
            </a:r>
            <a:r>
              <a:rPr lang="en-US" sz="2000" dirty="0" err="1">
                <a:solidFill>
                  <a:schemeClr val="accent1">
                    <a:lumMod val="50000"/>
                  </a:schemeClr>
                </a:solidFill>
              </a:rPr>
              <a:t>Pancakrida</a:t>
            </a:r>
            <a:r>
              <a:rPr lang="en-US" sz="2000" dirty="0">
                <a:solidFill>
                  <a:schemeClr val="accent1">
                    <a:lumMod val="50000"/>
                  </a:schemeClr>
                </a:solidFill>
              </a:rPr>
              <a:t> </a:t>
            </a:r>
            <a:r>
              <a:rPr lang="en-US" sz="2000" dirty="0" err="1">
                <a:solidFill>
                  <a:schemeClr val="accent1">
                    <a:lumMod val="50000"/>
                  </a:schemeClr>
                </a:solidFill>
              </a:rPr>
              <a:t>Kabinet</a:t>
            </a:r>
            <a:r>
              <a:rPr lang="en-US" sz="2000" dirty="0">
                <a:solidFill>
                  <a:schemeClr val="accent1">
                    <a:lumMod val="50000"/>
                  </a:schemeClr>
                </a:solidFill>
              </a:rPr>
              <a:t> Pembangunan V</a:t>
            </a:r>
          </a:p>
          <a:p>
            <a:pPr>
              <a:buBlip>
                <a:blip r:embed="rId2"/>
              </a:buBlip>
            </a:pPr>
            <a:r>
              <a:rPr lang="en-US" sz="2000" dirty="0" err="1">
                <a:solidFill>
                  <a:schemeClr val="accent1">
                    <a:lumMod val="50000"/>
                  </a:schemeClr>
                </a:solidFill>
              </a:rPr>
              <a:t>Tanggung</a:t>
            </a:r>
            <a:r>
              <a:rPr lang="en-US" sz="2000" dirty="0">
                <a:solidFill>
                  <a:schemeClr val="accent1">
                    <a:lumMod val="50000"/>
                  </a:schemeClr>
                </a:solidFill>
              </a:rPr>
              <a:t> </a:t>
            </a:r>
            <a:r>
              <a:rPr lang="en-US" sz="2000" dirty="0" err="1">
                <a:solidFill>
                  <a:schemeClr val="accent1">
                    <a:lumMod val="50000"/>
                  </a:schemeClr>
                </a:solidFill>
              </a:rPr>
              <a:t>jawab</a:t>
            </a:r>
            <a:r>
              <a:rPr lang="en-US" sz="2000" dirty="0">
                <a:solidFill>
                  <a:schemeClr val="accent1">
                    <a:lumMod val="50000"/>
                  </a:schemeClr>
                </a:solidFill>
              </a:rPr>
              <a:t> </a:t>
            </a:r>
            <a:r>
              <a:rPr lang="en-US" sz="2000" dirty="0" err="1">
                <a:solidFill>
                  <a:schemeClr val="accent1">
                    <a:lumMod val="50000"/>
                  </a:schemeClr>
                </a:solidFill>
              </a:rPr>
              <a:t>dan</a:t>
            </a:r>
            <a:r>
              <a:rPr lang="en-US" sz="2000" dirty="0">
                <a:solidFill>
                  <a:schemeClr val="accent1">
                    <a:lumMod val="50000"/>
                  </a:schemeClr>
                </a:solidFill>
              </a:rPr>
              <a:t> </a:t>
            </a:r>
            <a:r>
              <a:rPr lang="en-US" sz="2000" dirty="0" err="1">
                <a:solidFill>
                  <a:schemeClr val="accent1">
                    <a:lumMod val="50000"/>
                  </a:schemeClr>
                </a:solidFill>
              </a:rPr>
              <a:t>peranan</a:t>
            </a:r>
            <a:r>
              <a:rPr lang="en-US" sz="2000" dirty="0">
                <a:solidFill>
                  <a:schemeClr val="accent1">
                    <a:lumMod val="50000"/>
                  </a:schemeClr>
                </a:solidFill>
              </a:rPr>
              <a:t> PGRI </a:t>
            </a:r>
            <a:r>
              <a:rPr lang="en-US" sz="2000" dirty="0" err="1">
                <a:solidFill>
                  <a:schemeClr val="accent1">
                    <a:lumMod val="50000"/>
                  </a:schemeClr>
                </a:solidFill>
              </a:rPr>
              <a:t>dalam</a:t>
            </a:r>
            <a:r>
              <a:rPr lang="en-US" sz="2000" dirty="0">
                <a:solidFill>
                  <a:schemeClr val="accent1">
                    <a:lumMod val="50000"/>
                  </a:schemeClr>
                </a:solidFill>
              </a:rPr>
              <a:t> </a:t>
            </a:r>
            <a:r>
              <a:rPr lang="en-US" sz="2000" dirty="0" err="1">
                <a:solidFill>
                  <a:schemeClr val="accent1">
                    <a:lumMod val="50000"/>
                  </a:schemeClr>
                </a:solidFill>
              </a:rPr>
              <a:t>ikut</a:t>
            </a:r>
            <a:r>
              <a:rPr lang="en-US" sz="2000" dirty="0">
                <a:solidFill>
                  <a:schemeClr val="accent1">
                    <a:lumMod val="50000"/>
                  </a:schemeClr>
                </a:solidFill>
              </a:rPr>
              <a:t> </a:t>
            </a:r>
            <a:r>
              <a:rPr lang="en-US" sz="2000" dirty="0" err="1">
                <a:solidFill>
                  <a:schemeClr val="accent1">
                    <a:lumMod val="50000"/>
                  </a:schemeClr>
                </a:solidFill>
              </a:rPr>
              <a:t>serta</a:t>
            </a:r>
            <a:r>
              <a:rPr lang="en-US" sz="2000" dirty="0">
                <a:solidFill>
                  <a:schemeClr val="accent1">
                    <a:lumMod val="50000"/>
                  </a:schemeClr>
                </a:solidFill>
              </a:rPr>
              <a:t> </a:t>
            </a:r>
          </a:p>
          <a:p>
            <a:r>
              <a:rPr lang="en-US" sz="2000" dirty="0">
                <a:solidFill>
                  <a:schemeClr val="accent1">
                    <a:lumMod val="50000"/>
                  </a:schemeClr>
                </a:solidFill>
              </a:rPr>
              <a:t>   </a:t>
            </a:r>
            <a:r>
              <a:rPr lang="en-US" sz="2000" dirty="0" err="1">
                <a:solidFill>
                  <a:schemeClr val="accent1">
                    <a:lumMod val="50000"/>
                  </a:schemeClr>
                </a:solidFill>
              </a:rPr>
              <a:t>menciptkan</a:t>
            </a:r>
            <a:r>
              <a:rPr lang="en-US" sz="2000" dirty="0">
                <a:solidFill>
                  <a:schemeClr val="accent1">
                    <a:lumMod val="50000"/>
                  </a:schemeClr>
                </a:solidFill>
              </a:rPr>
              <a:t> </a:t>
            </a:r>
            <a:r>
              <a:rPr lang="en-US" sz="2000" dirty="0" err="1" smtClean="0">
                <a:solidFill>
                  <a:schemeClr val="accent1">
                    <a:lumMod val="50000"/>
                  </a:schemeClr>
                </a:solidFill>
              </a:rPr>
              <a:t>kera</a:t>
            </a:r>
            <a:r>
              <a:rPr lang="id-ID" sz="2000" dirty="0" smtClean="0">
                <a:solidFill>
                  <a:schemeClr val="accent1">
                    <a:lumMod val="50000"/>
                  </a:schemeClr>
                </a:solidFill>
              </a:rPr>
              <a:t>n</a:t>
            </a:r>
            <a:r>
              <a:rPr lang="en-US" sz="2000" dirty="0" err="1" smtClean="0">
                <a:solidFill>
                  <a:schemeClr val="accent1">
                    <a:lumMod val="50000"/>
                  </a:schemeClr>
                </a:solidFill>
              </a:rPr>
              <a:t>gka</a:t>
            </a:r>
            <a:r>
              <a:rPr lang="en-US" sz="2000" dirty="0" smtClean="0">
                <a:solidFill>
                  <a:schemeClr val="accent1">
                    <a:lumMod val="50000"/>
                  </a:schemeClr>
                </a:solidFill>
              </a:rPr>
              <a:t> </a:t>
            </a:r>
            <a:r>
              <a:rPr lang="en-US" sz="2000" dirty="0" err="1">
                <a:solidFill>
                  <a:schemeClr val="accent1">
                    <a:lumMod val="50000"/>
                  </a:schemeClr>
                </a:solidFill>
              </a:rPr>
              <a:t>landasan</a:t>
            </a:r>
            <a:r>
              <a:rPr lang="en-US" sz="2000" dirty="0">
                <a:solidFill>
                  <a:schemeClr val="accent1">
                    <a:lumMod val="50000"/>
                  </a:schemeClr>
                </a:solidFill>
              </a:rPr>
              <a:t> yang </a:t>
            </a:r>
            <a:r>
              <a:rPr lang="en-US" sz="2000" dirty="0" err="1">
                <a:solidFill>
                  <a:schemeClr val="accent1">
                    <a:lumMod val="50000"/>
                  </a:schemeClr>
                </a:solidFill>
              </a:rPr>
              <a:t>kokoh</a:t>
            </a:r>
            <a:r>
              <a:rPr lang="en-US" sz="2000" dirty="0">
                <a:solidFill>
                  <a:schemeClr val="accent1">
                    <a:lumMod val="50000"/>
                  </a:schemeClr>
                </a:solidFill>
              </a:rPr>
              <a:t> </a:t>
            </a:r>
            <a:r>
              <a:rPr lang="en-US" sz="2000" dirty="0" err="1">
                <a:solidFill>
                  <a:schemeClr val="accent1">
                    <a:lumMod val="50000"/>
                  </a:schemeClr>
                </a:solidFill>
              </a:rPr>
              <a:t>bagi</a:t>
            </a:r>
            <a:r>
              <a:rPr lang="en-US" sz="2000" dirty="0">
                <a:solidFill>
                  <a:schemeClr val="accent1">
                    <a:lumMod val="50000"/>
                  </a:schemeClr>
                </a:solidFill>
              </a:rPr>
              <a:t> </a:t>
            </a:r>
            <a:r>
              <a:rPr lang="en-US" sz="2000" dirty="0" err="1">
                <a:solidFill>
                  <a:schemeClr val="accent1">
                    <a:lumMod val="50000"/>
                  </a:schemeClr>
                </a:solidFill>
              </a:rPr>
              <a:t>pertumbuhan</a:t>
            </a:r>
            <a:endParaRPr lang="en-US" sz="2000" dirty="0">
              <a:solidFill>
                <a:schemeClr val="accent1">
                  <a:lumMod val="50000"/>
                </a:schemeClr>
              </a:solidFill>
            </a:endParaRPr>
          </a:p>
          <a:p>
            <a:r>
              <a:rPr lang="en-US" sz="2000" dirty="0">
                <a:solidFill>
                  <a:schemeClr val="accent1">
                    <a:lumMod val="50000"/>
                  </a:schemeClr>
                </a:solidFill>
              </a:rPr>
              <a:t>  </a:t>
            </a:r>
            <a:r>
              <a:rPr lang="id-ID" sz="2000" dirty="0" smtClean="0">
                <a:solidFill>
                  <a:schemeClr val="accent1">
                    <a:lumMod val="50000"/>
                  </a:schemeClr>
                </a:solidFill>
              </a:rPr>
              <a:t> </a:t>
            </a:r>
            <a:r>
              <a:rPr lang="en-US" sz="2000" dirty="0" err="1" smtClean="0">
                <a:solidFill>
                  <a:schemeClr val="accent1">
                    <a:lumMod val="50000"/>
                  </a:schemeClr>
                </a:solidFill>
              </a:rPr>
              <a:t>dan</a:t>
            </a:r>
            <a:r>
              <a:rPr lang="en-US" sz="2000" dirty="0" smtClean="0">
                <a:solidFill>
                  <a:schemeClr val="accent1">
                    <a:lumMod val="50000"/>
                  </a:schemeClr>
                </a:solidFill>
              </a:rPr>
              <a:t> </a:t>
            </a:r>
            <a:r>
              <a:rPr lang="en-US" sz="2000" dirty="0" err="1">
                <a:solidFill>
                  <a:schemeClr val="accent1">
                    <a:lumMod val="50000"/>
                  </a:schemeClr>
                </a:solidFill>
              </a:rPr>
              <a:t>pembangunan</a:t>
            </a:r>
            <a:r>
              <a:rPr lang="en-US" sz="2000" dirty="0">
                <a:solidFill>
                  <a:schemeClr val="accent1">
                    <a:lumMod val="50000"/>
                  </a:schemeClr>
                </a:solidFill>
              </a:rPr>
              <a:t> </a:t>
            </a:r>
            <a:r>
              <a:rPr lang="en-US" sz="2000" dirty="0" err="1">
                <a:solidFill>
                  <a:schemeClr val="accent1">
                    <a:lumMod val="50000"/>
                  </a:schemeClr>
                </a:solidFill>
              </a:rPr>
              <a:t>nasional</a:t>
            </a:r>
            <a:endParaRPr lang="en-US" sz="2000" dirty="0">
              <a:solidFill>
                <a:schemeClr val="accent1">
                  <a:lumMod val="50000"/>
                </a:schemeClr>
              </a:solidFill>
            </a:endParaRPr>
          </a:p>
          <a:p>
            <a:pPr>
              <a:buBlip>
                <a:blip r:embed="rId2"/>
              </a:buBlip>
            </a:pPr>
            <a:r>
              <a:rPr lang="en-US" sz="2000" dirty="0">
                <a:solidFill>
                  <a:schemeClr val="accent1">
                    <a:lumMod val="50000"/>
                  </a:schemeClr>
                </a:solidFill>
              </a:rPr>
              <a:t> </a:t>
            </a:r>
            <a:r>
              <a:rPr lang="en-US" sz="2000" dirty="0" err="1">
                <a:solidFill>
                  <a:schemeClr val="accent1">
                    <a:lumMod val="50000"/>
                  </a:schemeClr>
                </a:solidFill>
              </a:rPr>
              <a:t>Tanggung</a:t>
            </a:r>
            <a:r>
              <a:rPr lang="en-US" sz="2000" dirty="0">
                <a:solidFill>
                  <a:schemeClr val="accent1">
                    <a:lumMod val="50000"/>
                  </a:schemeClr>
                </a:solidFill>
              </a:rPr>
              <a:t> </a:t>
            </a:r>
            <a:r>
              <a:rPr lang="en-US" sz="2000" dirty="0" err="1">
                <a:solidFill>
                  <a:schemeClr val="accent1">
                    <a:lumMod val="50000"/>
                  </a:schemeClr>
                </a:solidFill>
              </a:rPr>
              <a:t>jawab</a:t>
            </a:r>
            <a:r>
              <a:rPr lang="en-US" sz="2000" dirty="0">
                <a:solidFill>
                  <a:schemeClr val="accent1">
                    <a:lumMod val="50000"/>
                  </a:schemeClr>
                </a:solidFill>
              </a:rPr>
              <a:t> </a:t>
            </a:r>
            <a:r>
              <a:rPr lang="en-US" sz="2000" dirty="0" err="1">
                <a:solidFill>
                  <a:schemeClr val="accent1">
                    <a:lumMod val="50000"/>
                  </a:schemeClr>
                </a:solidFill>
              </a:rPr>
              <a:t>serta</a:t>
            </a:r>
            <a:r>
              <a:rPr lang="en-US" sz="2000" dirty="0">
                <a:solidFill>
                  <a:schemeClr val="accent1">
                    <a:lumMod val="50000"/>
                  </a:schemeClr>
                </a:solidFill>
              </a:rPr>
              <a:t> </a:t>
            </a:r>
            <a:r>
              <a:rPr lang="en-US" sz="2000" dirty="0" err="1">
                <a:solidFill>
                  <a:schemeClr val="accent1">
                    <a:lumMod val="50000"/>
                  </a:schemeClr>
                </a:solidFill>
              </a:rPr>
              <a:t>peranan</a:t>
            </a:r>
            <a:r>
              <a:rPr lang="en-US" sz="2000" dirty="0">
                <a:solidFill>
                  <a:schemeClr val="accent1">
                    <a:lumMod val="50000"/>
                  </a:schemeClr>
                </a:solidFill>
              </a:rPr>
              <a:t> PGRI </a:t>
            </a:r>
            <a:r>
              <a:rPr lang="en-US" sz="2000" dirty="0" err="1">
                <a:solidFill>
                  <a:schemeClr val="accent1">
                    <a:lumMod val="50000"/>
                  </a:schemeClr>
                </a:solidFill>
              </a:rPr>
              <a:t>sebagai</a:t>
            </a:r>
            <a:r>
              <a:rPr lang="en-US" sz="2000" dirty="0">
                <a:solidFill>
                  <a:schemeClr val="accent1">
                    <a:lumMod val="50000"/>
                  </a:schemeClr>
                </a:solidFill>
              </a:rPr>
              <a:t> </a:t>
            </a:r>
            <a:r>
              <a:rPr lang="en-US" sz="2000" dirty="0" err="1">
                <a:solidFill>
                  <a:schemeClr val="accent1">
                    <a:lumMod val="50000"/>
                  </a:schemeClr>
                </a:solidFill>
              </a:rPr>
              <a:t>komponen</a:t>
            </a:r>
            <a:r>
              <a:rPr lang="en-US" sz="2000" dirty="0">
                <a:solidFill>
                  <a:schemeClr val="accent1">
                    <a:lumMod val="50000"/>
                  </a:schemeClr>
                </a:solidFill>
              </a:rPr>
              <a:t> </a:t>
            </a:r>
            <a:r>
              <a:rPr lang="en-US" sz="2000" dirty="0" err="1">
                <a:solidFill>
                  <a:schemeClr val="accent1">
                    <a:lumMod val="50000"/>
                  </a:schemeClr>
                </a:solidFill>
              </a:rPr>
              <a:t>Orde</a:t>
            </a:r>
            <a:r>
              <a:rPr lang="en-US" sz="2000" dirty="0">
                <a:solidFill>
                  <a:schemeClr val="accent1">
                    <a:lumMod val="50000"/>
                  </a:schemeClr>
                </a:solidFill>
              </a:rPr>
              <a:t> </a:t>
            </a:r>
          </a:p>
          <a:p>
            <a:r>
              <a:rPr lang="en-US" sz="2000" dirty="0">
                <a:solidFill>
                  <a:schemeClr val="accent1">
                    <a:lumMod val="50000"/>
                  </a:schemeClr>
                </a:solidFill>
              </a:rPr>
              <a:t>   </a:t>
            </a:r>
            <a:r>
              <a:rPr lang="en-US" sz="2000" dirty="0" err="1">
                <a:solidFill>
                  <a:schemeClr val="accent1">
                    <a:lumMod val="50000"/>
                  </a:schemeClr>
                </a:solidFill>
              </a:rPr>
              <a:t>Baru</a:t>
            </a:r>
            <a:r>
              <a:rPr lang="en-US" sz="2000" dirty="0">
                <a:solidFill>
                  <a:schemeClr val="accent1">
                    <a:lumMod val="50000"/>
                  </a:schemeClr>
                </a:solidFill>
              </a:rPr>
              <a:t> </a:t>
            </a:r>
            <a:r>
              <a:rPr lang="en-US" sz="2000" dirty="0" err="1">
                <a:solidFill>
                  <a:schemeClr val="accent1">
                    <a:lumMod val="50000"/>
                  </a:schemeClr>
                </a:solidFill>
              </a:rPr>
              <a:t>dalam</a:t>
            </a:r>
            <a:r>
              <a:rPr lang="en-US" sz="2000" dirty="0">
                <a:solidFill>
                  <a:schemeClr val="accent1">
                    <a:lumMod val="50000"/>
                  </a:schemeClr>
                </a:solidFill>
              </a:rPr>
              <a:t> </a:t>
            </a:r>
            <a:r>
              <a:rPr lang="en-US" sz="2000" dirty="0" err="1">
                <a:solidFill>
                  <a:schemeClr val="accent1">
                    <a:lumMod val="50000"/>
                  </a:schemeClr>
                </a:solidFill>
              </a:rPr>
              <a:t>menghadapi</a:t>
            </a:r>
            <a:r>
              <a:rPr lang="en-US" sz="2000" dirty="0">
                <a:solidFill>
                  <a:schemeClr val="accent1">
                    <a:lumMod val="50000"/>
                  </a:schemeClr>
                </a:solidFill>
              </a:rPr>
              <a:t> </a:t>
            </a:r>
            <a:r>
              <a:rPr lang="en-US" sz="2000" dirty="0" err="1">
                <a:solidFill>
                  <a:schemeClr val="accent1">
                    <a:lumMod val="50000"/>
                  </a:schemeClr>
                </a:solidFill>
              </a:rPr>
              <a:t>pelaksanaan</a:t>
            </a:r>
            <a:r>
              <a:rPr lang="en-US" sz="2000" dirty="0">
                <a:solidFill>
                  <a:schemeClr val="accent1">
                    <a:lumMod val="50000"/>
                  </a:schemeClr>
                </a:solidFill>
              </a:rPr>
              <a:t> </a:t>
            </a:r>
            <a:r>
              <a:rPr lang="en-US" sz="2000" dirty="0" err="1">
                <a:solidFill>
                  <a:schemeClr val="accent1">
                    <a:lumMod val="50000"/>
                  </a:schemeClr>
                </a:solidFill>
              </a:rPr>
              <a:t>Pemilu</a:t>
            </a:r>
            <a:r>
              <a:rPr lang="en-US" sz="2000" dirty="0">
                <a:solidFill>
                  <a:schemeClr val="accent1">
                    <a:lumMod val="50000"/>
                  </a:schemeClr>
                </a:solidFill>
              </a:rPr>
              <a:t> 1987 </a:t>
            </a:r>
            <a:r>
              <a:rPr lang="en-US" sz="2000" dirty="0" err="1">
                <a:solidFill>
                  <a:schemeClr val="accent1">
                    <a:lumMod val="50000"/>
                  </a:schemeClr>
                </a:solidFill>
              </a:rPr>
              <a:t>dan</a:t>
            </a:r>
            <a:r>
              <a:rPr lang="en-US" sz="2000" dirty="0">
                <a:solidFill>
                  <a:schemeClr val="accent1">
                    <a:lumMod val="50000"/>
                  </a:schemeClr>
                </a:solidFill>
              </a:rPr>
              <a:t>    </a:t>
            </a:r>
          </a:p>
          <a:p>
            <a:r>
              <a:rPr lang="en-US" sz="2000" dirty="0">
                <a:solidFill>
                  <a:schemeClr val="accent1">
                    <a:lumMod val="50000"/>
                  </a:schemeClr>
                </a:solidFill>
              </a:rPr>
              <a:t>   </a:t>
            </a:r>
            <a:r>
              <a:rPr lang="en-US" sz="2000" dirty="0" err="1">
                <a:solidFill>
                  <a:schemeClr val="accent1">
                    <a:lumMod val="50000"/>
                  </a:schemeClr>
                </a:solidFill>
              </a:rPr>
              <a:t>menyukseskan</a:t>
            </a:r>
            <a:r>
              <a:rPr lang="en-US" sz="2000" dirty="0">
                <a:solidFill>
                  <a:schemeClr val="accent1">
                    <a:lumMod val="50000"/>
                  </a:schemeClr>
                </a:solidFill>
              </a:rPr>
              <a:t> SU MPR 1988</a:t>
            </a:r>
          </a:p>
        </p:txBody>
      </p:sp>
      <p:sp>
        <p:nvSpPr>
          <p:cNvPr id="6" name="Right Arrow 5">
            <a:hlinkClick r:id="rId3" action="ppaction://hlinksldjump"/>
          </p:cNvPr>
          <p:cNvSpPr/>
          <p:nvPr/>
        </p:nvSpPr>
        <p:spPr>
          <a:xfrm>
            <a:off x="8420101" y="6324600"/>
            <a:ext cx="1403350" cy="533400"/>
          </a:xfrm>
          <a:prstGeom prst="rightArrow">
            <a:avLst/>
          </a:prstGeom>
        </p:spPr>
        <p:style>
          <a:lnRef idx="0">
            <a:schemeClr val="accent6"/>
          </a:lnRef>
          <a:fillRef idx="3">
            <a:schemeClr val="accent6"/>
          </a:fillRef>
          <a:effectRef idx="3">
            <a:schemeClr val="accent6"/>
          </a:effectRef>
          <a:fontRef idx="minor">
            <a:schemeClr val="lt1"/>
          </a:fontRef>
        </p:style>
        <p:txBody>
          <a:bodyPr lIns="91426" tIns="45713" rIns="91426" bIns="45713" rtlCol="0" anchor="ctr"/>
          <a:lstStyle/>
          <a:p>
            <a:pPr algn="ctr"/>
            <a:r>
              <a:rPr lang="en-US" sz="2400" b="1" dirty="0">
                <a:solidFill>
                  <a:schemeClr val="bg1"/>
                </a:solidFill>
                <a:latin typeface="Kristen ITC" pitchFamily="66" charset="0"/>
              </a:rPr>
              <a:t>Next</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600" decel="100000"/>
                                        <p:tgtEl>
                                          <p:spTgt spid="5"/>
                                        </p:tgtEl>
                                      </p:cBhvr>
                                    </p:animEffect>
                                    <p:anim calcmode="lin" valueType="num">
                                      <p:cBhvr>
                                        <p:cTn id="16" dur="1600" decel="100000" fill="hold"/>
                                        <p:tgtEl>
                                          <p:spTgt spid="5"/>
                                        </p:tgtEl>
                                        <p:attrNameLst>
                                          <p:attrName>style.rotation</p:attrName>
                                        </p:attrNameLst>
                                      </p:cBhvr>
                                      <p:tavLst>
                                        <p:tav tm="0">
                                          <p:val>
                                            <p:fltVal val="-90"/>
                                          </p:val>
                                        </p:tav>
                                        <p:tav tm="100000">
                                          <p:val>
                                            <p:fltVal val="0"/>
                                          </p:val>
                                        </p:tav>
                                      </p:tavLst>
                                    </p:anim>
                                    <p:anim calcmode="lin" valueType="num">
                                      <p:cBhvr>
                                        <p:cTn id="17" dur="1600" decel="100000" fill="hold"/>
                                        <p:tgtEl>
                                          <p:spTgt spid="5"/>
                                        </p:tgtEl>
                                        <p:attrNameLst>
                                          <p:attrName>ppt_x</p:attrName>
                                        </p:attrNameLst>
                                      </p:cBhvr>
                                      <p:tavLst>
                                        <p:tav tm="0">
                                          <p:val>
                                            <p:strVal val="#ppt_x+0.4"/>
                                          </p:val>
                                        </p:tav>
                                        <p:tav tm="100000">
                                          <p:val>
                                            <p:strVal val="#ppt_x-0.05"/>
                                          </p:val>
                                        </p:tav>
                                      </p:tavLst>
                                    </p:anim>
                                    <p:anim calcmode="lin" valueType="num">
                                      <p:cBhvr>
                                        <p:cTn id="18" dur="1600" decel="100000" fill="hold"/>
                                        <p:tgtEl>
                                          <p:spTgt spid="5"/>
                                        </p:tgtEl>
                                        <p:attrNameLst>
                                          <p:attrName>ppt_y</p:attrName>
                                        </p:attrNameLst>
                                      </p:cBhvr>
                                      <p:tavLst>
                                        <p:tav tm="0">
                                          <p:val>
                                            <p:strVal val="#ppt_y-0.4"/>
                                          </p:val>
                                        </p:tav>
                                        <p:tav tm="100000">
                                          <p:val>
                                            <p:strVal val="#ppt_y+0.1"/>
                                          </p:val>
                                        </p:tav>
                                      </p:tavLst>
                                    </p:anim>
                                    <p:anim calcmode="lin" valueType="num">
                                      <p:cBhvr>
                                        <p:cTn id="19" dur="400" accel="100000" fill="hold">
                                          <p:stCondLst>
                                            <p:cond delay="1600"/>
                                          </p:stCondLst>
                                        </p:cTn>
                                        <p:tgtEl>
                                          <p:spTgt spid="5"/>
                                        </p:tgtEl>
                                        <p:attrNameLst>
                                          <p:attrName>ppt_x</p:attrName>
                                        </p:attrNameLst>
                                      </p:cBhvr>
                                      <p:tavLst>
                                        <p:tav tm="0">
                                          <p:val>
                                            <p:strVal val="#ppt_x-0.05"/>
                                          </p:val>
                                        </p:tav>
                                        <p:tav tm="100000">
                                          <p:val>
                                            <p:strVal val="#ppt_x"/>
                                          </p:val>
                                        </p:tav>
                                      </p:tavLst>
                                    </p:anim>
                                    <p:anim calcmode="lin" valueType="num">
                                      <p:cBhvr>
                                        <p:cTn id="20" dur="400" accel="100000" fill="hold">
                                          <p:stCondLst>
                                            <p:cond delay="16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iterate type="lt">
                                    <p:tmPct val="10000"/>
                                  </p:iterate>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anim calcmode="lin" valueType="num">
                                      <p:cBhvr>
                                        <p:cTn id="26" dur="2000" fill="hold"/>
                                        <p:tgtEl>
                                          <p:spTgt spid="6"/>
                                        </p:tgtEl>
                                        <p:attrNameLst>
                                          <p:attrName>ppt_w</p:attrName>
                                        </p:attrNameLst>
                                      </p:cBhvr>
                                      <p:tavLst>
                                        <p:tav tm="0" fmla="#ppt_w*sin(2.5*pi*$)">
                                          <p:val>
                                            <p:fltVal val="0"/>
                                          </p:val>
                                        </p:tav>
                                        <p:tav tm="100000">
                                          <p:val>
                                            <p:fltVal val="1"/>
                                          </p:val>
                                        </p:tav>
                                      </p:tavLst>
                                    </p:anim>
                                    <p:anim calcmode="lin" valueType="num">
                                      <p:cBhvr>
                                        <p:cTn id="27"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750" y="685800"/>
            <a:ext cx="8915400" cy="4648200"/>
          </a:xfrm>
        </p:spPr>
        <p:txBody>
          <a:bodyPr>
            <a:normAutofit fontScale="25000" lnSpcReduction="20000"/>
          </a:bodyPr>
          <a:lstStyle/>
          <a:p>
            <a:pPr>
              <a:buNone/>
            </a:pPr>
            <a:endParaRPr lang="en-US" sz="7200" b="1" dirty="0">
              <a:latin typeface="Kristen ITC" pitchFamily="66" charset="0"/>
            </a:endParaRPr>
          </a:p>
          <a:p>
            <a:pPr>
              <a:buNone/>
            </a:pPr>
            <a:r>
              <a:rPr lang="en-US" sz="7200" b="1" dirty="0" err="1">
                <a:latin typeface="Kristen ITC" pitchFamily="66" charset="0"/>
              </a:rPr>
              <a:t>Karya</a:t>
            </a:r>
            <a:r>
              <a:rPr lang="en-US" sz="7200" b="1" dirty="0">
                <a:latin typeface="Kristen ITC" pitchFamily="66" charset="0"/>
              </a:rPr>
              <a:t> PGRI </a:t>
            </a:r>
            <a:r>
              <a:rPr lang="en-US" sz="7200" b="1" dirty="0" err="1">
                <a:latin typeface="Kristen ITC" pitchFamily="66" charset="0"/>
              </a:rPr>
              <a:t>pada</a:t>
            </a:r>
            <a:r>
              <a:rPr lang="en-US" sz="7200" b="1" dirty="0">
                <a:latin typeface="Kristen ITC" pitchFamily="66" charset="0"/>
              </a:rPr>
              <a:t> </a:t>
            </a:r>
            <a:r>
              <a:rPr lang="en-US" sz="7200" b="1" dirty="0" err="1">
                <a:latin typeface="Kristen ITC" pitchFamily="66" charset="0"/>
              </a:rPr>
              <a:t>masa</a:t>
            </a:r>
            <a:r>
              <a:rPr lang="en-US" sz="7200" b="1" dirty="0">
                <a:latin typeface="Kristen ITC" pitchFamily="66" charset="0"/>
              </a:rPr>
              <a:t>  </a:t>
            </a:r>
            <a:r>
              <a:rPr lang="en-US" sz="7200" b="1" dirty="0" err="1">
                <a:latin typeface="Kristen ITC" pitchFamily="66" charset="0"/>
              </a:rPr>
              <a:t>Bakti</a:t>
            </a:r>
            <a:r>
              <a:rPr lang="en-US" sz="7200" b="1" dirty="0">
                <a:latin typeface="Kristen ITC" pitchFamily="66" charset="0"/>
              </a:rPr>
              <a:t> XV</a:t>
            </a:r>
          </a:p>
          <a:p>
            <a:pPr>
              <a:buNone/>
            </a:pPr>
            <a:endParaRPr lang="en-US" sz="7200" dirty="0"/>
          </a:p>
          <a:p>
            <a:pPr>
              <a:buNone/>
            </a:pPr>
            <a:endParaRPr lang="en-US" sz="7200" dirty="0"/>
          </a:p>
          <a:p>
            <a:pPr>
              <a:buNone/>
            </a:pPr>
            <a:endParaRPr lang="en-US" sz="7200" dirty="0"/>
          </a:p>
          <a:p>
            <a:pPr>
              <a:buNone/>
            </a:pPr>
            <a:endParaRPr lang="en-US" sz="7200" dirty="0"/>
          </a:p>
          <a:p>
            <a:pPr>
              <a:buNone/>
            </a:pPr>
            <a:r>
              <a:rPr lang="en-US" sz="7200" b="1" u="sng" dirty="0" err="1">
                <a:latin typeface="Kristen ITC" pitchFamily="66" charset="0"/>
              </a:rPr>
              <a:t>Keluarnya</a:t>
            </a:r>
            <a:r>
              <a:rPr lang="en-US" sz="7200" b="1" u="sng" dirty="0">
                <a:latin typeface="Kristen ITC" pitchFamily="66" charset="0"/>
              </a:rPr>
              <a:t> UU No. 8 </a:t>
            </a:r>
            <a:r>
              <a:rPr lang="en-US" sz="7200" b="1" u="sng" dirty="0" err="1">
                <a:latin typeface="Kristen ITC" pitchFamily="66" charset="0"/>
              </a:rPr>
              <a:t>Thn</a:t>
            </a:r>
            <a:r>
              <a:rPr lang="en-US" sz="7200" b="1" u="sng" dirty="0">
                <a:latin typeface="Kristen ITC" pitchFamily="66" charset="0"/>
              </a:rPr>
              <a:t> 1985</a:t>
            </a:r>
          </a:p>
          <a:p>
            <a:pPr>
              <a:buNone/>
            </a:pPr>
            <a:endParaRPr lang="en-US" sz="5000" dirty="0"/>
          </a:p>
          <a:p>
            <a:pPr>
              <a:buNone/>
            </a:pPr>
            <a:endParaRPr lang="en-US" sz="2400" dirty="0"/>
          </a:p>
          <a:p>
            <a:pPr>
              <a:buNone/>
            </a:pPr>
            <a:r>
              <a:rPr lang="en-US" sz="7200" i="1" dirty="0" err="1"/>
              <a:t>Tentang</a:t>
            </a:r>
            <a:r>
              <a:rPr lang="en-US" sz="7200" i="1" dirty="0"/>
              <a:t> </a:t>
            </a:r>
            <a:r>
              <a:rPr lang="en-US" sz="7200" i="1" dirty="0" err="1"/>
              <a:t>Organisasi</a:t>
            </a:r>
            <a:r>
              <a:rPr lang="en-US" sz="7200" i="1" dirty="0"/>
              <a:t> </a:t>
            </a:r>
            <a:r>
              <a:rPr lang="en-US" sz="7200" i="1" dirty="0" err="1"/>
              <a:t>Kemasyarakatan</a:t>
            </a:r>
            <a:r>
              <a:rPr lang="en-US" sz="7200" i="1" dirty="0"/>
              <a:t> </a:t>
            </a:r>
            <a:r>
              <a:rPr lang="en-US" sz="7200" i="1" dirty="0" err="1"/>
              <a:t>membawa</a:t>
            </a:r>
            <a:r>
              <a:rPr lang="en-US" sz="7200" i="1" dirty="0"/>
              <a:t> </a:t>
            </a:r>
          </a:p>
          <a:p>
            <a:pPr>
              <a:buNone/>
            </a:pPr>
            <a:r>
              <a:rPr lang="en-US" sz="7200" i="1" dirty="0" err="1"/>
              <a:t>konsekuensi</a:t>
            </a:r>
            <a:r>
              <a:rPr lang="en-US" sz="7200" i="1" dirty="0"/>
              <a:t> </a:t>
            </a:r>
            <a:r>
              <a:rPr lang="en-US" sz="7200" i="1" dirty="0" err="1"/>
              <a:t>pada</a:t>
            </a:r>
            <a:r>
              <a:rPr lang="en-US" sz="7200" i="1" dirty="0"/>
              <a:t>  </a:t>
            </a:r>
            <a:r>
              <a:rPr lang="en-US" sz="7200" i="1" dirty="0" err="1"/>
              <a:t>penyesuaian</a:t>
            </a:r>
            <a:r>
              <a:rPr lang="en-US" sz="7200" i="1" dirty="0"/>
              <a:t>  AD/ART PGRI </a:t>
            </a:r>
          </a:p>
          <a:p>
            <a:pPr>
              <a:buNone/>
            </a:pPr>
            <a:r>
              <a:rPr lang="en-US" sz="7200" i="1" dirty="0"/>
              <a:t>yang </a:t>
            </a:r>
            <a:r>
              <a:rPr lang="en-US" sz="7200" i="1" dirty="0" err="1"/>
              <a:t>antara</a:t>
            </a:r>
            <a:r>
              <a:rPr lang="en-US" sz="7200" i="1" dirty="0"/>
              <a:t> lain </a:t>
            </a:r>
            <a:r>
              <a:rPr lang="en-US" sz="7200" i="1" dirty="0" err="1"/>
              <a:t>menegaskan</a:t>
            </a:r>
            <a:r>
              <a:rPr lang="en-US" sz="7200" i="1" dirty="0"/>
              <a:t> </a:t>
            </a:r>
            <a:r>
              <a:rPr lang="en-US" sz="7200" i="1" dirty="0" err="1"/>
              <a:t>bahwa</a:t>
            </a:r>
            <a:r>
              <a:rPr lang="en-US" sz="7200" i="1" dirty="0"/>
              <a:t> PGRI </a:t>
            </a:r>
            <a:r>
              <a:rPr lang="en-US" sz="7200" i="1" dirty="0" smtClean="0"/>
              <a:t> </a:t>
            </a:r>
            <a:endParaRPr lang="en-US" sz="7200" i="1" dirty="0"/>
          </a:p>
          <a:p>
            <a:pPr>
              <a:buNone/>
            </a:pPr>
            <a:r>
              <a:rPr lang="id-ID" sz="7200" i="1" dirty="0" smtClean="0"/>
              <a:t>Merupakan </a:t>
            </a:r>
            <a:r>
              <a:rPr lang="en-US" sz="7200" i="1" dirty="0" err="1" smtClean="0"/>
              <a:t>organisasi</a:t>
            </a:r>
            <a:r>
              <a:rPr lang="en-US" sz="7200" i="1" dirty="0" smtClean="0"/>
              <a:t> </a:t>
            </a:r>
            <a:r>
              <a:rPr lang="en-US" sz="7200" i="1" dirty="0" err="1"/>
              <a:t>profesi</a:t>
            </a:r>
            <a:endParaRPr lang="en-US" sz="7200" i="1" dirty="0"/>
          </a:p>
          <a:p>
            <a:pPr>
              <a:buNone/>
            </a:pPr>
            <a:r>
              <a:rPr lang="en-US" sz="7200" i="1" dirty="0"/>
              <a:t>		</a:t>
            </a:r>
          </a:p>
          <a:p>
            <a:pPr>
              <a:buNone/>
            </a:pPr>
            <a:endParaRPr lang="en-US" sz="4500" i="1" dirty="0"/>
          </a:p>
          <a:p>
            <a:pPr>
              <a:buNone/>
            </a:pPr>
            <a:endParaRPr lang="en-US" sz="3000" dirty="0"/>
          </a:p>
          <a:p>
            <a:pPr>
              <a:buNone/>
            </a:pPr>
            <a:endParaRPr lang="en-US" sz="3000" dirty="0"/>
          </a:p>
          <a:p>
            <a:pPr>
              <a:buNone/>
            </a:pPr>
            <a:endParaRPr lang="en-US" sz="2400" dirty="0"/>
          </a:p>
          <a:p>
            <a:pPr>
              <a:buNone/>
            </a:pPr>
            <a:r>
              <a:rPr lang="en-US" sz="2400" dirty="0">
                <a:solidFill>
                  <a:srgbClr val="00B0F0"/>
                </a:solidFill>
              </a:rPr>
              <a:t>                                                                 </a:t>
            </a:r>
            <a:r>
              <a:rPr lang="en-US" sz="6400" dirty="0" err="1"/>
              <a:t>Perubahan</a:t>
            </a:r>
            <a:r>
              <a:rPr lang="en-US" sz="6400" dirty="0"/>
              <a:t> </a:t>
            </a:r>
            <a:r>
              <a:rPr lang="en-US" sz="6400" dirty="0" err="1"/>
              <a:t>ini</a:t>
            </a:r>
            <a:r>
              <a:rPr lang="en-US" sz="6400" dirty="0"/>
              <a:t> </a:t>
            </a:r>
            <a:r>
              <a:rPr lang="en-US" sz="6400" dirty="0" err="1"/>
              <a:t>dilakukan</a:t>
            </a:r>
            <a:r>
              <a:rPr lang="en-US" sz="6400" dirty="0"/>
              <a:t> </a:t>
            </a:r>
            <a:r>
              <a:rPr lang="en-US" sz="6400" dirty="0" err="1"/>
              <a:t>melalui</a:t>
            </a:r>
            <a:r>
              <a:rPr lang="en-US" sz="6400" dirty="0"/>
              <a:t> </a:t>
            </a:r>
            <a:r>
              <a:rPr lang="en-US" sz="6400" dirty="0" err="1"/>
              <a:t>Konferensi</a:t>
            </a:r>
            <a:r>
              <a:rPr lang="en-US" sz="6400" dirty="0"/>
              <a:t> </a:t>
            </a:r>
            <a:r>
              <a:rPr lang="en-US" sz="6400" dirty="0" err="1"/>
              <a:t>Pusat</a:t>
            </a:r>
            <a:r>
              <a:rPr lang="en-US" sz="6400" dirty="0"/>
              <a:t> III  </a:t>
            </a:r>
          </a:p>
          <a:p>
            <a:pPr>
              <a:buNone/>
            </a:pPr>
            <a:r>
              <a:rPr lang="en-US" sz="6400" dirty="0"/>
              <a:t>                          </a:t>
            </a:r>
            <a:r>
              <a:rPr lang="en-US" sz="6400" dirty="0" err="1"/>
              <a:t>Masa</a:t>
            </a:r>
            <a:r>
              <a:rPr lang="en-US" sz="6400" dirty="0"/>
              <a:t> </a:t>
            </a:r>
            <a:r>
              <a:rPr lang="en-US" sz="6400" dirty="0" err="1"/>
              <a:t>Bakti</a:t>
            </a:r>
            <a:r>
              <a:rPr lang="en-US" sz="6400" dirty="0"/>
              <a:t> XV </a:t>
            </a:r>
            <a:r>
              <a:rPr lang="en-US" sz="6400" dirty="0" err="1"/>
              <a:t>Tahun</a:t>
            </a:r>
            <a:r>
              <a:rPr lang="en-US" sz="6400" dirty="0"/>
              <a:t> 1986</a:t>
            </a:r>
          </a:p>
        </p:txBody>
      </p:sp>
      <p:sp>
        <p:nvSpPr>
          <p:cNvPr id="7" name="Right Arrow 6"/>
          <p:cNvSpPr/>
          <p:nvPr/>
        </p:nvSpPr>
        <p:spPr>
          <a:xfrm>
            <a:off x="4910117" y="999508"/>
            <a:ext cx="330200" cy="304800"/>
          </a:xfrm>
          <a:prstGeom prst="rightArrow">
            <a:avLst/>
          </a:prstGeom>
          <a:effectLst>
            <a:glow rad="228600">
              <a:schemeClr val="accent2">
                <a:satMod val="175000"/>
                <a:alpha val="40000"/>
              </a:schemeClr>
            </a:glow>
            <a:outerShdw blurRad="88900" dist="38100" dir="5400000" algn="ctr" rotWithShape="0">
              <a:srgbClr val="000000">
                <a:alpha val="65000"/>
              </a:srgbClr>
            </a:outerShdw>
          </a:effectLst>
        </p:spPr>
        <p:style>
          <a:lnRef idx="0">
            <a:schemeClr val="dk1"/>
          </a:lnRef>
          <a:fillRef idx="3">
            <a:schemeClr val="dk1"/>
          </a:fillRef>
          <a:effectRef idx="3">
            <a:schemeClr val="dk1"/>
          </a:effectRef>
          <a:fontRef idx="minor">
            <a:schemeClr val="lt1"/>
          </a:fontRef>
        </p:style>
        <p:txBody>
          <a:bodyPr lIns="91426" tIns="45713" rIns="91426" bIns="45713" rtlCol="0" anchor="ctr"/>
          <a:lstStyle/>
          <a:p>
            <a:pPr algn="ctr"/>
            <a:endParaRPr lang="en-US"/>
          </a:p>
        </p:txBody>
      </p:sp>
      <p:sp>
        <p:nvSpPr>
          <p:cNvPr id="8" name="Explosion 1 7"/>
          <p:cNvSpPr/>
          <p:nvPr/>
        </p:nvSpPr>
        <p:spPr>
          <a:xfrm>
            <a:off x="5858906" y="76200"/>
            <a:ext cx="3966688" cy="2971800"/>
          </a:xfrm>
          <a:prstGeom prst="irregularSeal1">
            <a:avLst/>
          </a:prstGeom>
          <a:ln/>
        </p:spPr>
        <p:style>
          <a:lnRef idx="1">
            <a:schemeClr val="accent2"/>
          </a:lnRef>
          <a:fillRef idx="2">
            <a:schemeClr val="accent2"/>
          </a:fillRef>
          <a:effectRef idx="1">
            <a:schemeClr val="accent2"/>
          </a:effectRef>
          <a:fontRef idx="minor">
            <a:schemeClr val="dk1"/>
          </a:fontRef>
        </p:style>
        <p:txBody>
          <a:bodyPr lIns="91426" tIns="45713" rIns="91426" bIns="45713" rtlCol="0" anchor="ctr"/>
          <a:lstStyle/>
          <a:p>
            <a:pPr algn="ctr"/>
            <a:endParaRPr lang="id-ID" b="1" dirty="0" smtClean="0">
              <a:solidFill>
                <a:srgbClr val="0070C0"/>
              </a:solidFill>
              <a:latin typeface="Harrington" pitchFamily="82" charset="0"/>
            </a:endParaRPr>
          </a:p>
          <a:p>
            <a:pPr algn="ctr"/>
            <a:r>
              <a:rPr lang="en-US" b="1" dirty="0" smtClean="0">
                <a:solidFill>
                  <a:schemeClr val="bg2">
                    <a:lumMod val="75000"/>
                  </a:schemeClr>
                </a:solidFill>
                <a:latin typeface="Harrington" pitchFamily="82" charset="0"/>
              </a:rPr>
              <a:t>Pembangunan </a:t>
            </a:r>
            <a:r>
              <a:rPr lang="en-US" b="1" dirty="0" err="1" smtClean="0">
                <a:solidFill>
                  <a:schemeClr val="bg2">
                    <a:lumMod val="75000"/>
                  </a:schemeClr>
                </a:solidFill>
                <a:latin typeface="Harrington" pitchFamily="82" charset="0"/>
              </a:rPr>
              <a:t>Gedung</a:t>
            </a:r>
            <a:r>
              <a:rPr lang="en-US" b="1" dirty="0" smtClean="0">
                <a:solidFill>
                  <a:schemeClr val="bg2">
                    <a:lumMod val="75000"/>
                  </a:schemeClr>
                </a:solidFill>
                <a:latin typeface="Harrington" pitchFamily="82" charset="0"/>
              </a:rPr>
              <a:t> Guru Indonesia</a:t>
            </a:r>
          </a:p>
          <a:p>
            <a:pPr algn="ctr"/>
            <a:r>
              <a:rPr lang="en-US" b="1" dirty="0" smtClean="0">
                <a:solidFill>
                  <a:schemeClr val="bg2">
                    <a:lumMod val="75000"/>
                  </a:schemeClr>
                </a:solidFill>
                <a:latin typeface="Harrington" pitchFamily="82" charset="0"/>
              </a:rPr>
              <a:t> ( </a:t>
            </a:r>
            <a:r>
              <a:rPr lang="en-US" b="1" dirty="0" err="1" smtClean="0">
                <a:solidFill>
                  <a:schemeClr val="bg2">
                    <a:lumMod val="75000"/>
                  </a:schemeClr>
                </a:solidFill>
                <a:latin typeface="Harrington" pitchFamily="82" charset="0"/>
              </a:rPr>
              <a:t>Wisma</a:t>
            </a:r>
            <a:r>
              <a:rPr lang="en-US" b="1" dirty="0" smtClean="0">
                <a:solidFill>
                  <a:schemeClr val="bg2">
                    <a:lumMod val="75000"/>
                  </a:schemeClr>
                </a:solidFill>
                <a:latin typeface="Harrington" pitchFamily="82" charset="0"/>
              </a:rPr>
              <a:t> Guru )</a:t>
            </a:r>
            <a:endParaRPr lang="en-US" b="1" dirty="0">
              <a:solidFill>
                <a:schemeClr val="bg2">
                  <a:lumMod val="75000"/>
                </a:schemeClr>
              </a:solidFill>
              <a:latin typeface="Harrington" pitchFamily="82" charset="0"/>
            </a:endParaRPr>
          </a:p>
        </p:txBody>
      </p:sp>
      <p:sp>
        <p:nvSpPr>
          <p:cNvPr id="9" name="Right Arrow 8"/>
          <p:cNvSpPr/>
          <p:nvPr/>
        </p:nvSpPr>
        <p:spPr>
          <a:xfrm rot="16200000" flipH="1">
            <a:off x="7537450" y="2800350"/>
            <a:ext cx="609600" cy="495300"/>
          </a:xfrm>
          <a:prstGeom prst="rightArrow">
            <a:avLst/>
          </a:prstGeom>
          <a:effectLst>
            <a:glow rad="228600">
              <a:schemeClr val="accent2">
                <a:satMod val="175000"/>
                <a:alpha val="40000"/>
              </a:schemeClr>
            </a:glow>
            <a:outerShdw blurRad="88900" dist="38100" dir="5400000" algn="ctr" rotWithShape="0">
              <a:srgbClr val="000000">
                <a:alpha val="65000"/>
              </a:srgbClr>
            </a:outerShdw>
          </a:effectLst>
        </p:spPr>
        <p:style>
          <a:lnRef idx="0">
            <a:schemeClr val="dk1"/>
          </a:lnRef>
          <a:fillRef idx="3">
            <a:schemeClr val="dk1"/>
          </a:fillRef>
          <a:effectRef idx="3">
            <a:schemeClr val="dk1"/>
          </a:effectRef>
          <a:fontRef idx="minor">
            <a:schemeClr val="lt1"/>
          </a:fontRef>
        </p:style>
        <p:txBody>
          <a:bodyPr lIns="91426" tIns="45713" rIns="91426" bIns="45713" rtlCol="0" anchor="ctr"/>
          <a:lstStyle/>
          <a:p>
            <a:pPr algn="ctr"/>
            <a:endParaRPr lang="en-US"/>
          </a:p>
        </p:txBody>
      </p:sp>
      <p:sp>
        <p:nvSpPr>
          <p:cNvPr id="11" name="Down Arrow 10"/>
          <p:cNvSpPr/>
          <p:nvPr/>
        </p:nvSpPr>
        <p:spPr>
          <a:xfrm>
            <a:off x="2063751" y="1466602"/>
            <a:ext cx="495300" cy="381000"/>
          </a:xfrm>
          <a:prstGeom prst="downArrow">
            <a:avLst/>
          </a:prstGeom>
          <a:effectLst>
            <a:glow rad="228600">
              <a:schemeClr val="accent2">
                <a:satMod val="175000"/>
                <a:alpha val="40000"/>
              </a:schemeClr>
            </a:glow>
            <a:outerShdw blurRad="88900" dist="38100" dir="5400000" algn="ctr" rotWithShape="0">
              <a:srgbClr val="000000">
                <a:alpha val="65000"/>
              </a:srgbClr>
            </a:outerShdw>
          </a:effectLst>
        </p:spPr>
        <p:style>
          <a:lnRef idx="0">
            <a:schemeClr val="dk1"/>
          </a:lnRef>
          <a:fillRef idx="3">
            <a:schemeClr val="dk1"/>
          </a:fillRef>
          <a:effectRef idx="3">
            <a:schemeClr val="dk1"/>
          </a:effectRef>
          <a:fontRef idx="minor">
            <a:schemeClr val="lt1"/>
          </a:fontRef>
        </p:style>
        <p:txBody>
          <a:bodyPr lIns="91426" tIns="45713" rIns="91426" bIns="45713" rtlCol="0" anchor="ctr"/>
          <a:lstStyle/>
          <a:p>
            <a:pPr algn="ctr"/>
            <a:endParaRPr lang="en-US"/>
          </a:p>
        </p:txBody>
      </p:sp>
      <p:sp>
        <p:nvSpPr>
          <p:cNvPr id="12" name="Rounded Rectangle 11"/>
          <p:cNvSpPr/>
          <p:nvPr/>
        </p:nvSpPr>
        <p:spPr>
          <a:xfrm>
            <a:off x="6232525" y="3505201"/>
            <a:ext cx="3219450" cy="621475"/>
          </a:xfrm>
          <a:prstGeom prst="roundRect">
            <a:avLst/>
          </a:prstGeom>
          <a:ln>
            <a:noFill/>
          </a:ln>
          <a:effectLst>
            <a:glow rad="228600">
              <a:schemeClr val="accent6">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1">
            <a:schemeClr val="accent2"/>
          </a:lnRef>
          <a:fillRef idx="2">
            <a:schemeClr val="accent2"/>
          </a:fillRef>
          <a:effectRef idx="1">
            <a:schemeClr val="accent2"/>
          </a:effectRef>
          <a:fontRef idx="minor">
            <a:schemeClr val="dk1"/>
          </a:fontRef>
        </p:style>
        <p:txBody>
          <a:bodyPr lIns="91426" tIns="45713" rIns="91426" bIns="45713" rtlCol="0" anchor="ctr"/>
          <a:lstStyle/>
          <a:p>
            <a:pPr algn="ctr">
              <a:buNone/>
            </a:pPr>
            <a:r>
              <a:rPr lang="en-US" sz="2000" dirty="0"/>
              <a:t> </a:t>
            </a:r>
          </a:p>
          <a:p>
            <a:pPr algn="ctr">
              <a:buNone/>
            </a:pPr>
            <a:r>
              <a:rPr lang="en-US" b="1" dirty="0" smtClean="0">
                <a:solidFill>
                  <a:schemeClr val="bg1"/>
                </a:solidFill>
                <a:latin typeface="Arial Narrow" pitchFamily="34" charset="0"/>
              </a:rPr>
              <a:t>Di </a:t>
            </a:r>
            <a:r>
              <a:rPr lang="en-US" b="1" dirty="0" err="1" smtClean="0">
                <a:solidFill>
                  <a:schemeClr val="bg1"/>
                </a:solidFill>
                <a:latin typeface="Arial Narrow" pitchFamily="34" charset="0"/>
              </a:rPr>
              <a:t>Jln</a:t>
            </a:r>
            <a:r>
              <a:rPr lang="en-US" b="1" dirty="0" smtClean="0">
                <a:solidFill>
                  <a:schemeClr val="bg1"/>
                </a:solidFill>
                <a:latin typeface="Arial Narrow" pitchFamily="34" charset="0"/>
              </a:rPr>
              <a:t> Tanah </a:t>
            </a:r>
            <a:r>
              <a:rPr lang="en-US" b="1" dirty="0" err="1" smtClean="0">
                <a:solidFill>
                  <a:schemeClr val="bg1"/>
                </a:solidFill>
                <a:latin typeface="Arial Narrow" pitchFamily="34" charset="0"/>
              </a:rPr>
              <a:t>Abang</a:t>
            </a:r>
            <a:r>
              <a:rPr lang="en-US" b="1" dirty="0" smtClean="0">
                <a:solidFill>
                  <a:schemeClr val="bg1"/>
                </a:solidFill>
                <a:latin typeface="Arial Narrow" pitchFamily="34" charset="0"/>
              </a:rPr>
              <a:t>  III/24 Jakarta  </a:t>
            </a:r>
          </a:p>
          <a:p>
            <a:pPr algn="ctr">
              <a:buNone/>
            </a:pPr>
            <a:r>
              <a:rPr lang="en-US" b="1" dirty="0" smtClean="0"/>
              <a:t>      </a:t>
            </a:r>
            <a:r>
              <a:rPr lang="en-US" dirty="0" smtClean="0"/>
              <a:t>                                                                           </a:t>
            </a:r>
            <a:endParaRPr lang="en-US" dirty="0"/>
          </a:p>
        </p:txBody>
      </p:sp>
      <p:sp>
        <p:nvSpPr>
          <p:cNvPr id="13" name="Left-Up Arrow 12"/>
          <p:cNvSpPr/>
          <p:nvPr/>
        </p:nvSpPr>
        <p:spPr>
          <a:xfrm rot="5400000">
            <a:off x="447676" y="4384675"/>
            <a:ext cx="838200" cy="908050"/>
          </a:xfrm>
          <a:prstGeom prst="leftUpArrow">
            <a:avLst/>
          </a:prstGeom>
          <a:effectLst>
            <a:glow rad="228600">
              <a:schemeClr val="accent2">
                <a:satMod val="175000"/>
                <a:alpha val="40000"/>
              </a:schemeClr>
            </a:glow>
            <a:outerShdw blurRad="88900" dist="38100" dir="5400000" algn="ctr" rotWithShape="0">
              <a:srgbClr val="000000">
                <a:alpha val="65000"/>
              </a:srgbClr>
            </a:outerShdw>
          </a:effectLst>
        </p:spPr>
        <p:style>
          <a:lnRef idx="0">
            <a:schemeClr val="dk1"/>
          </a:lnRef>
          <a:fillRef idx="3">
            <a:schemeClr val="dk1"/>
          </a:fillRef>
          <a:effectRef idx="3">
            <a:schemeClr val="dk1"/>
          </a:effectRef>
          <a:fontRef idx="minor">
            <a:schemeClr val="lt1"/>
          </a:fontRef>
        </p:style>
        <p:txBody>
          <a:bodyPr lIns="91426" tIns="45713" rIns="91426" bIns="45713" rtlCol="0" anchor="ctr"/>
          <a:lstStyle/>
          <a:p>
            <a:pPr algn="ctr"/>
            <a:endParaRPr lang="en-US"/>
          </a:p>
        </p:txBody>
      </p:sp>
      <p:sp>
        <p:nvSpPr>
          <p:cNvPr id="10" name="Right Arrow 9">
            <a:hlinkClick r:id="rId2" action="ppaction://hlinksldjump"/>
          </p:cNvPr>
          <p:cNvSpPr/>
          <p:nvPr/>
        </p:nvSpPr>
        <p:spPr>
          <a:xfrm>
            <a:off x="8420101" y="6248400"/>
            <a:ext cx="1403350" cy="533400"/>
          </a:xfrm>
          <a:prstGeom prst="rightArrow">
            <a:avLst/>
          </a:prstGeom>
        </p:spPr>
        <p:style>
          <a:lnRef idx="1">
            <a:schemeClr val="dk1"/>
          </a:lnRef>
          <a:fillRef idx="2">
            <a:schemeClr val="dk1"/>
          </a:fillRef>
          <a:effectRef idx="1">
            <a:schemeClr val="dk1"/>
          </a:effectRef>
          <a:fontRef idx="minor">
            <a:schemeClr val="dk1"/>
          </a:fontRef>
        </p:style>
        <p:txBody>
          <a:bodyPr lIns="91426" tIns="45713" rIns="91426" bIns="45713" rtlCol="0" anchor="ctr"/>
          <a:lstStyle/>
          <a:p>
            <a:pPr algn="ctr"/>
            <a:r>
              <a:rPr lang="en-US" sz="2400" b="1" dirty="0">
                <a:solidFill>
                  <a:srgbClr val="FFFF00"/>
                </a:solidFill>
                <a:latin typeface="Kristen ITC" pitchFamily="66" charset="0"/>
              </a:rPr>
              <a:t>Next</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anim calcmode="lin" valueType="num">
                                      <p:cBhvr>
                                        <p:cTn id="13" dur="2000" fill="hold"/>
                                        <p:tgtEl>
                                          <p:spTgt spid="11"/>
                                        </p:tgtEl>
                                        <p:attrNameLst>
                                          <p:attrName>style.rotation</p:attrName>
                                        </p:attrNameLst>
                                      </p:cBhvr>
                                      <p:tavLst>
                                        <p:tav tm="0">
                                          <p:val>
                                            <p:fltVal val="720"/>
                                          </p:val>
                                        </p:tav>
                                        <p:tav tm="100000">
                                          <p:val>
                                            <p:fltVal val="0"/>
                                          </p:val>
                                        </p:tav>
                                      </p:tavLst>
                                    </p:anim>
                                    <p:anim calcmode="lin" valueType="num">
                                      <p:cBhvr>
                                        <p:cTn id="14" dur="2000" fill="hold"/>
                                        <p:tgtEl>
                                          <p:spTgt spid="11"/>
                                        </p:tgtEl>
                                        <p:attrNameLst>
                                          <p:attrName>ppt_h</p:attrName>
                                        </p:attrNameLst>
                                      </p:cBhvr>
                                      <p:tavLst>
                                        <p:tav tm="0">
                                          <p:val>
                                            <p:fltVal val="0"/>
                                          </p:val>
                                        </p:tav>
                                        <p:tav tm="100000">
                                          <p:val>
                                            <p:strVal val="#ppt_h"/>
                                          </p:val>
                                        </p:tav>
                                      </p:tavLst>
                                    </p:anim>
                                    <p:anim calcmode="lin" valueType="num">
                                      <p:cBhvr>
                                        <p:cTn id="15" dur="2000" fill="hold"/>
                                        <p:tgtEl>
                                          <p:spTgt spid="11"/>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grpId="0" nodeType="clickEffect">
                                  <p:stCondLst>
                                    <p:cond delay="0"/>
                                  </p:stCondLst>
                                  <p:iterate type="lt">
                                    <p:tmPct val="0"/>
                                  </p:iterate>
                                  <p:childTnLst>
                                    <p:set>
                                      <p:cBhvr>
                                        <p:cTn id="19" dur="1" fill="hold">
                                          <p:stCondLst>
                                            <p:cond delay="0"/>
                                          </p:stCondLst>
                                        </p:cTn>
                                        <p:tgtEl>
                                          <p:spTgt spid="3">
                                            <p:txEl>
                                              <p:pRg st="6" end="6"/>
                                            </p:txEl>
                                          </p:spTgt>
                                        </p:tgtEl>
                                        <p:attrNameLst>
                                          <p:attrName>style.visibility</p:attrName>
                                        </p:attrNameLst>
                                      </p:cBhvr>
                                      <p:to>
                                        <p:strVal val="visible"/>
                                      </p:to>
                                    </p:set>
                                    <p:animEffect transition="in" filter="wedge">
                                      <p:cBhvr>
                                        <p:cTn id="20" dur="20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grpId="0" nodeType="clickEffect">
                                  <p:stCondLst>
                                    <p:cond delay="0"/>
                                  </p:stCondLst>
                                  <p:iterate type="lt">
                                    <p:tmPct val="0"/>
                                  </p:iterate>
                                  <p:childTnLst>
                                    <p:set>
                                      <p:cBhvr>
                                        <p:cTn id="24" dur="1" fill="hold">
                                          <p:stCondLst>
                                            <p:cond delay="0"/>
                                          </p:stCondLst>
                                        </p:cTn>
                                        <p:tgtEl>
                                          <p:spTgt spid="3">
                                            <p:txEl>
                                              <p:pRg st="9" end="9"/>
                                            </p:txEl>
                                          </p:spTgt>
                                        </p:tgtEl>
                                        <p:attrNameLst>
                                          <p:attrName>style.visibility</p:attrName>
                                        </p:attrNameLst>
                                      </p:cBhvr>
                                      <p:to>
                                        <p:strVal val="visible"/>
                                      </p:to>
                                    </p:set>
                                    <p:animEffect transition="in" filter="wedge">
                                      <p:cBhvr>
                                        <p:cTn id="25" dur="2000"/>
                                        <p:tgtEl>
                                          <p:spTgt spid="3">
                                            <p:txEl>
                                              <p:pRg st="9" end="9"/>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lt">
                                    <p:tmPct val="0"/>
                                  </p:iterate>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wipe(left)">
                                      <p:cBhvr>
                                        <p:cTn id="30" dur="500"/>
                                        <p:tgtEl>
                                          <p:spTgt spid="3">
                                            <p:txEl>
                                              <p:pRg st="10" end="1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lt">
                                    <p:tmPct val="0"/>
                                  </p:iterate>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wipe(left)">
                                      <p:cBhvr>
                                        <p:cTn id="35" dur="500"/>
                                        <p:tgtEl>
                                          <p:spTgt spid="3">
                                            <p:txEl>
                                              <p:pRg st="11" end="1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lt">
                                    <p:tmPct val="0"/>
                                  </p:iterate>
                                  <p:childTnLst>
                                    <p:set>
                                      <p:cBhvr>
                                        <p:cTn id="39" dur="1" fill="hold">
                                          <p:stCondLst>
                                            <p:cond delay="0"/>
                                          </p:stCondLst>
                                        </p:cTn>
                                        <p:tgtEl>
                                          <p:spTgt spid="3">
                                            <p:txEl>
                                              <p:pRg st="12" end="12"/>
                                            </p:txEl>
                                          </p:spTgt>
                                        </p:tgtEl>
                                        <p:attrNameLst>
                                          <p:attrName>style.visibility</p:attrName>
                                        </p:attrNameLst>
                                      </p:cBhvr>
                                      <p:to>
                                        <p:strVal val="visible"/>
                                      </p:to>
                                    </p:set>
                                    <p:animEffect transition="in" filter="wipe(left)">
                                      <p:cBhvr>
                                        <p:cTn id="40" dur="500"/>
                                        <p:tgtEl>
                                          <p:spTgt spid="3">
                                            <p:txEl>
                                              <p:pRg st="12" end="1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lt">
                                    <p:tmPct val="0"/>
                                  </p:iterate>
                                  <p:childTnLst>
                                    <p:set>
                                      <p:cBhvr>
                                        <p:cTn id="44" dur="1" fill="hold">
                                          <p:stCondLst>
                                            <p:cond delay="0"/>
                                          </p:stCondLst>
                                        </p:cTn>
                                        <p:tgtEl>
                                          <p:spTgt spid="3">
                                            <p:txEl>
                                              <p:pRg st="13" end="13"/>
                                            </p:txEl>
                                          </p:spTgt>
                                        </p:tgtEl>
                                        <p:attrNameLst>
                                          <p:attrName>style.visibility</p:attrName>
                                        </p:attrNameLst>
                                      </p:cBhvr>
                                      <p:to>
                                        <p:strVal val="visible"/>
                                      </p:to>
                                    </p:set>
                                    <p:animEffect transition="in" filter="wipe(left)">
                                      <p:cBhvr>
                                        <p:cTn id="45" dur="500"/>
                                        <p:tgtEl>
                                          <p:spTgt spid="3">
                                            <p:txEl>
                                              <p:pRg st="13" end="1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
                                            <p:txEl>
                                              <p:pRg st="18" end="18"/>
                                            </p:txEl>
                                          </p:spTgt>
                                        </p:tgtEl>
                                        <p:attrNameLst>
                                          <p:attrName>style.visibility</p:attrName>
                                        </p:attrNameLst>
                                      </p:cBhvr>
                                      <p:to>
                                        <p:strVal val="visible"/>
                                      </p:to>
                                    </p:set>
                                    <p:animEffect transition="in" filter="wipe(left)">
                                      <p:cBhvr>
                                        <p:cTn id="50" dur="500"/>
                                        <p:tgtEl>
                                          <p:spTgt spid="3">
                                            <p:txEl>
                                              <p:pRg st="18" end="1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3">
                                            <p:txEl>
                                              <p:pRg st="19" end="19"/>
                                            </p:txEl>
                                          </p:spTgt>
                                        </p:tgtEl>
                                        <p:attrNameLst>
                                          <p:attrName>style.visibility</p:attrName>
                                        </p:attrNameLst>
                                      </p:cBhvr>
                                      <p:to>
                                        <p:strVal val="visible"/>
                                      </p:to>
                                    </p:set>
                                    <p:animEffect transition="in" filter="wipe(left)">
                                      <p:cBhvr>
                                        <p:cTn id="55" dur="500"/>
                                        <p:tgtEl>
                                          <p:spTgt spid="3">
                                            <p:txEl>
                                              <p:pRg st="19" end="19"/>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4" presetClass="entr" presetSubtype="0"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anim from="(-#ppt_w/2)" to="(#ppt_x)" calcmode="lin" valueType="num">
                                      <p:cBhvr>
                                        <p:cTn id="60" dur="600" fill="hold">
                                          <p:stCondLst>
                                            <p:cond delay="0"/>
                                          </p:stCondLst>
                                        </p:cTn>
                                        <p:tgtEl>
                                          <p:spTgt spid="7"/>
                                        </p:tgtEl>
                                        <p:attrNameLst>
                                          <p:attrName>ppt_x</p:attrName>
                                        </p:attrNameLst>
                                      </p:cBhvr>
                                    </p:anim>
                                    <p:anim from="0" to="-1.0" calcmode="lin" valueType="num">
                                      <p:cBhvr>
                                        <p:cTn id="61" dur="200" decel="50000" autoRev="1" fill="hold">
                                          <p:stCondLst>
                                            <p:cond delay="600"/>
                                          </p:stCondLst>
                                        </p:cTn>
                                        <p:tgtEl>
                                          <p:spTgt spid="7"/>
                                        </p:tgtEl>
                                        <p:attrNameLst>
                                          <p:attrName>xshear</p:attrName>
                                        </p:attrNameLst>
                                      </p:cBhvr>
                                    </p:anim>
                                    <p:animScale>
                                      <p:cBhvr>
                                        <p:cTn id="62" dur="200" decel="100000" autoRev="1" fill="hold">
                                          <p:stCondLst>
                                            <p:cond delay="600"/>
                                          </p:stCondLst>
                                        </p:cTn>
                                        <p:tgtEl>
                                          <p:spTgt spid="7"/>
                                        </p:tgtEl>
                                      </p:cBhvr>
                                      <p:from x="100000" y="100000"/>
                                      <p:to x="80000" y="100000"/>
                                    </p:animScale>
                                    <p:anim by="(#ppt_h/3+#ppt_w*0.1)" calcmode="lin" valueType="num">
                                      <p:cBhvr additive="sum">
                                        <p:cTn id="63" dur="200" decel="100000" autoRev="1" fill="hold">
                                          <p:stCondLst>
                                            <p:cond delay="600"/>
                                          </p:stCondLst>
                                        </p:cTn>
                                        <p:tgtEl>
                                          <p:spTgt spid="7"/>
                                        </p:tgtEl>
                                        <p:attrNameLst>
                                          <p:attrName>ppt_x</p:attrName>
                                        </p:attrNameLst>
                                      </p:cBhvr>
                                    </p:anim>
                                  </p:childTnLst>
                                </p:cTn>
                              </p:par>
                            </p:childTnLst>
                          </p:cTn>
                        </p:par>
                      </p:childTnLst>
                    </p:cTn>
                  </p:par>
                  <p:par>
                    <p:cTn id="64" fill="hold">
                      <p:stCondLst>
                        <p:cond delay="indefinite"/>
                      </p:stCondLst>
                      <p:childTnLst>
                        <p:par>
                          <p:cTn id="65" fill="hold">
                            <p:stCondLst>
                              <p:cond delay="0"/>
                            </p:stCondLst>
                            <p:childTnLst>
                              <p:par>
                                <p:cTn id="66" presetID="20" presetClass="entr" presetSubtype="0"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edge">
                                      <p:cBhvr>
                                        <p:cTn id="68" dur="2000"/>
                                        <p:tgtEl>
                                          <p:spTgt spid="13"/>
                                        </p:tgtEl>
                                      </p:cBhvr>
                                    </p:animEffect>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grpId="0" nodeType="clickEffect">
                                  <p:stCondLst>
                                    <p:cond delay="0"/>
                                  </p:stCondLst>
                                  <p:iterate type="lt">
                                    <p:tmPct val="5000"/>
                                  </p:iterate>
                                  <p:childTnLst>
                                    <p:set>
                                      <p:cBhvr>
                                        <p:cTn id="72" dur="1" fill="hold">
                                          <p:stCondLst>
                                            <p:cond delay="0"/>
                                          </p:stCondLst>
                                        </p:cTn>
                                        <p:tgtEl>
                                          <p:spTgt spid="8"/>
                                        </p:tgtEl>
                                        <p:attrNameLst>
                                          <p:attrName>style.visibility</p:attrName>
                                        </p:attrNameLst>
                                      </p:cBhvr>
                                      <p:to>
                                        <p:strVal val="visible"/>
                                      </p:to>
                                    </p:set>
                                    <p:anim calcmode="lin" valueType="num">
                                      <p:cBhvr>
                                        <p:cTn id="73" dur="2000" fill="hold"/>
                                        <p:tgtEl>
                                          <p:spTgt spid="8"/>
                                        </p:tgtEl>
                                        <p:attrNameLst>
                                          <p:attrName>ppt_w</p:attrName>
                                        </p:attrNameLst>
                                      </p:cBhvr>
                                      <p:tavLst>
                                        <p:tav tm="0">
                                          <p:val>
                                            <p:fltVal val="0"/>
                                          </p:val>
                                        </p:tav>
                                        <p:tav tm="100000">
                                          <p:val>
                                            <p:strVal val="#ppt_w"/>
                                          </p:val>
                                        </p:tav>
                                      </p:tavLst>
                                    </p:anim>
                                    <p:anim calcmode="lin" valueType="num">
                                      <p:cBhvr>
                                        <p:cTn id="74" dur="2000" fill="hold"/>
                                        <p:tgtEl>
                                          <p:spTgt spid="8"/>
                                        </p:tgtEl>
                                        <p:attrNameLst>
                                          <p:attrName>ppt_h</p:attrName>
                                        </p:attrNameLst>
                                      </p:cBhvr>
                                      <p:tavLst>
                                        <p:tav tm="0">
                                          <p:val>
                                            <p:fltVal val="0"/>
                                          </p:val>
                                        </p:tav>
                                        <p:tav tm="100000">
                                          <p:val>
                                            <p:strVal val="#ppt_h"/>
                                          </p:val>
                                        </p:tav>
                                      </p:tavLst>
                                    </p:anim>
                                    <p:anim calcmode="lin" valueType="num">
                                      <p:cBhvr>
                                        <p:cTn id="75" dur="2000" fill="hold"/>
                                        <p:tgtEl>
                                          <p:spTgt spid="8"/>
                                        </p:tgtEl>
                                        <p:attrNameLst>
                                          <p:attrName>style.rotation</p:attrName>
                                        </p:attrNameLst>
                                      </p:cBhvr>
                                      <p:tavLst>
                                        <p:tav tm="0">
                                          <p:val>
                                            <p:fltVal val="90"/>
                                          </p:val>
                                        </p:tav>
                                        <p:tav tm="100000">
                                          <p:val>
                                            <p:fltVal val="0"/>
                                          </p:val>
                                        </p:tav>
                                      </p:tavLst>
                                    </p:anim>
                                    <p:animEffect transition="in" filter="fade">
                                      <p:cBhvr>
                                        <p:cTn id="76" dur="2000"/>
                                        <p:tgtEl>
                                          <p:spTgt spid="8"/>
                                        </p:tgtEl>
                                      </p:cBhvr>
                                    </p:animEffect>
                                  </p:childTnLst>
                                </p:cTn>
                              </p:par>
                            </p:childTnLst>
                          </p:cTn>
                        </p:par>
                      </p:childTnLst>
                    </p:cTn>
                  </p:par>
                  <p:par>
                    <p:cTn id="77" fill="hold">
                      <p:stCondLst>
                        <p:cond delay="indefinite"/>
                      </p:stCondLst>
                      <p:childTnLst>
                        <p:par>
                          <p:cTn id="78" fill="hold">
                            <p:stCondLst>
                              <p:cond delay="0"/>
                            </p:stCondLst>
                            <p:childTnLst>
                              <p:par>
                                <p:cTn id="79" presetID="26" presetClass="entr" presetSubtype="0" fill="hold" grpId="0" nodeType="click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down)">
                                      <p:cBhvr>
                                        <p:cTn id="81" dur="580">
                                          <p:stCondLst>
                                            <p:cond delay="0"/>
                                          </p:stCondLst>
                                        </p:cTn>
                                        <p:tgtEl>
                                          <p:spTgt spid="9"/>
                                        </p:tgtEl>
                                      </p:cBhvr>
                                    </p:animEffect>
                                    <p:anim calcmode="lin" valueType="num">
                                      <p:cBhvr>
                                        <p:cTn id="8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87" dur="26">
                                          <p:stCondLst>
                                            <p:cond delay="650"/>
                                          </p:stCondLst>
                                        </p:cTn>
                                        <p:tgtEl>
                                          <p:spTgt spid="9"/>
                                        </p:tgtEl>
                                      </p:cBhvr>
                                      <p:to x="100000" y="60000"/>
                                    </p:animScale>
                                    <p:animScale>
                                      <p:cBhvr>
                                        <p:cTn id="88" dur="166" decel="50000">
                                          <p:stCondLst>
                                            <p:cond delay="676"/>
                                          </p:stCondLst>
                                        </p:cTn>
                                        <p:tgtEl>
                                          <p:spTgt spid="9"/>
                                        </p:tgtEl>
                                      </p:cBhvr>
                                      <p:to x="100000" y="100000"/>
                                    </p:animScale>
                                    <p:animScale>
                                      <p:cBhvr>
                                        <p:cTn id="89" dur="26">
                                          <p:stCondLst>
                                            <p:cond delay="1312"/>
                                          </p:stCondLst>
                                        </p:cTn>
                                        <p:tgtEl>
                                          <p:spTgt spid="9"/>
                                        </p:tgtEl>
                                      </p:cBhvr>
                                      <p:to x="100000" y="80000"/>
                                    </p:animScale>
                                    <p:animScale>
                                      <p:cBhvr>
                                        <p:cTn id="90" dur="166" decel="50000">
                                          <p:stCondLst>
                                            <p:cond delay="1338"/>
                                          </p:stCondLst>
                                        </p:cTn>
                                        <p:tgtEl>
                                          <p:spTgt spid="9"/>
                                        </p:tgtEl>
                                      </p:cBhvr>
                                      <p:to x="100000" y="100000"/>
                                    </p:animScale>
                                    <p:animScale>
                                      <p:cBhvr>
                                        <p:cTn id="91" dur="26">
                                          <p:stCondLst>
                                            <p:cond delay="1642"/>
                                          </p:stCondLst>
                                        </p:cTn>
                                        <p:tgtEl>
                                          <p:spTgt spid="9"/>
                                        </p:tgtEl>
                                      </p:cBhvr>
                                      <p:to x="100000" y="90000"/>
                                    </p:animScale>
                                    <p:animScale>
                                      <p:cBhvr>
                                        <p:cTn id="92" dur="166" decel="50000">
                                          <p:stCondLst>
                                            <p:cond delay="1668"/>
                                          </p:stCondLst>
                                        </p:cTn>
                                        <p:tgtEl>
                                          <p:spTgt spid="9"/>
                                        </p:tgtEl>
                                      </p:cBhvr>
                                      <p:to x="100000" y="100000"/>
                                    </p:animScale>
                                    <p:animScale>
                                      <p:cBhvr>
                                        <p:cTn id="93" dur="26">
                                          <p:stCondLst>
                                            <p:cond delay="1808"/>
                                          </p:stCondLst>
                                        </p:cTn>
                                        <p:tgtEl>
                                          <p:spTgt spid="9"/>
                                        </p:tgtEl>
                                      </p:cBhvr>
                                      <p:to x="100000" y="95000"/>
                                    </p:animScale>
                                    <p:animScale>
                                      <p:cBhvr>
                                        <p:cTn id="94" dur="166" decel="50000">
                                          <p:stCondLst>
                                            <p:cond delay="1834"/>
                                          </p:stCondLst>
                                        </p:cTn>
                                        <p:tgtEl>
                                          <p:spTgt spid="9"/>
                                        </p:tgtEl>
                                      </p:cBhvr>
                                      <p:to x="100000" y="100000"/>
                                    </p:animScale>
                                  </p:childTnLst>
                                </p:cTn>
                              </p:par>
                            </p:childTnLst>
                          </p:cTn>
                        </p:par>
                      </p:childTnLst>
                    </p:cTn>
                  </p:par>
                  <p:par>
                    <p:cTn id="95" fill="hold">
                      <p:stCondLst>
                        <p:cond delay="indefinite"/>
                      </p:stCondLst>
                      <p:childTnLst>
                        <p:par>
                          <p:cTn id="96" fill="hold">
                            <p:stCondLst>
                              <p:cond delay="0"/>
                            </p:stCondLst>
                            <p:childTnLst>
                              <p:par>
                                <p:cTn id="97" presetID="35" presetClass="entr" presetSubtype="0" fill="hold" grpId="0" nodeType="clickEffect">
                                  <p:stCondLst>
                                    <p:cond delay="0"/>
                                  </p:stCondLst>
                                  <p:childTnLst>
                                    <p:set>
                                      <p:cBhvr>
                                        <p:cTn id="98" dur="1" fill="hold">
                                          <p:stCondLst>
                                            <p:cond delay="0"/>
                                          </p:stCondLst>
                                        </p:cTn>
                                        <p:tgtEl>
                                          <p:spTgt spid="12"/>
                                        </p:tgtEl>
                                        <p:attrNameLst>
                                          <p:attrName>style.visibility</p:attrName>
                                        </p:attrNameLst>
                                      </p:cBhvr>
                                      <p:to>
                                        <p:strVal val="visible"/>
                                      </p:to>
                                    </p:set>
                                    <p:animEffect transition="in" filter="fade">
                                      <p:cBhvr>
                                        <p:cTn id="99" dur="2000"/>
                                        <p:tgtEl>
                                          <p:spTgt spid="12"/>
                                        </p:tgtEl>
                                      </p:cBhvr>
                                    </p:animEffect>
                                    <p:anim calcmode="lin" valueType="num">
                                      <p:cBhvr>
                                        <p:cTn id="100" dur="2000" fill="hold"/>
                                        <p:tgtEl>
                                          <p:spTgt spid="12"/>
                                        </p:tgtEl>
                                        <p:attrNameLst>
                                          <p:attrName>style.rotation</p:attrName>
                                        </p:attrNameLst>
                                      </p:cBhvr>
                                      <p:tavLst>
                                        <p:tav tm="0">
                                          <p:val>
                                            <p:fltVal val="720"/>
                                          </p:val>
                                        </p:tav>
                                        <p:tav tm="100000">
                                          <p:val>
                                            <p:fltVal val="0"/>
                                          </p:val>
                                        </p:tav>
                                      </p:tavLst>
                                    </p:anim>
                                    <p:anim calcmode="lin" valueType="num">
                                      <p:cBhvr>
                                        <p:cTn id="101" dur="2000" fill="hold"/>
                                        <p:tgtEl>
                                          <p:spTgt spid="12"/>
                                        </p:tgtEl>
                                        <p:attrNameLst>
                                          <p:attrName>ppt_h</p:attrName>
                                        </p:attrNameLst>
                                      </p:cBhvr>
                                      <p:tavLst>
                                        <p:tav tm="0">
                                          <p:val>
                                            <p:fltVal val="0"/>
                                          </p:val>
                                        </p:tav>
                                        <p:tav tm="100000">
                                          <p:val>
                                            <p:strVal val="#ppt_h"/>
                                          </p:val>
                                        </p:tav>
                                      </p:tavLst>
                                    </p:anim>
                                    <p:anim calcmode="lin" valueType="num">
                                      <p:cBhvr>
                                        <p:cTn id="102" dur="2000" fill="hold"/>
                                        <p:tgtEl>
                                          <p:spTgt spid="12"/>
                                        </p:tgtEl>
                                        <p:attrNameLst>
                                          <p:attrName>ppt_w</p:attrName>
                                        </p:attrNameLst>
                                      </p:cBhvr>
                                      <p:tavLst>
                                        <p:tav tm="0">
                                          <p:val>
                                            <p:fltVal val="0"/>
                                          </p:val>
                                        </p:tav>
                                        <p:tav tm="100000">
                                          <p:val>
                                            <p:strVal val="#ppt_w"/>
                                          </p:val>
                                        </p:tav>
                                      </p:tavLst>
                                    </p:anim>
                                  </p:childTnLst>
                                </p:cTn>
                              </p:par>
                            </p:childTnLst>
                          </p:cTn>
                        </p:par>
                      </p:childTnLst>
                    </p:cTn>
                  </p:par>
                  <p:par>
                    <p:cTn id="103" fill="hold">
                      <p:stCondLst>
                        <p:cond delay="indefinite"/>
                      </p:stCondLst>
                      <p:childTnLst>
                        <p:par>
                          <p:cTn id="104" fill="hold">
                            <p:stCondLst>
                              <p:cond delay="0"/>
                            </p:stCondLst>
                            <p:childTnLst>
                              <p:par>
                                <p:cTn id="105" presetID="45" presetClass="entr" presetSubtype="0" fill="hold" grpId="0" nodeType="clickEffect">
                                  <p:stCondLst>
                                    <p:cond delay="0"/>
                                  </p:stCondLst>
                                  <p:iterate type="lt">
                                    <p:tmPct val="10000"/>
                                  </p:iterate>
                                  <p:childTnLst>
                                    <p:set>
                                      <p:cBhvr>
                                        <p:cTn id="106" dur="1" fill="hold">
                                          <p:stCondLst>
                                            <p:cond delay="0"/>
                                          </p:stCondLst>
                                        </p:cTn>
                                        <p:tgtEl>
                                          <p:spTgt spid="10"/>
                                        </p:tgtEl>
                                        <p:attrNameLst>
                                          <p:attrName>style.visibility</p:attrName>
                                        </p:attrNameLst>
                                      </p:cBhvr>
                                      <p:to>
                                        <p:strVal val="visible"/>
                                      </p:to>
                                    </p:set>
                                    <p:animEffect transition="in" filter="fade">
                                      <p:cBhvr>
                                        <p:cTn id="107" dur="2000"/>
                                        <p:tgtEl>
                                          <p:spTgt spid="10"/>
                                        </p:tgtEl>
                                      </p:cBhvr>
                                    </p:animEffect>
                                    <p:anim calcmode="lin" valueType="num">
                                      <p:cBhvr>
                                        <p:cTn id="108" dur="2000" fill="hold"/>
                                        <p:tgtEl>
                                          <p:spTgt spid="10"/>
                                        </p:tgtEl>
                                        <p:attrNameLst>
                                          <p:attrName>ppt_w</p:attrName>
                                        </p:attrNameLst>
                                      </p:cBhvr>
                                      <p:tavLst>
                                        <p:tav tm="0" fmla="#ppt_w*sin(2.5*pi*$)">
                                          <p:val>
                                            <p:fltVal val="0"/>
                                          </p:val>
                                        </p:tav>
                                        <p:tav tm="100000">
                                          <p:val>
                                            <p:fltVal val="1"/>
                                          </p:val>
                                        </p:tav>
                                      </p:tavLst>
                                    </p:anim>
                                    <p:anim calcmode="lin" valueType="num">
                                      <p:cBhvr>
                                        <p:cTn id="10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8" grpId="0" animBg="1"/>
      <p:bldP spid="9" grpId="0" animBg="1"/>
      <p:bldP spid="11" grpId="0" uiExpand="1" animBg="1"/>
      <p:bldP spid="12" grpId="0" animBg="1"/>
      <p:bldP spid="13" grpId="0" animBg="1"/>
      <p:bldP spid="10" grpId="0" animBg="1"/>
    </p:bldLst>
  </p:timing>
</p:sld>
</file>

<file path=ppt/theme/_rels/them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image" Target="../media/image13.jpeg"/></Relationships>
</file>

<file path=ppt/theme/_rels/theme12.xml.rels><?xml version="1.0" encoding="UTF-8" standalone="yes"?>
<Relationships xmlns="http://schemas.openxmlformats.org/package/2006/relationships"><Relationship Id="rId1" Type="http://schemas.openxmlformats.org/officeDocument/2006/relationships/image" Target="../media/image15.jpeg"/></Relationships>
</file>

<file path=ppt/theme/_rels/them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image" Target="../media/image16.jpeg"/></Relationships>
</file>

<file path=ppt/theme/_rels/theme15.xml.rels><?xml version="1.0" encoding="UTF-8" standalone="yes"?>
<Relationships xmlns="http://schemas.openxmlformats.org/package/2006/relationships"><Relationship Id="rId1" Type="http://schemas.openxmlformats.org/officeDocument/2006/relationships/image" Target="../media/image18.jpeg"/></Relationships>
</file>

<file path=ppt/theme/_rels/theme16.xml.rels><?xml version="1.0" encoding="UTF-8" standalone="yes"?>
<Relationships xmlns="http://schemas.openxmlformats.org/package/2006/relationships"><Relationship Id="rId1" Type="http://schemas.openxmlformats.org/officeDocument/2006/relationships/image" Target="../media/image15.jpeg"/></Relationships>
</file>

<file path=ppt/theme/_rels/theme17.xml.rels><?xml version="1.0" encoding="UTF-8" standalone="yes"?>
<Relationships xmlns="http://schemas.openxmlformats.org/package/2006/relationships"><Relationship Id="rId1" Type="http://schemas.openxmlformats.org/officeDocument/2006/relationships/image" Target="../media/image19.jpeg"/></Relationships>
</file>

<file path=ppt/theme/_rels/theme18.xml.rels><?xml version="1.0" encoding="UTF-8" standalone="yes"?>
<Relationships xmlns="http://schemas.openxmlformats.org/package/2006/relationships"><Relationship Id="rId1" Type="http://schemas.openxmlformats.org/officeDocument/2006/relationships/image" Target="../media/image20.jpeg"/></Relationships>
</file>

<file path=ppt/theme/_rels/them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image" Target="../media/image21.jpeg"/></Relationships>
</file>

<file path=ppt/theme/_rels/theme20.xml.rels><?xml version="1.0" encoding="UTF-8" standalone="yes"?>
<Relationships xmlns="http://schemas.openxmlformats.org/package/2006/relationships"><Relationship Id="rId1" Type="http://schemas.openxmlformats.org/officeDocument/2006/relationships/image" Target="../media/image23.jpeg"/></Relationships>
</file>

<file path=ppt/theme/_rels/theme23.xml.rels><?xml version="1.0" encoding="UTF-8" standalone="yes"?>
<Relationships xmlns="http://schemas.openxmlformats.org/package/2006/relationships"><Relationship Id="rId1" Type="http://schemas.openxmlformats.org/officeDocument/2006/relationships/image" Target="../media/image24.jpeg"/></Relationships>
</file>

<file path=ppt/theme/_rels/them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image" Target="../media/image25.jpeg"/></Relationships>
</file>

<file path=ppt/theme/_rels/theme25.xml.rels><?xml version="1.0" encoding="UTF-8" standalone="yes"?>
<Relationships xmlns="http://schemas.openxmlformats.org/package/2006/relationships"><Relationship Id="rId1" Type="http://schemas.openxmlformats.org/officeDocument/2006/relationships/image" Target="../media/image29.jpeg"/></Relationships>
</file>

<file path=ppt/theme/_rels/theme26.xml.rels><?xml version="1.0" encoding="UTF-8" standalone="yes"?>
<Relationships xmlns="http://schemas.openxmlformats.org/package/2006/relationships"><Relationship Id="rId1" Type="http://schemas.openxmlformats.org/officeDocument/2006/relationships/image" Target="../media/image30.jpeg"/></Relationships>
</file>

<file path=ppt/theme/_rels/theme27.xml.rels><?xml version="1.0" encoding="UTF-8" standalone="yes"?>
<Relationships xmlns="http://schemas.openxmlformats.org/package/2006/relationships"><Relationship Id="rId1" Type="http://schemas.openxmlformats.org/officeDocument/2006/relationships/image" Target="../media/image31.jpeg"/></Relationships>
</file>

<file path=ppt/theme/_rels/theme6.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m62-network-and-cables">
  <a:themeElements>
    <a:clrScheme name="m62-network-and-cables 14">
      <a:dk1>
        <a:srgbClr val="000000"/>
      </a:dk1>
      <a:lt1>
        <a:srgbClr val="FFFFFF"/>
      </a:lt1>
      <a:dk2>
        <a:srgbClr val="FFFFFF"/>
      </a:dk2>
      <a:lt2>
        <a:srgbClr val="808080"/>
      </a:lt2>
      <a:accent1>
        <a:srgbClr val="FF3346"/>
      </a:accent1>
      <a:accent2>
        <a:srgbClr val="C80000"/>
      </a:accent2>
      <a:accent3>
        <a:srgbClr val="FFFFFF"/>
      </a:accent3>
      <a:accent4>
        <a:srgbClr val="000000"/>
      </a:accent4>
      <a:accent5>
        <a:srgbClr val="FFADB0"/>
      </a:accent5>
      <a:accent6>
        <a:srgbClr val="B50000"/>
      </a:accent6>
      <a:hlink>
        <a:srgbClr val="FFC9C9"/>
      </a:hlink>
      <a:folHlink>
        <a:srgbClr val="C0C0C0"/>
      </a:folHlink>
    </a:clrScheme>
    <a:fontScheme name="m62-network-and-cab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network-and-cabl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network-and-cabl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network-and-cabl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network-and-cabl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network-and-cabl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network-and-cabl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network-and-cabl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network-and-cabl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network-and-cabl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network-and-cabl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network-and-cabl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network-and-cabl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network-and-cables 13">
        <a:dk1>
          <a:srgbClr val="000000"/>
        </a:dk1>
        <a:lt1>
          <a:srgbClr val="FFFFFF"/>
        </a:lt1>
        <a:dk2>
          <a:srgbClr val="FFFFFF"/>
        </a:dk2>
        <a:lt2>
          <a:srgbClr val="808080"/>
        </a:lt2>
        <a:accent1>
          <a:srgbClr val="0270C0"/>
        </a:accent1>
        <a:accent2>
          <a:srgbClr val="013D78"/>
        </a:accent2>
        <a:accent3>
          <a:srgbClr val="FFFFFF"/>
        </a:accent3>
        <a:accent4>
          <a:srgbClr val="000000"/>
        </a:accent4>
        <a:accent5>
          <a:srgbClr val="AABBDC"/>
        </a:accent5>
        <a:accent6>
          <a:srgbClr val="01366C"/>
        </a:accent6>
        <a:hlink>
          <a:srgbClr val="8FDFFF"/>
        </a:hlink>
        <a:folHlink>
          <a:srgbClr val="FF9933"/>
        </a:folHlink>
      </a:clrScheme>
      <a:clrMap bg1="lt1" tx1="dk1" bg2="lt2" tx2="dk2" accent1="accent1" accent2="accent2" accent3="accent3" accent4="accent4" accent5="accent5" accent6="accent6" hlink="hlink" folHlink="folHlink"/>
    </a:extraClrScheme>
    <a:extraClrScheme>
      <a:clrScheme name="m62-network-and-cables 14">
        <a:dk1>
          <a:srgbClr val="000000"/>
        </a:dk1>
        <a:lt1>
          <a:srgbClr val="FFFFFF"/>
        </a:lt1>
        <a:dk2>
          <a:srgbClr val="FFFFFF"/>
        </a:dk2>
        <a:lt2>
          <a:srgbClr val="808080"/>
        </a:lt2>
        <a:accent1>
          <a:srgbClr val="FF3346"/>
        </a:accent1>
        <a:accent2>
          <a:srgbClr val="C80000"/>
        </a:accent2>
        <a:accent3>
          <a:srgbClr val="FFFFFF"/>
        </a:accent3>
        <a:accent4>
          <a:srgbClr val="000000"/>
        </a:accent4>
        <a:accent5>
          <a:srgbClr val="FFADB0"/>
        </a:accent5>
        <a:accent6>
          <a:srgbClr val="B50000"/>
        </a:accent6>
        <a:hlink>
          <a:srgbClr val="FFC9C9"/>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11.xml><?xml version="1.0" encoding="utf-8"?>
<a:theme xmlns:a="http://schemas.openxmlformats.org/drawingml/2006/main" name="Summer">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12.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13.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14.xml><?xml version="1.0" encoding="utf-8"?>
<a:theme xmlns:a="http://schemas.openxmlformats.org/drawingml/2006/main" name="Paper">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15.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6.xml><?xml version="1.0" encoding="utf-8"?>
<a:theme xmlns:a="http://schemas.openxmlformats.org/drawingml/2006/main" name="1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17.xml><?xml version="1.0" encoding="utf-8"?>
<a:theme xmlns:a="http://schemas.openxmlformats.org/drawingml/2006/main" name="Concours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8.xml><?xml version="1.0" encoding="utf-8"?>
<a:theme xmlns:a="http://schemas.openxmlformats.org/drawingml/2006/main" name="Austin">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19.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M62GIT&amp;C001">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1_M62GIT&amp;C0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62GIT&amp;C0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62GIT&amp;C00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62GIT&amp;C00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62GIT&amp;C00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62GIT&amp;C00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62GIT&amp;C00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62GIT&amp;C00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62GIT&amp;C00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62GIT&amp;C00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62GIT&amp;C00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62GIT&amp;C00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62GIT&amp;C00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M62GIT&amp;C001 13">
        <a:dk1>
          <a:srgbClr val="000000"/>
        </a:dk1>
        <a:lt1>
          <a:srgbClr val="FFFFFF"/>
        </a:lt1>
        <a:dk2>
          <a:srgbClr val="FFFFFF"/>
        </a:dk2>
        <a:lt2>
          <a:srgbClr val="808080"/>
        </a:lt2>
        <a:accent1>
          <a:srgbClr val="0270C0"/>
        </a:accent1>
        <a:accent2>
          <a:srgbClr val="013D78"/>
        </a:accent2>
        <a:accent3>
          <a:srgbClr val="FFFFFF"/>
        </a:accent3>
        <a:accent4>
          <a:srgbClr val="000000"/>
        </a:accent4>
        <a:accent5>
          <a:srgbClr val="AABBDC"/>
        </a:accent5>
        <a:accent6>
          <a:srgbClr val="01366C"/>
        </a:accent6>
        <a:hlink>
          <a:srgbClr val="8FDFFF"/>
        </a:hlink>
        <a:folHlink>
          <a:srgbClr val="FF9933"/>
        </a:folHlink>
      </a:clrScheme>
      <a:clrMap bg1="lt1" tx1="dk1" bg2="lt2" tx2="dk2" accent1="accent1" accent2="accent2" accent3="accent3" accent4="accent4" accent5="accent5" accent6="accent6" hlink="hlink" folHlink="folHlink"/>
    </a:extraClrScheme>
    <a:extraClrScheme>
      <a:clrScheme name="1_M62GIT&amp;C001 14">
        <a:dk1>
          <a:srgbClr val="000000"/>
        </a:dk1>
        <a:lt1>
          <a:srgbClr val="FFFFFF"/>
        </a:lt1>
        <a:dk2>
          <a:srgbClr val="FFFFFF"/>
        </a:dk2>
        <a:lt2>
          <a:srgbClr val="808080"/>
        </a:lt2>
        <a:accent1>
          <a:srgbClr val="FF3346"/>
        </a:accent1>
        <a:accent2>
          <a:srgbClr val="C80000"/>
        </a:accent2>
        <a:accent3>
          <a:srgbClr val="FFFFFF"/>
        </a:accent3>
        <a:accent4>
          <a:srgbClr val="000000"/>
        </a:accent4>
        <a:accent5>
          <a:srgbClr val="FFADB0"/>
        </a:accent5>
        <a:accent6>
          <a:srgbClr val="B50000"/>
        </a:accent6>
        <a:hlink>
          <a:srgbClr val="FFC9C9"/>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Urban">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1.xml><?xml version="1.0" encoding="utf-8"?>
<a:theme xmlns:a="http://schemas.openxmlformats.org/drawingml/2006/main" name="Winte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ppt/theme/theme22.xml><?xml version="1.0" encoding="utf-8"?>
<a:theme xmlns:a="http://schemas.openxmlformats.org/drawingml/2006/main" name="1_Slipstream">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3.xml><?xml version="1.0" encoding="utf-8"?>
<a:theme xmlns:a="http://schemas.openxmlformats.org/drawingml/2006/main" name="Foundry">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4.xml><?xml version="1.0" encoding="utf-8"?>
<a:theme xmlns:a="http://schemas.openxmlformats.org/drawingml/2006/main" name="Pushpin">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5.xml><?xml version="1.0" encoding="utf-8"?>
<a:theme xmlns:a="http://schemas.openxmlformats.org/drawingml/2006/main" name="1_Adjacency">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6.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7.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M62GIT&amp;C001">
  <a:themeElements>
    <a:clrScheme name="2_M62GIT&amp;C001 14">
      <a:dk1>
        <a:srgbClr val="000000"/>
      </a:dk1>
      <a:lt1>
        <a:srgbClr val="FFFFFF"/>
      </a:lt1>
      <a:dk2>
        <a:srgbClr val="FFFFFF"/>
      </a:dk2>
      <a:lt2>
        <a:srgbClr val="808080"/>
      </a:lt2>
      <a:accent1>
        <a:srgbClr val="FF3346"/>
      </a:accent1>
      <a:accent2>
        <a:srgbClr val="C80000"/>
      </a:accent2>
      <a:accent3>
        <a:srgbClr val="FFFFFF"/>
      </a:accent3>
      <a:accent4>
        <a:srgbClr val="000000"/>
      </a:accent4>
      <a:accent5>
        <a:srgbClr val="FFADB0"/>
      </a:accent5>
      <a:accent6>
        <a:srgbClr val="B50000"/>
      </a:accent6>
      <a:hlink>
        <a:srgbClr val="FFC9C9"/>
      </a:hlink>
      <a:folHlink>
        <a:srgbClr val="C0C0C0"/>
      </a:folHlink>
    </a:clrScheme>
    <a:fontScheme name="2_M62GIT&amp;C0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M62GIT&amp;C0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M62GIT&amp;C00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M62GIT&amp;C00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M62GIT&amp;C00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M62GIT&amp;C00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M62GIT&amp;C00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M62GIT&amp;C00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M62GIT&amp;C00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M62GIT&amp;C00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M62GIT&amp;C00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M62GIT&amp;C00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M62GIT&amp;C00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M62GIT&amp;C001 13">
        <a:dk1>
          <a:srgbClr val="000000"/>
        </a:dk1>
        <a:lt1>
          <a:srgbClr val="FFFFFF"/>
        </a:lt1>
        <a:dk2>
          <a:srgbClr val="FFFFFF"/>
        </a:dk2>
        <a:lt2>
          <a:srgbClr val="808080"/>
        </a:lt2>
        <a:accent1>
          <a:srgbClr val="0270C0"/>
        </a:accent1>
        <a:accent2>
          <a:srgbClr val="013D78"/>
        </a:accent2>
        <a:accent3>
          <a:srgbClr val="FFFFFF"/>
        </a:accent3>
        <a:accent4>
          <a:srgbClr val="000000"/>
        </a:accent4>
        <a:accent5>
          <a:srgbClr val="AABBDC"/>
        </a:accent5>
        <a:accent6>
          <a:srgbClr val="01366C"/>
        </a:accent6>
        <a:hlink>
          <a:srgbClr val="8FDFFF"/>
        </a:hlink>
        <a:folHlink>
          <a:srgbClr val="FF9933"/>
        </a:folHlink>
      </a:clrScheme>
      <a:clrMap bg1="lt1" tx1="dk1" bg2="lt2" tx2="dk2" accent1="accent1" accent2="accent2" accent3="accent3" accent4="accent4" accent5="accent5" accent6="accent6" hlink="hlink" folHlink="folHlink"/>
    </a:extraClrScheme>
    <a:extraClrScheme>
      <a:clrScheme name="2_M62GIT&amp;C001 14">
        <a:dk1>
          <a:srgbClr val="000000"/>
        </a:dk1>
        <a:lt1>
          <a:srgbClr val="FFFFFF"/>
        </a:lt1>
        <a:dk2>
          <a:srgbClr val="FFFFFF"/>
        </a:dk2>
        <a:lt2>
          <a:srgbClr val="808080"/>
        </a:lt2>
        <a:accent1>
          <a:srgbClr val="FF3346"/>
        </a:accent1>
        <a:accent2>
          <a:srgbClr val="C80000"/>
        </a:accent2>
        <a:accent3>
          <a:srgbClr val="FFFFFF"/>
        </a:accent3>
        <a:accent4>
          <a:srgbClr val="000000"/>
        </a:accent4>
        <a:accent5>
          <a:srgbClr val="FFADB0"/>
        </a:accent5>
        <a:accent6>
          <a:srgbClr val="B50000"/>
        </a:accent6>
        <a:hlink>
          <a:srgbClr val="FFC9C9"/>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It’s not the design of your template">
  <a:themeElements>
    <a:clrScheme name="1_It’s not the design of your 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35971"/>
      </a:hlink>
      <a:folHlink>
        <a:srgbClr val="99CC00"/>
      </a:folHlink>
    </a:clrScheme>
    <a:fontScheme name="1_It’s not the design of your template">
      <a:majorFont>
        <a:latin typeface="Neo San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It’s not the design of your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It’s not the design of your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It’s not the design of your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It’s not the design of your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It’s not the design of your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It’s not the design of your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It’s not the design of your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It’s not the design of your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It’s not the design of your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It’s not the design of your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It’s not the design of your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It’s not the design of your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It’s not the design of your 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35971"/>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Florist Template">
  <a:themeElements>
    <a:clrScheme name="Florist">
      <a:dk1>
        <a:srgbClr val="1A5704"/>
      </a:dk1>
      <a:lt1>
        <a:sysClr val="window" lastClr="FFFFFF"/>
      </a:lt1>
      <a:dk2>
        <a:srgbClr val="1A5704"/>
      </a:dk2>
      <a:lt2>
        <a:srgbClr val="FFFFFF"/>
      </a:lt2>
      <a:accent1>
        <a:srgbClr val="FD7801"/>
      </a:accent1>
      <a:accent2>
        <a:srgbClr val="FDBF01"/>
      </a:accent2>
      <a:accent3>
        <a:srgbClr val="70D809"/>
      </a:accent3>
      <a:accent4>
        <a:srgbClr val="AE17A2"/>
      </a:accent4>
      <a:accent5>
        <a:srgbClr val="B60B2C"/>
      </a:accent5>
      <a:accent6>
        <a:srgbClr val="D71E41"/>
      </a:accent6>
      <a:hlink>
        <a:srgbClr val="1A5704"/>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7.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8.xml><?xml version="1.0" encoding="utf-8"?>
<a:theme xmlns:a="http://schemas.openxmlformats.org/drawingml/2006/main" name="Slipstream">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9.xml><?xml version="1.0" encoding="utf-8"?>
<a:theme xmlns:a="http://schemas.openxmlformats.org/drawingml/2006/main" name="Autum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m62-network-and-cables</Template>
  <TotalTime>1949</TotalTime>
  <Words>2540</Words>
  <Application>Microsoft Office PowerPoint</Application>
  <PresentationFormat>A4 Paper (210x297 mm)</PresentationFormat>
  <Paragraphs>498</Paragraphs>
  <Slides>44</Slides>
  <Notes>1</Notes>
  <HiddenSlides>0</HiddenSlides>
  <MMClips>0</MMClips>
  <ScaleCrop>false</ScaleCrop>
  <HeadingPairs>
    <vt:vector size="4" baseType="variant">
      <vt:variant>
        <vt:lpstr>Theme</vt:lpstr>
      </vt:variant>
      <vt:variant>
        <vt:i4>27</vt:i4>
      </vt:variant>
      <vt:variant>
        <vt:lpstr>Slide Titles</vt:lpstr>
      </vt:variant>
      <vt:variant>
        <vt:i4>44</vt:i4>
      </vt:variant>
    </vt:vector>
  </HeadingPairs>
  <TitlesOfParts>
    <vt:vector size="71" baseType="lpstr">
      <vt:lpstr>m62-network-and-cables</vt:lpstr>
      <vt:lpstr>1_M62GIT&amp;C001</vt:lpstr>
      <vt:lpstr>2_M62GIT&amp;C001</vt:lpstr>
      <vt:lpstr>1_It’s not the design of your template</vt:lpstr>
      <vt:lpstr>Florist Template</vt:lpstr>
      <vt:lpstr>Apex</vt:lpstr>
      <vt:lpstr>Urban Pop</vt:lpstr>
      <vt:lpstr>Slipstream</vt:lpstr>
      <vt:lpstr>Autumn</vt:lpstr>
      <vt:lpstr>Angles</vt:lpstr>
      <vt:lpstr>Summer</vt:lpstr>
      <vt:lpstr>Opulent</vt:lpstr>
      <vt:lpstr>Thatch</vt:lpstr>
      <vt:lpstr>Paper</vt:lpstr>
      <vt:lpstr>Solstice</vt:lpstr>
      <vt:lpstr>1_Opulent</vt:lpstr>
      <vt:lpstr>Concourse</vt:lpstr>
      <vt:lpstr>Austin</vt:lpstr>
      <vt:lpstr>Civic</vt:lpstr>
      <vt:lpstr>Urban</vt:lpstr>
      <vt:lpstr>Winter</vt:lpstr>
      <vt:lpstr>1_Slipstream</vt:lpstr>
      <vt:lpstr>Foundry</vt:lpstr>
      <vt:lpstr>Pushpin</vt:lpstr>
      <vt:lpstr>1_Adjacency</vt:lpstr>
      <vt:lpstr>Executive</vt:lpstr>
      <vt:lpstr>Oriel</vt:lpstr>
      <vt:lpstr>PowerPoint Presentation</vt:lpstr>
      <vt:lpstr>PowerPoint Presentation</vt:lpstr>
      <vt:lpstr>BERDIRINYA YPLP – PGRI DAN WISMA GURU</vt:lpstr>
      <vt:lpstr>PowerPoint Presentation</vt:lpstr>
      <vt:lpstr>PowerPoint Presentation</vt:lpstr>
      <vt:lpstr>PowerPoint Presentation</vt:lpstr>
      <vt:lpstr>   Tanggal 18 – 20 Mei 1981 </vt:lpstr>
      <vt:lpstr>PowerPoint Presentation</vt:lpstr>
      <vt:lpstr>PowerPoint Presentation</vt:lpstr>
      <vt:lpstr>PowerPoint Presentation</vt:lpstr>
      <vt:lpstr>PowerPoint Presentation</vt:lpstr>
      <vt:lpstr>PERUBAHAN NAMA YPLP PGRI MENJADI PPLP PGRI </vt:lpstr>
      <vt:lpstr>PowerPoint Presentation</vt:lpstr>
      <vt:lpstr>KEADAAN PPLP PGRI PUSAT</vt:lpstr>
      <vt:lpstr>                      Pengurus YPLP PGRI Pusat dengan SK Tgl                                                      10 Jannuari 2001 No. 003A/SK/YPLP                                                  PGRI/P/1/2001 telah mengangkat,                                                      melengkapi personalia Gugus Pemikir                                                                                 YPLP PGRI Pusat tenaga para pakar sebagai Konsultan</vt:lpstr>
      <vt:lpstr>PowerPoint Presentation</vt:lpstr>
      <vt:lpstr>PowerPoint Presentation</vt:lpstr>
      <vt:lpstr>KEADAAN PPLP PGRI PROVINSI</vt:lpstr>
      <vt:lpstr>Keadaan IPPLIP Perguruan TinGgi PGRI</vt:lpstr>
      <vt:lpstr>KEADAAN LEMBAGA PENDIDIKAN PGRI </vt:lpstr>
      <vt:lpstr>PowerPoint Presentation</vt:lpstr>
      <vt:lpstr>PowerPoint Presentation</vt:lpstr>
      <vt:lpstr>UPAYA PEMBINAAN DAN KEGIATAN INTERNAL PPLP PGRI PUSAT </vt:lpstr>
      <vt:lpstr>PowerPoint Presentation</vt:lpstr>
      <vt:lpstr>PowerPoint Presentation</vt:lpstr>
      <vt:lpstr>PowerPoint Presentation</vt:lpstr>
      <vt:lpstr>PowerPoint Presentation</vt:lpstr>
      <vt:lpstr>JATIDIRI LEMBAGA PENDIDIKAN PGRI PADA PERGURUAN TINGGI </vt:lpstr>
      <vt:lpstr>PowerPoint Presentation</vt:lpstr>
      <vt:lpstr>PowerPoint Presentation</vt:lpstr>
      <vt:lpstr>PowerPoint Presentation</vt:lpstr>
      <vt:lpstr>PowerPoint Presentation</vt:lpstr>
      <vt:lpstr>PowerPoint Presentation</vt:lpstr>
      <vt:lpstr>PowerPoint Presentation</vt:lpstr>
      <vt:lpstr>7. PESERTA DIDIK</vt:lpstr>
      <vt:lpstr>PowerPoint Presentation</vt:lpstr>
      <vt:lpstr> LAMBANG &amp; PANJI YPLP-PGRI             Sayap kiri kanan               masing-masing                terdiri dari 5 helai                            bulu berwarna kuning         Melambangkan cita-cita setinggi angkasa di bidang pendidikan dengan dasar Pancasila, membawa tunas muda harapan bangsa ke masa cerah dan gemilang  ARTI KESELURUHAN YPLP PGRI dengan itikad dan kesadaran pengabdian yang suci murni dengan segala keberanian, keluhuran jiwa dan cinta kasih senantiasa mengunaikan darma bhaktinya, budi, cipta, rasa, karsa dan karya generasi bangsa menjadi manusia Pancasila yang memiliki moral, pengetahuan, keterampilan, &amp; akhlak yang tinggi   </vt:lpstr>
      <vt:lpstr>LUKISAN CORAK DAN WARNA</vt:lpstr>
      <vt:lpstr>PowerPoint Presentation</vt:lpstr>
      <vt:lpstr>PowerPoint Presentation</vt:lpstr>
      <vt:lpstr>PowerPoint Presentation</vt:lpstr>
      <vt:lpstr>PowerPoint Presentation</vt:lpstr>
      <vt:lpstr>PowerPoint Presentation</vt:lpstr>
      <vt:lpstr>PowerPoint Presentation</vt:lpstr>
    </vt:vector>
  </TitlesOfParts>
  <Company>Warner Brothers Movie World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User</cp:lastModifiedBy>
  <cp:revision>243</cp:revision>
  <cp:lastPrinted>2013-01-26T05:53:34Z</cp:lastPrinted>
  <dcterms:created xsi:type="dcterms:W3CDTF">2013-01-02T12:15:30Z</dcterms:created>
  <dcterms:modified xsi:type="dcterms:W3CDTF">2020-08-28T06:06:25Z</dcterms:modified>
</cp:coreProperties>
</file>