
<file path=[Content_Types].xml><?xml version="1.0" encoding="utf-8"?>
<Types xmlns="http://schemas.openxmlformats.org/package/2006/content-types">
  <Override PartName="/ppt/slides/slide47.xml" ContentType="application/vnd.openxmlformats-officedocument.presentationml.slide+xml"/>
  <Override PartName="/ppt/tags/tag8.xml" ContentType="application/vnd.openxmlformats-officedocument.presentationml.tags+xml"/>
  <Override PartName="/ppt/theme/theme5.xml" ContentType="application/vnd.openxmlformats-officedocument.theme+xml"/>
  <Override PartName="/ppt/slideLayouts/slideLayout307.xml" ContentType="application/vnd.openxmlformats-officedocument.presentationml.slideLayout+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Layouts/slideLayout146.xml" ContentType="application/vnd.openxmlformats-officedocument.presentationml.slideLayout+xml"/>
  <Override PartName="/ppt/slideLayouts/slideLayout193.xml" ContentType="application/vnd.openxmlformats-officedocument.presentationml.slideLayout+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124.xml" ContentType="application/vnd.openxmlformats-officedocument.presentationml.slideLayout+xml"/>
  <Override PartName="/ppt/slideLayouts/slideLayout171.xml" ContentType="application/vnd.openxmlformats-officedocument.presentationml.slideLayout+xml"/>
  <Override PartName="/ppt/slideLayouts/slideLayout269.xml" ContentType="application/vnd.openxmlformats-officedocument.presentationml.slideLayout+xml"/>
  <Default Extension="xml" ContentType="application/xml"/>
  <Override PartName="/ppt/slideLayouts/slideLayout24.xml" ContentType="application/vnd.openxmlformats-officedocument.presentationml.slideLayout+xml"/>
  <Override PartName="/ppt/slideLayouts/slideLayout71.xml" ContentType="application/vnd.openxmlformats-officedocument.presentationml.slideLayout+xml"/>
  <Override PartName="/ppt/tags/tag38.xml" ContentType="application/vnd.openxmlformats-officedocument.presentationml.tags+xml"/>
  <Override PartName="/ppt/slideLayouts/slideLayout247.xml" ContentType="application/vnd.openxmlformats-officedocument.presentationml.slideLayout+xml"/>
  <Override PartName="/ppt/slideLayouts/slideLayout294.xml" ContentType="application/vnd.openxmlformats-officedocument.presentationml.slideLayout+xml"/>
  <Override PartName="/ppt/slideLayouts/slideLayout310.xml" ContentType="application/vnd.openxmlformats-officedocument.presentationml.slideLayout+xml"/>
  <Override PartName="/ppt/theme/theme29.xml" ContentType="application/vnd.openxmlformats-officedocument.theme+xml"/>
  <Override PartName="/ppt/tags/tag16.xml" ContentType="application/vnd.openxmlformats-officedocument.presentationml.tags+xml"/>
  <Override PartName="/ppt/slideLayouts/slideLayout102.xml" ContentType="application/vnd.openxmlformats-officedocument.presentationml.slideLayout+xml"/>
  <Override PartName="/ppt/tags/tag63.xml" ContentType="application/vnd.openxmlformats-officedocument.presentationml.tags+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slideLayouts/slideLayout225.xml" ContentType="application/vnd.openxmlformats-officedocument.presentationml.slideLayout+xml"/>
  <Override PartName="/ppt/slideLayouts/slideLayout272.xml" ContentType="application/vnd.openxmlformats-officedocument.presentationml.slideLayout+xml"/>
  <Override PartName="/ppt/tags/tag41.xml" ContentType="application/vnd.openxmlformats-officedocument.presentationml.tags+xml"/>
  <Override PartName="/ppt/slideLayouts/slideLayout203.xml" ContentType="application/vnd.openxmlformats-officedocument.presentationml.slideLayout+xml"/>
  <Override PartName="/ppt/slideLayouts/slideLayout250.xml" ContentType="application/vnd.openxmlformats-officedocument.presentationml.slideLayout+xml"/>
  <Override PartName="/ppt/diagrams/data2.xml" ContentType="application/vnd.openxmlformats-officedocument.drawingml.diagramData+xml"/>
  <Override PartName="/ppt/slideLayouts/slideLayout87.xml" ContentType="application/vnd.openxmlformats-officedocument.presentationml.slideLayout+xml"/>
  <Override PartName="/ppt/theme/theme10.xml" ContentType="application/vnd.openxmlformats-officedocument.theme+xml"/>
  <Override PartName="/ppt/slideLayouts/slideLayout187.xml" ContentType="application/vnd.openxmlformats-officedocument.presentationml.slideLayout+xml"/>
  <Override PartName="/ppt/slides/slide19.xml" ContentType="application/vnd.openxmlformats-officedocument.presentationml.slide+xml"/>
  <Override PartName="/ppt/slideLayouts/slideLayout118.xml" ContentType="application/vnd.openxmlformats-officedocument.presentationml.slideLayout+xml"/>
  <Override PartName="/ppt/slideLayouts/slideLayout165.xml" ContentType="application/vnd.openxmlformats-officedocument.presentationml.slideLayout+xml"/>
  <Default Extension="png" ContentType="image/png"/>
  <Override PartName="/ppt/slideLayouts/slideLayout18.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slideLayouts/slideLayout65.xml" ContentType="application/vnd.openxmlformats-officedocument.presentationml.slideLayout+xml"/>
  <Override PartName="/ppt/slideLayouts/slideLayout304.xml" ContentType="application/vnd.openxmlformats-officedocument.presentationml.slideLayout+xml"/>
  <Override PartName="/ppt/slideMasters/slideMaster27.xml" ContentType="application/vnd.openxmlformats-officedocument.presentationml.slideMaster+xml"/>
  <Override PartName="/ppt/slides/slide44.xml" ContentType="application/vnd.openxmlformats-officedocument.presentationml.slide+xml"/>
  <Override PartName="/ppt/slideLayouts/slideLayout43.xml" ContentType="application/vnd.openxmlformats-officedocument.presentationml.slideLayout+xml"/>
  <Override PartName="/ppt/slideLayouts/slideLayout90.xml" ContentType="application/vnd.openxmlformats-officedocument.presentationml.slideLayout+xml"/>
  <Override PartName="/ppt/slideLayouts/slideLayout143.xml" ContentType="application/vnd.openxmlformats-officedocument.presentationml.slideLayout+xml"/>
  <Override PartName="/ppt/slideLayouts/slideLayout190.xml" ContentType="application/vnd.openxmlformats-officedocument.presentationml.slideLayout+xml"/>
  <Override PartName="/ppt/slideLayouts/slideLayout288.xml" ContentType="application/vnd.openxmlformats-officedocument.presentationml.slideLayout+xml"/>
  <Override PartName="/ppt/slides/slide22.xml" ContentType="application/vnd.openxmlformats-officedocument.presentationml.slide+xml"/>
  <Override PartName="/ppt/tags/tag57.xml" ContentType="application/vnd.openxmlformats-officedocument.presentationml.tags+xml"/>
  <Override PartName="/ppt/slideLayouts/slideLayout219.xml" ContentType="application/vnd.openxmlformats-officedocument.presentationml.slideLayout+xml"/>
  <Override PartName="/ppt/slideLayouts/slideLayout266.xml" ContentType="application/vnd.openxmlformats-officedocument.presentationml.slideLayout+xml"/>
  <Override PartName="/ppt/slideLayouts/slideLayout21.xml" ContentType="application/vnd.openxmlformats-officedocument.presentationml.slideLayout+xml"/>
  <Override PartName="/ppt/tags/tag35.xml" ContentType="application/vnd.openxmlformats-officedocument.presentationml.tags+xml"/>
  <Override PartName="/ppt/slideLayouts/slideLayout121.xml" ContentType="application/vnd.openxmlformats-officedocument.presentationml.slideLayout+xml"/>
  <Override PartName="/ppt/theme/theme26.xml" ContentType="application/vnd.openxmlformats-officedocument.theme+xml"/>
  <Override PartName="/ppt/slideLayouts/slideLayout244.xml" ContentType="application/vnd.openxmlformats-officedocument.presentationml.slideLayout+xml"/>
  <Override PartName="/ppt/slideLayouts/slideLayout291.xml" ContentType="application/vnd.openxmlformats-officedocument.presentationml.slideLayout+xml"/>
  <Override PartName="/ppt/tags/tag13.xml" ContentType="application/vnd.openxmlformats-officedocument.presentationml.tags+xml"/>
  <Override PartName="/ppt/tags/tag60.xml" ContentType="application/vnd.openxmlformats-officedocument.presentationml.tags+xml"/>
  <Override PartName="/ppt/slideLayouts/slideLayout222.xml" ContentType="application/vnd.openxmlformats-officedocument.presentationml.slideLayout+xml"/>
  <Override PartName="/ppt/slideMasters/slideMaster5.xml" ContentType="application/vnd.openxmlformats-officedocument.presentationml.slideMaster+xml"/>
  <Override PartName="/ppt/slideLayouts/slideLayout59.xml" ContentType="application/vnd.openxmlformats-officedocument.presentationml.slideLayout+xml"/>
  <Override PartName="/ppt/slideLayouts/slideLayout159.xml" ContentType="application/vnd.openxmlformats-officedocument.presentationml.slideLayout+xml"/>
  <Override PartName="/ppt/slides/slide38.xml" ContentType="application/vnd.openxmlformats-officedocument.presentationml.slide+xml"/>
  <Override PartName="/ppt/slideLayouts/slideLayout137.xml" ContentType="application/vnd.openxmlformats-officedocument.presentationml.slideLayout+xml"/>
  <Override PartName="/ppt/slideLayouts/slideLayout184.xml" ContentType="application/vnd.openxmlformats-officedocument.presentationml.slideLayout+xml"/>
  <Override PartName="/ppt/slideLayouts/slideLayout200.xml" ContentType="application/vnd.openxmlformats-officedocument.presentationml.slideLayout+xml"/>
  <Override PartName="/ppt/diagrams/colors1.xml" ContentType="application/vnd.openxmlformats-officedocument.drawingml.diagramColors+xml"/>
  <Override PartName="/ppt/slideLayouts/slideLayout37.xml" ContentType="application/vnd.openxmlformats-officedocument.presentationml.slideLayout+xml"/>
  <Override PartName="/ppt/slideLayouts/slideLayout84.xml" ContentType="application/vnd.openxmlformats-officedocument.presentationml.slideLayout+xml"/>
  <Override PartName="/ppt/slides/slide16.xml" ContentType="application/vnd.openxmlformats-officedocument.presentationml.slide+xml"/>
  <Override PartName="/ppt/tags/tag2.xml" ContentType="application/vnd.openxmlformats-officedocument.presentationml.tags+xml"/>
  <Override PartName="/ppt/slideLayouts/slideLayout15.xml" ContentType="application/vnd.openxmlformats-officedocument.presentationml.slideLayout+xml"/>
  <Override PartName="/ppt/slideLayouts/slideLayout62.xml" ContentType="application/vnd.openxmlformats-officedocument.presentationml.slideLayout+xml"/>
  <Override PartName="/ppt/slideLayouts/slideLayout115.xml" ContentType="application/vnd.openxmlformats-officedocument.presentationml.slideLayout+xml"/>
  <Override PartName="/ppt/slideLayouts/slideLayout162.xml" ContentType="application/vnd.openxmlformats-officedocument.presentationml.slideLayout+xml"/>
  <Override PartName="/ppt/slideLayouts/slideLayout301.xml" ContentType="application/vnd.openxmlformats-officedocument.presentationml.slideLayout+xml"/>
  <Override PartName="/ppt/slides/slide41.xml" ContentType="application/vnd.openxmlformats-officedocument.presentationml.slide+xml"/>
  <Override PartName="/ppt/tags/tag29.xml" ContentType="application/vnd.openxmlformats-officedocument.presentationml.tags+xml"/>
  <Override PartName="/ppt/slideLayouts/slideLayout140.xml" ContentType="application/vnd.openxmlformats-officedocument.presentationml.slideLayout+xml"/>
  <Override PartName="/ppt/tags/tag76.xml" ContentType="application/vnd.openxmlformats-officedocument.presentationml.tags+xml"/>
  <Override PartName="/ppt/slideLayouts/slideLayout238.xml" ContentType="application/vnd.openxmlformats-officedocument.presentationml.slideLayout+xml"/>
  <Override PartName="/ppt/slideLayouts/slideLayout285.xml" ContentType="application/vnd.openxmlformats-officedocument.presentationml.slideLayout+xml"/>
  <Override PartName="/ppt/slideMasters/slideMaster24.xml" ContentType="application/vnd.openxmlformats-officedocument.presentationml.slideMaster+xml"/>
  <Override PartName="/ppt/slideLayouts/slideLayout40.xml" ContentType="application/vnd.openxmlformats-officedocument.presentationml.slideLayout+xml"/>
  <Override PartName="/ppt/tags/tag54.xml" ContentType="application/vnd.openxmlformats-officedocument.presentationml.tags+xml"/>
  <Override PartName="/ppt/slideLayouts/slideLayout216.xml" ContentType="application/vnd.openxmlformats-officedocument.presentationml.slideLayout+xml"/>
  <Override PartName="/ppt/theme/theme23.xml" ContentType="application/vnd.openxmlformats-officedocument.theme+xml"/>
  <Override PartName="/ppt/slideLayouts/slideLayout263.xml" ContentType="application/vnd.openxmlformats-officedocument.presentationml.slideLayout+xml"/>
  <Override PartName="/ppt/tags/tag32.xml" ContentType="application/vnd.openxmlformats-officedocument.presentationml.tags+xml"/>
  <Override PartName="/ppt/slideLayouts/slideLayout241.xml" ContentType="application/vnd.openxmlformats-officedocument.presentationml.slideLayout+xml"/>
  <Override PartName="/ppt/slides/slide7.xml" ContentType="application/vnd.openxmlformats-officedocument.presentationml.slide+xml"/>
  <Override PartName="/ppt/slideLayouts/slideLayout9.xml" ContentType="application/vnd.openxmlformats-officedocument.presentationml.slideLayout+xml"/>
  <Override PartName="/ppt/tags/tag10.xml" ContentType="application/vnd.openxmlformats-officedocument.presentationml.tags+xml"/>
  <Override PartName="/ppt/slideLayouts/slideLayout78.xml" ContentType="application/vnd.openxmlformats-officedocument.presentationml.slideLayout+xml"/>
  <Override PartName="/ppt/slideLayouts/slideLayout178.xml" ContentType="application/vnd.openxmlformats-officedocument.presentationml.slideLayout+xml"/>
  <Override PartName="/ppt/slideLayouts/slideLayout317.xml" ContentType="application/vnd.openxmlformats-officedocument.presentationml.slideLayout+xml"/>
  <Override PartName="/ppt/slideMasters/slideMaster2.xml" ContentType="application/vnd.openxmlformats-officedocument.presentationml.slideMaster+xml"/>
  <Override PartName="/ppt/tags/tag7.xml" ContentType="application/vnd.openxmlformats-officedocument.presentationml.tags+xml"/>
  <Override PartName="/ppt/theme/theme4.xml" ContentType="application/vnd.openxmlformats-officedocument.theme+xml"/>
  <Override PartName="/ppt/slideLayouts/slideLayout67.xml" ContentType="application/vnd.openxmlformats-officedocument.presentationml.slideLayout+xml"/>
  <Override PartName="/ppt/slideLayouts/slideLayout109.xml" ContentType="application/vnd.openxmlformats-officedocument.presentationml.slideLayout+xml"/>
  <Override PartName="/ppt/slideLayouts/slideLayout156.xml" ContentType="application/vnd.openxmlformats-officedocument.presentationml.slideLayout+xml"/>
  <Override PartName="/ppt/slideLayouts/slideLayout167.xml" ContentType="application/vnd.openxmlformats-officedocument.presentationml.slideLayout+xml"/>
  <Override PartName="/ppt/slideLayouts/slideLayout306.xml" ContentType="application/vnd.openxmlformats-officedocument.presentationml.slideLayout+xml"/>
  <Override PartName="/ppt/slideMasters/slideMaster29.xml" ContentType="application/vnd.openxmlformats-officedocument.presentationml.slideMaster+xml"/>
  <Override PartName="/ppt/slides/slide46.xml" ContentType="application/vnd.openxmlformats-officedocument.presentationml.slide+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145.xml" ContentType="application/vnd.openxmlformats-officedocument.presentationml.slideLayout+xml"/>
  <Override PartName="/ppt/slideLayouts/slideLayout192.xml" ContentType="application/vnd.openxmlformats-officedocument.presentationml.slideLayout+xml"/>
  <Override PartName="/ppt/slideLayouts/slideLayout279.xml" ContentType="application/vnd.openxmlformats-officedocument.presentationml.slideLayout+xml"/>
  <Override PartName="/ppt/slideMasters/slideMaster18.xml" ContentType="application/vnd.openxmlformats-officedocument.presentationml.slideMaster+xml"/>
  <Override PartName="/ppt/slides/slide24.xml" ContentType="application/vnd.openxmlformats-officedocument.presentationml.slide+xml"/>
  <Override PartName="/ppt/slides/slide35.xml" ContentType="application/vnd.openxmlformats-officedocument.presentationml.slide+xml"/>
  <Override PartName="/ppt/slideLayouts/slideLayout34.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34.xml" ContentType="application/vnd.openxmlformats-officedocument.presentationml.slideLayout+xml"/>
  <Override PartName="/ppt/tags/tag59.xml" ContentType="application/vnd.openxmlformats-officedocument.presentationml.tags+xml"/>
  <Override PartName="/ppt/slideLayouts/slideLayout181.xml" ContentType="application/vnd.openxmlformats-officedocument.presentationml.slideLayout+xml"/>
  <Override PartName="/ppt/slideLayouts/slideLayout268.xml" ContentType="application/vnd.openxmlformats-officedocument.presentationml.slideLayout+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70.xml" ContentType="application/vnd.openxmlformats-officedocument.presentationml.slideLayout+xml"/>
  <Override PartName="/ppt/tags/tag37.xml" ContentType="application/vnd.openxmlformats-officedocument.presentationml.tags+xml"/>
  <Override PartName="/ppt/slideLayouts/slideLayout112.xml" ContentType="application/vnd.openxmlformats-officedocument.presentationml.slideLayout+xml"/>
  <Override PartName="/ppt/slideLayouts/slideLayout123.xml" ContentType="application/vnd.openxmlformats-officedocument.presentationml.slideLayout+xml"/>
  <Override PartName="/ppt/tags/tag48.xml" ContentType="application/vnd.openxmlformats-officedocument.presentationml.tags+xml"/>
  <Override PartName="/ppt/slideLayouts/slideLayout170.xml" ContentType="application/vnd.openxmlformats-officedocument.presentationml.slideLayout+xml"/>
  <Override PartName="/ppt/slideLayouts/slideLayout257.xml" ContentType="application/vnd.openxmlformats-officedocument.presentationml.slideLayout+xml"/>
  <Override PartName="/ppt/theme/theme28.xml" ContentType="application/vnd.openxmlformats-officedocument.theme+xml"/>
  <Override PartName="/ppt/slideLayouts/slideLayout12.xml" ContentType="application/vnd.openxmlformats-officedocument.presentationml.slideLayout+xml"/>
  <Override PartName="/ppt/tags/tag26.xml" ContentType="application/vnd.openxmlformats-officedocument.presentationml.tags+xml"/>
  <Override PartName="/ppt/slideLayouts/slideLayout101.xml" ContentType="application/vnd.openxmlformats-officedocument.presentationml.slideLayout+xml"/>
  <Override PartName="/ppt/theme/theme17.xml" ContentType="application/vnd.openxmlformats-officedocument.theme+xml"/>
  <Override PartName="/ppt/tags/tag73.xml" ContentType="application/vnd.openxmlformats-officedocument.presentationml.tags+xml"/>
  <Override PartName="/ppt/slideLayouts/slideLayout235.xml" ContentType="application/vnd.openxmlformats-officedocument.presentationml.slideLayout+xml"/>
  <Override PartName="/ppt/slideLayouts/slideLayout246.xml" ContentType="application/vnd.openxmlformats-officedocument.presentationml.slideLayout+xml"/>
  <Override PartName="/ppt/slideLayouts/slideLayout293.xml" ContentType="application/vnd.openxmlformats-officedocument.presentationml.slideLayout+xml"/>
  <Override PartName="/ppt/slideMasters/slideMaster21.xml" ContentType="application/vnd.openxmlformats-officedocument.presentationml.slideMaster+xml"/>
  <Override PartName="/ppt/tags/tag15.xml" ContentType="application/vnd.openxmlformats-officedocument.presentationml.tags+xml"/>
  <Override PartName="/ppt/tags/tag62.xml" ContentType="application/vnd.openxmlformats-officedocument.presentationml.tags+xml"/>
  <Override PartName="/ppt/slideLayouts/slideLayout224.xml" ContentType="application/vnd.openxmlformats-officedocument.presentationml.slideLayout+xml"/>
  <Override PartName="/ppt/slideLayouts/slideLayout271.xml" ContentType="application/vnd.openxmlformats-officedocument.presentationml.slideLayout+xml"/>
  <Override PartName="/ppt/slideLayouts/slideLayout282.xml" ContentType="application/vnd.openxmlformats-officedocument.presentationml.slideLayout+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tags/tag40.xml" ContentType="application/vnd.openxmlformats-officedocument.presentationml.tags+xml"/>
  <Override PartName="/ppt/tags/tag51.xml" ContentType="application/vnd.openxmlformats-officedocument.presentationml.tags+xml"/>
  <Override PartName="/ppt/slideLayouts/slideLayout213.xml" ContentType="application/vnd.openxmlformats-officedocument.presentationml.slideLayout+xml"/>
  <Override PartName="/ppt/slideLayouts/slideLayout260.xml" ContentType="application/vnd.openxmlformats-officedocument.presentationml.slideLayout+xml"/>
  <Override PartName="/ppt/slideLayouts/slideLayout97.xml" ContentType="application/vnd.openxmlformats-officedocument.presentationml.slideLayout+xml"/>
  <Override PartName="/ppt/slideLayouts/slideLayout139.xml" ContentType="application/vnd.openxmlformats-officedocument.presentationml.slideLayout+xml"/>
  <Override PartName="/ppt/slideLayouts/slideLayout186.xml" ContentType="application/vnd.openxmlformats-officedocument.presentationml.slideLayout+xml"/>
  <Override PartName="/ppt/slideLayouts/slideLayout197.xml" ContentType="application/vnd.openxmlformats-officedocument.presentationml.slideLayout+xml"/>
  <Override PartName="/ppt/slideLayouts/slideLayout202.xml" ContentType="application/vnd.openxmlformats-officedocument.presentationml.slideLayout+xml"/>
  <Override PartName="/ppt/theme/theme20.xml" ContentType="application/vnd.openxmlformats-officedocument.theme+xml"/>
  <Override PartName="/ppt/diagrams/data1.xml" ContentType="application/vnd.openxmlformats-officedocument.drawingml.diagramData+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Layouts/slideLayout128.xml" ContentType="application/vnd.openxmlformats-officedocument.presentationml.slideLayout+xml"/>
  <Override PartName="/ppt/slideLayouts/slideLayout175.xml" ContentType="application/vnd.openxmlformats-officedocument.presentationml.slideLayout+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117.xml" ContentType="application/vnd.openxmlformats-officedocument.presentationml.slideLayout+xml"/>
  <Override PartName="/ppt/slideLayouts/slideLayout164.xml" ContentType="application/vnd.openxmlformats-officedocument.presentationml.slideLayout+xml"/>
  <Override PartName="/ppt/slideLayouts/slideLayout298.xml" ContentType="application/vnd.openxmlformats-officedocument.presentationml.slideLayout+xml"/>
  <Override PartName="/ppt/slideLayouts/slideLayout303.xml" ContentType="application/vnd.openxmlformats-officedocument.presentationml.slideLayout+xml"/>
  <Override PartName="/ppt/slideLayouts/slideLayout314.xml" ContentType="application/vnd.openxmlformats-officedocument.presentationml.slideLayout+xml"/>
  <Override PartName="/ppt/diagrams/quickStyle2.xml" ContentType="application/vnd.openxmlformats-officedocument.drawingml.diagramStyle+xml"/>
  <Override PartName="/ppt/slides/slide43.xml" ContentType="application/vnd.openxmlformats-officedocument.presentationml.slide+xml"/>
  <Override PartName="/ppt/theme/theme1.xml" ContentType="application/vnd.openxmlformats-officedocument.theme+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slideLayouts/slideLayout142.xml" ContentType="application/vnd.openxmlformats-officedocument.presentationml.slideLayout+xml"/>
  <Override PartName="/ppt/slideLayouts/slideLayout153.xml" ContentType="application/vnd.openxmlformats-officedocument.presentationml.slideLayout+xml"/>
  <Override PartName="/ppt/slideLayouts/slideLayout287.xml" ContentType="application/vnd.openxmlformats-officedocument.presentationml.slideLayout+xml"/>
  <Override PartName="/ppt/slideMasters/slideMaster26.xml" ContentType="application/vnd.openxmlformats-officedocument.presentationml.slideMaster+xml"/>
  <Override PartName="/ppt/slides/slide32.xml" ContentType="application/vnd.openxmlformats-officedocument.presentationml.slide+xml"/>
  <Override PartName="/ppt/slideLayouts/slideLayout42.xml" ContentType="application/vnd.openxmlformats-officedocument.presentationml.slideLayout+xml"/>
  <Override PartName="/ppt/slideLayouts/slideLayout131.xml" ContentType="application/vnd.openxmlformats-officedocument.presentationml.slideLayout+xml"/>
  <Override PartName="/ppt/tags/tag56.xml" ContentType="application/vnd.openxmlformats-officedocument.presentationml.tags+xml"/>
  <Override PartName="/ppt/tags/tag67.xml" ContentType="application/vnd.openxmlformats-officedocument.presentationml.tags+xml"/>
  <Override PartName="/ppt/slideLayouts/slideLayout229.xml" ContentType="application/vnd.openxmlformats-officedocument.presentationml.slideLayout+xml"/>
  <Override PartName="/ppt/slideLayouts/slideLayout276.xml" ContentType="application/vnd.openxmlformats-officedocument.presentationml.slideLayout+xml"/>
  <Override PartName="/ppt/slideMasters/slideMaster15.xml" ContentType="application/vnd.openxmlformats-officedocument.presentationml.slideMaster+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20.xml" ContentType="application/vnd.openxmlformats-officedocument.presentationml.slideLayout+xml"/>
  <Override PartName="/ppt/tags/tag45.xml" ContentType="application/vnd.openxmlformats-officedocument.presentationml.tags+xml"/>
  <Override PartName="/ppt/slideLayouts/slideLayout207.xml" ContentType="application/vnd.openxmlformats-officedocument.presentationml.slideLayout+xml"/>
  <Override PartName="/ppt/slideLayouts/slideLayout218.xml" ContentType="application/vnd.openxmlformats-officedocument.presentationml.slideLayout+xml"/>
  <Override PartName="/ppt/slideLayouts/slideLayout254.xml" ContentType="application/vnd.openxmlformats-officedocument.presentationml.slideLayout+xml"/>
  <Override PartName="/ppt/slideLayouts/slideLayout265.xml" ContentType="application/vnd.openxmlformats-officedocument.presentationml.slideLayout+xml"/>
  <Override PartName="/ppt/tags/tag34.xml" ContentType="application/vnd.openxmlformats-officedocument.presentationml.tags+xml"/>
  <Override PartName="/ppt/theme/theme14.xml" ContentType="application/vnd.openxmlformats-officedocument.theme+xml"/>
  <Override PartName="/ppt/slideLayouts/slideLayout243.xml" ContentType="application/vnd.openxmlformats-officedocument.presentationml.slideLayout+xml"/>
  <Override PartName="/ppt/theme/theme25.xml" ContentType="application/vnd.openxmlformats-officedocument.theme+xml"/>
  <Override PartName="/ppt/slideLayouts/slideLayout290.xml" ContentType="application/vnd.openxmlformats-officedocument.presentationml.slideLayout+xml"/>
  <Override PartName="/ppt/tags/tag12.xml" ContentType="application/vnd.openxmlformats-officedocument.presentationml.tags+xml"/>
  <Override PartName="/ppt/tags/tag23.xml" ContentType="application/vnd.openxmlformats-officedocument.presentationml.tags+xml"/>
  <Override PartName="/ppt/tags/tag70.xml" ContentType="application/vnd.openxmlformats-officedocument.presentationml.tags+xml"/>
  <Override PartName="/ppt/slideLayouts/slideLayout232.xml" ContentType="application/vnd.openxmlformats-officedocument.presentationml.slideLayout+xml"/>
  <Override PartName="/ppt/slideLayouts/slideLayout319.xml" ContentType="application/vnd.openxmlformats-officedocument.presentationml.slideLayout+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theme/theme6.xml" ContentType="application/vnd.openxmlformats-officedocument.theme+xml"/>
  <Override PartName="/ppt/slideLayouts/slideLayout69.xml" ContentType="application/vnd.openxmlformats-officedocument.presentationml.slideLayout+xml"/>
  <Override PartName="/ppt/slideLayouts/slideLayout158.xml" ContentType="application/vnd.openxmlformats-officedocument.presentationml.slideLayout+xml"/>
  <Override PartName="/ppt/slideLayouts/slideLayout169.xml" ContentType="application/vnd.openxmlformats-officedocument.presentationml.slideLayout+xml"/>
  <Override PartName="/ppt/slideLayouts/slideLayout210.xml" ContentType="application/vnd.openxmlformats-officedocument.presentationml.slideLayout+xml"/>
  <Override PartName="/ppt/slideLayouts/slideLayout221.xml" ContentType="application/vnd.openxmlformats-officedocument.presentationml.slideLayout+xml"/>
  <Override PartName="/ppt/slideLayouts/slideLayout308.xml" ContentType="application/vnd.openxmlformats-officedocument.presentationml.slideLayout+xml"/>
  <Override PartName="/ppt/slides/slide48.xml" ContentType="application/vnd.openxmlformats-officedocument.presentationml.slide+xml"/>
  <Override PartName="/ppt/slideLayouts/slideLayout58.xml" ContentType="application/vnd.openxmlformats-officedocument.presentationml.slideLayout+xml"/>
  <Override PartName="/ppt/slideLayouts/slideLayout147.xml" ContentType="application/vnd.openxmlformats-officedocument.presentationml.slideLayout+xml"/>
  <Override PartName="/ppt/slideLayouts/slideLayout194.xml" ContentType="application/vnd.openxmlformats-officedocument.presentationml.slideLayout+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36.xml" ContentType="application/vnd.openxmlformats-officedocument.presentationml.slideLayout+xml"/>
  <Override PartName="/ppt/slideLayouts/slideLayout183.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72.xml" ContentType="application/vnd.openxmlformats-officedocument.presentationml.slideLayout+xml"/>
  <Override PartName="/ppt/tags/tag39.xml" ContentType="application/vnd.openxmlformats-officedocument.presentationml.tags+xml"/>
  <Override PartName="/ppt/slideLayouts/slideLayout114.xml" ContentType="application/vnd.openxmlformats-officedocument.presentationml.slideLayout+xml"/>
  <Override PartName="/ppt/slideLayouts/slideLayout125.xml" ContentType="application/vnd.openxmlformats-officedocument.presentationml.slideLayout+xml"/>
  <Override PartName="/ppt/slideLayouts/slideLayout161.xml" ContentType="application/vnd.openxmlformats-officedocument.presentationml.slideLayout+xml"/>
  <Override PartName="/ppt/slideLayouts/slideLayout172.xml" ContentType="application/vnd.openxmlformats-officedocument.presentationml.slideLayout+xml"/>
  <Override PartName="/ppt/slideLayouts/slideLayout259.xml" ContentType="application/vnd.openxmlformats-officedocument.presentationml.slideLayout+xml"/>
  <Override PartName="/ppt/slideLayouts/slideLayout311.xml" ContentType="application/vnd.openxmlformats-officedocument.presentationml.slideLayout+xml"/>
  <Override PartName="/ppt/tags/tag1.xml" ContentType="application/vnd.openxmlformats-officedocument.presentationml.tags+xml"/>
  <Override PartName="/ppt/slideLayouts/slideLayout14.xml" ContentType="application/vnd.openxmlformats-officedocument.presentationml.slideLayout+xml"/>
  <Override PartName="/ppt/slideLayouts/slideLayout61.xml" ContentType="application/vnd.openxmlformats-officedocument.presentationml.slideLayout+xml"/>
  <Override PartName="/ppt/tags/tag28.xml" ContentType="application/vnd.openxmlformats-officedocument.presentationml.tags+xml"/>
  <Override PartName="/ppt/slideLayouts/slideLayout103.xml" ContentType="application/vnd.openxmlformats-officedocument.presentationml.slideLayout+xml"/>
  <Override PartName="/ppt/slideLayouts/slideLayout150.xml" ContentType="application/vnd.openxmlformats-officedocument.presentationml.slideLayout+xml"/>
  <Override PartName="/ppt/theme/theme19.xml" ContentType="application/vnd.openxmlformats-officedocument.theme+xml"/>
  <Override PartName="/ppt/tags/tag75.xml" ContentType="application/vnd.openxmlformats-officedocument.presentationml.tags+xml"/>
  <Override PartName="/ppt/slideLayouts/slideLayout248.xml" ContentType="application/vnd.openxmlformats-officedocument.presentationml.slideLayout+xml"/>
  <Override PartName="/ppt/slideLayouts/slideLayout295.xml" ContentType="application/vnd.openxmlformats-officedocument.presentationml.slideLayout+xml"/>
  <Override PartName="/ppt/slideLayouts/slideLayout300.xml" ContentType="application/vnd.openxmlformats-officedocument.presentationml.slideLayout+xml"/>
  <Override PartName="/ppt/slideMasters/slideMaster23.xml" ContentType="application/vnd.openxmlformats-officedocument.presentationml.slideMaster+xml"/>
  <Override PartName="/ppt/slides/slide40.xml" ContentType="application/vnd.openxmlformats-officedocument.presentationml.slide+xml"/>
  <Override PartName="/ppt/slideLayouts/slideLayout50.xml" ContentType="application/vnd.openxmlformats-officedocument.presentationml.slideLayout+xml"/>
  <Override PartName="/ppt/tags/tag17.xml" ContentType="application/vnd.openxmlformats-officedocument.presentationml.tags+xml"/>
  <Override PartName="/ppt/tags/tag64.xml" ContentType="application/vnd.openxmlformats-officedocument.presentationml.tags+xml"/>
  <Override PartName="/ppt/slideLayouts/slideLayout226.xml" ContentType="application/vnd.openxmlformats-officedocument.presentationml.slideLayout+xml"/>
  <Override PartName="/ppt/slideLayouts/slideLayout237.xml" ContentType="application/vnd.openxmlformats-officedocument.presentationml.slideLayout+xml"/>
  <Override PartName="/ppt/slideLayouts/slideLayout273.xml" ContentType="application/vnd.openxmlformats-officedocument.presentationml.slideLayout+xml"/>
  <Override PartName="/ppt/slideLayouts/slideLayout284.xml" ContentType="application/vnd.openxmlformats-officedocument.presentationml.slideLayout+xml"/>
  <Override PartName="/ppt/slideMasters/slideMaster9.xml" ContentType="application/vnd.openxmlformats-officedocument.presentationml.slideMaster+xml"/>
  <Override PartName="/ppt/slideMasters/slideMaster12.xml" ContentType="application/vnd.openxmlformats-officedocument.presentationml.slideMaster+xml"/>
  <Override PartName="/ppt/tags/tag53.xml" ContentType="application/vnd.openxmlformats-officedocument.presentationml.tags+xml"/>
  <Override PartName="/ppt/slideLayouts/slideLayout215.xml" ContentType="application/vnd.openxmlformats-officedocument.presentationml.slideLayout+xml"/>
  <Override PartName="/ppt/slideLayouts/slideLayout262.xml" ContentType="application/vnd.openxmlformats-officedocument.presentationml.slideLayout+xml"/>
  <Override PartName="/ppt/diagrams/layout2.xml" ContentType="application/vnd.openxmlformats-officedocument.drawingml.diagramLayout+xml"/>
  <Override PartName="/ppt/tags/tag31.xml" ContentType="application/vnd.openxmlformats-officedocument.presentationml.tags+xml"/>
  <Override PartName="/ppt/slideLayouts/slideLayout99.xml" ContentType="application/vnd.openxmlformats-officedocument.presentationml.slideLayout+xml"/>
  <Override PartName="/ppt/tags/tag42.xml" ContentType="application/vnd.openxmlformats-officedocument.presentationml.tags+xml"/>
  <Override PartName="/ppt/slideLayouts/slideLayout188.xml" ContentType="application/vnd.openxmlformats-officedocument.presentationml.slideLayout+xml"/>
  <Override PartName="/ppt/slideLayouts/slideLayout199.xml" ContentType="application/vnd.openxmlformats-officedocument.presentationml.slideLayout+xml"/>
  <Override PartName="/ppt/slideLayouts/slideLayout204.xml" ContentType="application/vnd.openxmlformats-officedocument.presentationml.slideLayout+xml"/>
  <Override PartName="/ppt/theme/theme22.xml" ContentType="application/vnd.openxmlformats-officedocument.theme+xml"/>
  <Override PartName="/ppt/slideLayouts/slideLayout251.xml" ContentType="application/vnd.openxmlformats-officedocument.presentationml.slideLayout+xml"/>
  <Override PartName="/ppt/tags/tag20.xml" ContentType="application/vnd.openxmlformats-officedocument.presentationml.tags+xml"/>
  <Override PartName="/ppt/slideLayouts/slideLayout88.xml" ContentType="application/vnd.openxmlformats-officedocument.presentationml.slideLayout+xml"/>
  <Override PartName="/ppt/theme/theme11.xml" ContentType="application/vnd.openxmlformats-officedocument.theme+xml"/>
  <Override PartName="/ppt/slideLayouts/slideLayout177.xml" ContentType="application/vnd.openxmlformats-officedocument.presentationml.slideLayout+xml"/>
  <Override PartName="/ppt/slideLayouts/slideLayout240.xml" ContentType="application/vnd.openxmlformats-officedocument.presentationml.slideLayout+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ags/tag6.xml" ContentType="application/vnd.openxmlformats-officedocument.presentationml.tags+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119.xml" ContentType="application/vnd.openxmlformats-officedocument.presentationml.slideLayout+xml"/>
  <Override PartName="/ppt/slideLayouts/slideLayout166.xml" ContentType="application/vnd.openxmlformats-officedocument.presentationml.slideLayout+xml"/>
  <Override PartName="/ppt/slideLayouts/slideLayout316.xml" ContentType="application/vnd.openxmlformats-officedocument.presentationml.slideLayout+xml"/>
  <Override PartName="/ppt/slideMasters/slideMaster1.xml" ContentType="application/vnd.openxmlformats-officedocument.presentationml.slideMaster+xml"/>
  <Override PartName="/ppt/slides/slide45.xml" ContentType="application/vnd.openxmlformats-officedocument.presentationml.slide+xml"/>
  <Override PartName="/ppt/theme/theme3.xml" ContentType="application/vnd.openxmlformats-officedocument.theme+xml"/>
  <Override PartName="/ppt/slideLayouts/slideLayout55.xml" ContentType="application/vnd.openxmlformats-officedocument.presentationml.slideLayout+xml"/>
  <Override PartName="/ppt/slideLayouts/slideLayout108.xml" ContentType="application/vnd.openxmlformats-officedocument.presentationml.slideLayout+xml"/>
  <Override PartName="/ppt/slideLayouts/slideLayout155.xml" ContentType="application/vnd.openxmlformats-officedocument.presentationml.slideLayout+xml"/>
  <Override PartName="/ppt/slideLayouts/slideLayout289.xml" ContentType="application/vnd.openxmlformats-officedocument.presentationml.slideLayout+xml"/>
  <Override PartName="/ppt/slideLayouts/slideLayout305.xml" ContentType="application/vnd.openxmlformats-officedocument.presentationml.slideLayout+xml"/>
  <Override PartName="/ppt/slideMasters/slideMaster28.xml" ContentType="application/vnd.openxmlformats-officedocument.presentationml.slideMaster+xml"/>
  <Override PartName="/ppt/slides/slide34.xml" ContentType="application/vnd.openxmlformats-officedocument.presentationml.slide+xml"/>
  <Override PartName="/ppt/slideLayouts/slideLayout44.xml" ContentType="application/vnd.openxmlformats-officedocument.presentationml.slideLayout+xml"/>
  <Override PartName="/ppt/slideLayouts/slideLayout91.xml" ContentType="application/vnd.openxmlformats-officedocument.presentationml.slideLayout+xml"/>
  <Override PartName="/ppt/slideLayouts/slideLayout133.xml" ContentType="application/vnd.openxmlformats-officedocument.presentationml.slideLayout+xml"/>
  <Override PartName="/ppt/slideLayouts/slideLayout144.xml" ContentType="application/vnd.openxmlformats-officedocument.presentationml.slideLayout+xml"/>
  <Override PartName="/ppt/tags/tag58.xml" ContentType="application/vnd.openxmlformats-officedocument.presentationml.tags+xml"/>
  <Override PartName="/ppt/slideLayouts/slideLayout180.xml" ContentType="application/vnd.openxmlformats-officedocument.presentationml.slideLayout+xml"/>
  <Override PartName="/ppt/slideLayouts/slideLayout191.xml" ContentType="application/vnd.openxmlformats-officedocument.presentationml.slideLayout+xml"/>
  <Override PartName="/ppt/tags/tag69.xml" ContentType="application/vnd.openxmlformats-officedocument.presentationml.tags+xml"/>
  <Override PartName="/ppt/slideLayouts/slideLayout278.xml" ContentType="application/vnd.openxmlformats-officedocument.presentationml.slideLayout+xml"/>
  <Default Extension="rels" ContentType="application/vnd.openxmlformats-package.relationships+xml"/>
  <Override PartName="/ppt/slideMasters/slideMaster17.xml" ContentType="application/vnd.openxmlformats-officedocument.presentationml.slideMaster+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80.xml" ContentType="application/vnd.openxmlformats-officedocument.presentationml.slideLayout+xml"/>
  <Override PartName="/ppt/slideLayouts/slideLayout122.xml" ContentType="application/vnd.openxmlformats-officedocument.presentationml.slideLayout+xml"/>
  <Override PartName="/ppt/tags/tag47.xml" ContentType="application/vnd.openxmlformats-officedocument.presentationml.tags+xml"/>
  <Override PartName="/ppt/slideLayouts/slideLayout209.xml" ContentType="application/vnd.openxmlformats-officedocument.presentationml.slideLayout+xml"/>
  <Override PartName="/ppt/slideLayouts/slideLayout256.xml" ContentType="application/vnd.openxmlformats-officedocument.presentationml.slideLayout+xml"/>
  <Override PartName="/ppt/slideLayouts/slideLayout267.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tags/tag36.xml" ContentType="application/vnd.openxmlformats-officedocument.presentationml.tags+xml"/>
  <Override PartName="/ppt/slideLayouts/slideLayout111.xml" ContentType="application/vnd.openxmlformats-officedocument.presentationml.slideLayout+xml"/>
  <Override PartName="/ppt/theme/theme16.xml" ContentType="application/vnd.openxmlformats-officedocument.theme+xml"/>
  <Override PartName="/ppt/slideLayouts/slideLayout245.xml" ContentType="application/vnd.openxmlformats-officedocument.presentationml.slideLayout+xml"/>
  <Override PartName="/ppt/slideLayouts/slideLayout292.xml" ContentType="application/vnd.openxmlformats-officedocument.presentationml.slideLayout+xml"/>
  <Override PartName="/ppt/theme/theme27.xml" ContentType="application/vnd.openxmlformats-officedocument.theme+xml"/>
  <Override PartName="/ppt/tags/tag14.xml" ContentType="application/vnd.openxmlformats-officedocument.presentationml.tags+xml"/>
  <Override PartName="/ppt/tags/tag25.xml" ContentType="application/vnd.openxmlformats-officedocument.presentationml.tags+xml"/>
  <Override PartName="/ppt/slideLayouts/slideLayout100.xml" ContentType="application/vnd.openxmlformats-officedocument.presentationml.slideLayout+xml"/>
  <Override PartName="/ppt/tags/tag61.xml" ContentType="application/vnd.openxmlformats-officedocument.presentationml.tags+xml"/>
  <Override PartName="/ppt/tags/tag72.xml" ContentType="application/vnd.openxmlformats-officedocument.presentationml.tags+xml"/>
  <Override PartName="/ppt/slideLayouts/slideLayout234.xml" ContentType="application/vnd.openxmlformats-officedocument.presentationml.slideLayout+xml"/>
  <Override PartName="/ppt/slideLayouts/slideLayout281.xml" ContentType="application/vnd.openxmlformats-officedocument.presentationml.slideLayout+xml"/>
  <Override PartName="/ppt/slideMasters/slideMaster6.xml" ContentType="application/vnd.openxmlformats-officedocument.presentationml.slideMaster+xml"/>
  <Override PartName="/ppt/slideMasters/slideMaster20.xml" ContentType="application/vnd.openxmlformats-officedocument.presentationml.slideMaster+xml"/>
  <Override PartName="/ppt/theme/theme8.xml" ContentType="application/vnd.openxmlformats-officedocument.theme+xml"/>
  <Override PartName="/ppt/tags/tag50.xml" ContentType="application/vnd.openxmlformats-officedocument.presentationml.tags+xml"/>
  <Override PartName="/ppt/slideLayouts/slideLayout223.xml" ContentType="application/vnd.openxmlformats-officedocument.presentationml.slideLayout+xml"/>
  <Override PartName="/ppt/slideLayouts/slideLayout270.xml" ContentType="application/vnd.openxmlformats-officedocument.presentationml.slideLayout+xml"/>
  <Override PartName="/ppt/slideLayouts/slideLayout149.xml" ContentType="application/vnd.openxmlformats-officedocument.presentationml.slideLayout+xml"/>
  <Override PartName="/ppt/slideLayouts/slideLayout196.xml" ContentType="application/vnd.openxmlformats-officedocument.presentationml.slideLayout+xml"/>
  <Override PartName="/ppt/slideLayouts/slideLayout201.xml" ContentType="application/vnd.openxmlformats-officedocument.presentationml.slideLayout+xml"/>
  <Override PartName="/ppt/slideLayouts/slideLayout212.xml" ContentType="application/vnd.openxmlformats-officedocument.presentationml.slideLayout+xml"/>
  <Override PartName="/ppt/theme/theme30.xml" ContentType="application/vnd.openxmlformats-officedocument.theme+xml"/>
  <Override PartName="/ppt/slides/slide28.xml" ContentType="application/vnd.openxmlformats-officedocument.presentationml.slide+xml"/>
  <Override PartName="/ppt/slides/slide39.xml" ContentType="application/vnd.openxmlformats-officedocument.presentationml.slid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38.xml" ContentType="application/vnd.openxmlformats-officedocument.presentationml.slideLayout+xml"/>
  <Override PartName="/ppt/slideLayouts/slideLayout185.xml" ContentType="application/vnd.openxmlformats-officedocument.presentationml.slideLayout+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slideLayouts/slideLayout127.xml" ContentType="application/vnd.openxmlformats-officedocument.presentationml.slideLayout+xml"/>
  <Override PartName="/ppt/slideLayouts/slideLayout163.xml" ContentType="application/vnd.openxmlformats-officedocument.presentationml.slideLayout+xml"/>
  <Override PartName="/ppt/slideLayouts/slideLayout174.xml" ContentType="application/vnd.openxmlformats-officedocument.presentationml.slideLayout+xml"/>
  <Override PartName="/ppt/slideLayouts/slideLayout313.xml" ContentType="application/vnd.openxmlformats-officedocument.presentationml.slideLayout+xml"/>
  <Override PartName="/ppt/diagrams/drawing1.xml" ContentType="application/vnd.ms-office.drawingml.diagramDrawing+xml"/>
  <Default Extension="jpeg" ContentType="image/jpeg"/>
  <Override PartName="/ppt/tags/tag3.xml" ContentType="application/vnd.openxmlformats-officedocument.presentationml.tags+xml"/>
  <Override PartName="/ppt/slideLayouts/slideLayout16.xml" ContentType="application/vnd.openxmlformats-officedocument.presentationml.slideLayout+xml"/>
  <Override PartName="/ppt/slideLayouts/slideLayout63.xml" ContentType="application/vnd.openxmlformats-officedocument.presentationml.slideLayout+xml"/>
  <Override PartName="/ppt/slideLayouts/slideLayout105.xml" ContentType="application/vnd.openxmlformats-officedocument.presentationml.slideLayout+xml"/>
  <Override PartName="/ppt/slideLayouts/slideLayout152.xml" ContentType="application/vnd.openxmlformats-officedocument.presentationml.slideLayout+xml"/>
  <Override PartName="/ppt/slideLayouts/slideLayout297.xml" ContentType="application/vnd.openxmlformats-officedocument.presentationml.slideLayout+xml"/>
  <Override PartName="/ppt/slideLayouts/slideLayout302.xml" ContentType="application/vnd.openxmlformats-officedocument.presentationml.slideLayout+xml"/>
  <Override PartName="/ppt/diagrams/quickStyle1.xml" ContentType="application/vnd.openxmlformats-officedocument.drawingml.diagramStyle+xml"/>
  <Override PartName="/ppt/slideMasters/slideMaster25.xml" ContentType="application/vnd.openxmlformats-officedocument.presentationml.slideMaster+xml"/>
  <Override PartName="/ppt/slides/slide31.xml" ContentType="application/vnd.openxmlformats-officedocument.presentationml.slide+xml"/>
  <Override PartName="/ppt/slides/slide42.xml" ContentType="application/vnd.openxmlformats-officedocument.presentationml.slide+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tags/tag19.xml" ContentType="application/vnd.openxmlformats-officedocument.presentationml.tags+xml"/>
  <Override PartName="/ppt/slideLayouts/slideLayout141.xml" ContentType="application/vnd.openxmlformats-officedocument.presentationml.slideLayout+xml"/>
  <Override PartName="/ppt/tags/tag66.xml" ContentType="application/vnd.openxmlformats-officedocument.presentationml.tags+xml"/>
  <Override PartName="/ppt/slideLayouts/slideLayout228.xml" ContentType="application/vnd.openxmlformats-officedocument.presentationml.slideLayout+xml"/>
  <Override PartName="/ppt/slideLayouts/slideLayout239.xml" ContentType="application/vnd.openxmlformats-officedocument.presentationml.slideLayout+xml"/>
  <Override PartName="/ppt/slideLayouts/slideLayout275.xml" ContentType="application/vnd.openxmlformats-officedocument.presentationml.slideLayout+xml"/>
  <Override PartName="/ppt/slideLayouts/slideLayout286.xml" ContentType="application/vnd.openxmlformats-officedocument.presentationml.slideLayout+xml"/>
  <Override PartName="/ppt/slideMasters/slideMaster14.xml" ContentType="application/vnd.openxmlformats-officedocument.presentationml.slideMaster+xml"/>
  <Override PartName="/ppt/slides/slide20.xml" ContentType="application/vnd.openxmlformats-officedocument.presentationml.slide+xml"/>
  <Override PartName="/ppt/slideLayouts/slideLayout30.xml" ContentType="application/vnd.openxmlformats-officedocument.presentationml.slideLayout+xml"/>
  <Override PartName="/ppt/slideLayouts/slideLayout130.xml" ContentType="application/vnd.openxmlformats-officedocument.presentationml.slideLayout+xml"/>
  <Override PartName="/ppt/tags/tag55.xml" ContentType="application/vnd.openxmlformats-officedocument.presentationml.tags+xml"/>
  <Override PartName="/ppt/slideLayouts/slideLayout217.xml" ContentType="application/vnd.openxmlformats-officedocument.presentationml.slideLayout+xml"/>
  <Override PartName="/ppt/slideLayouts/slideLayout264.xml" ContentType="application/vnd.openxmlformats-officedocument.presentationml.slideLayout+xml"/>
  <Override PartName="/ppt/tags/tag33.xml" ContentType="application/vnd.openxmlformats-officedocument.presentationml.tags+xml"/>
  <Override PartName="/ppt/tags/tag44.xml" ContentType="application/vnd.openxmlformats-officedocument.presentationml.tags+xml"/>
  <Override PartName="/ppt/slideLayouts/slideLayout206.xml" ContentType="application/vnd.openxmlformats-officedocument.presentationml.slideLayout+xml"/>
  <Override PartName="/ppt/slideLayouts/slideLayout253.xml" ContentType="application/vnd.openxmlformats-officedocument.presentationml.slideLayout+xml"/>
  <Override PartName="/ppt/theme/theme24.xml" ContentType="application/vnd.openxmlformats-officedocument.theme+xml"/>
  <Override PartName="/ppt/tags/tag22.xml" ContentType="application/vnd.openxmlformats-officedocument.presentationml.tags+xml"/>
  <Override PartName="/ppt/theme/theme13.xml" ContentType="application/vnd.openxmlformats-officedocument.theme+xml"/>
  <Override PartName="/ppt/slideLayouts/slideLayout179.xml" ContentType="application/vnd.openxmlformats-officedocument.presentationml.slideLayout+xml"/>
  <Override PartName="/ppt/slideLayouts/slideLayout231.xml" ContentType="application/vnd.openxmlformats-officedocument.presentationml.slideLayout+xml"/>
  <Override PartName="/ppt/slideLayouts/slideLayout242.xml" ContentType="application/vnd.openxmlformats-officedocument.presentationml.slideLayout+xml"/>
  <Override PartName="/ppt/slides/slide8.xml" ContentType="application/vnd.openxmlformats-officedocument.presentationml.slide+xml"/>
  <Override PartName="/ppt/tags/tag11.xml" ContentType="application/vnd.openxmlformats-officedocument.presentationml.tags+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168.xml" ContentType="application/vnd.openxmlformats-officedocument.presentationml.slideLayout+xml"/>
  <Override PartName="/ppt/slideLayouts/slideLayout220.xml" ContentType="application/vnd.openxmlformats-officedocument.presentationml.slideLayout+xml"/>
  <Override PartName="/ppt/slideLayouts/slideLayout318.xml" ContentType="application/vnd.openxmlformats-officedocument.presentationml.slideLayout+xml"/>
  <Override PartName="/ppt/slideMasters/slideMaster3.xml" ContentType="application/vnd.openxmlformats-officedocument.presentationml.slideMaster+xml"/>
  <Override PartName="/ppt/slideLayouts/slideLayout57.xml" ContentType="application/vnd.openxmlformats-officedocument.presentationml.slideLayout+xml"/>
  <Override PartName="/ppt/slideLayouts/slideLayout157.xml" ContentType="application/vnd.openxmlformats-officedocument.presentationml.slideLayout+xml"/>
  <Override PartName="/ppt/slides/slide36.xml" ContentType="application/vnd.openxmlformats-officedocument.presentationml.slide+xml"/>
  <Override PartName="/ppt/slideLayouts/slideLayout135.xml" ContentType="application/vnd.openxmlformats-officedocument.presentationml.slideLayout+xml"/>
  <Override PartName="/ppt/slideLayouts/slideLayout182.xml" ContentType="application/vnd.openxmlformats-officedocument.presentationml.slideLayout+xml"/>
  <Override PartName="/ppt/slideMasters/slideMaster19.xml" ContentType="application/vnd.openxmlformats-officedocument.presentationml.slideMaster+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tags/tag49.xml" ContentType="application/vnd.openxmlformats-officedocument.presentationml.tags+xml"/>
  <Override PartName="/ppt/slideLayouts/slideLayout258.xml" ContentType="application/vnd.openxmlformats-officedocument.presentationml.slideLayout+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60.xml" ContentType="application/vnd.openxmlformats-officedocument.presentationml.slideLayout+xml"/>
  <Override PartName="/ppt/slideLayouts/slideLayout113.xml" ContentType="application/vnd.openxmlformats-officedocument.presentationml.slideLayout+xml"/>
  <Override PartName="/ppt/slideLayouts/slideLayout160.xml" ContentType="application/vnd.openxmlformats-officedocument.presentationml.slideLayout+xml"/>
  <Override PartName="/ppt/theme/theme18.xml" ContentType="application/vnd.openxmlformats-officedocument.theme+xml"/>
  <Override PartName="/ppt/tableStyles.xml" ContentType="application/vnd.openxmlformats-officedocument.presentationml.tableStyles+xml"/>
  <Override PartName="/ppt/tags/tag27.xml" ContentType="application/vnd.openxmlformats-officedocument.presentationml.tags+xml"/>
  <Override PartName="/ppt/tags/tag74.xml" ContentType="application/vnd.openxmlformats-officedocument.presentationml.tags+xml"/>
  <Override PartName="/ppt/slideLayouts/slideLayout236.xml" ContentType="application/vnd.openxmlformats-officedocument.presentationml.slideLayout+xml"/>
  <Override PartName="/ppt/slideLayouts/slideLayout283.xml" ContentType="application/vnd.openxmlformats-officedocument.presentationml.slideLayout+xml"/>
  <Override PartName="/ppt/slideMasters/slideMaster22.xml" ContentType="application/vnd.openxmlformats-officedocument.presentationml.slideMaster+xml"/>
  <Override PartName="/ppt/tags/tag52.xml" ContentType="application/vnd.openxmlformats-officedocument.presentationml.tags+xml"/>
  <Override PartName="/ppt/slideLayouts/slideLayout198.xml" ContentType="application/vnd.openxmlformats-officedocument.presentationml.slideLayout+xml"/>
  <Override PartName="/ppt/slideLayouts/slideLayout214.xml" ContentType="application/vnd.openxmlformats-officedocument.presentationml.slideLayout+xml"/>
  <Override PartName="/ppt/theme/theme21.xml" ContentType="application/vnd.openxmlformats-officedocument.theme+xml"/>
  <Override PartName="/ppt/slideLayouts/slideLayout261.xml" ContentType="application/vnd.openxmlformats-officedocument.presentationml.slideLayout+xml"/>
  <Override PartName="/ppt/diagrams/layout1.xml" ContentType="application/vnd.openxmlformats-officedocument.drawingml.diagramLayout+xml"/>
  <Override PartName="/ppt/tags/tag30.xml" ContentType="application/vnd.openxmlformats-officedocument.presentationml.tags+xml"/>
  <Override PartName="/ppt/slideLayouts/slideLayout98.xml" ContentType="application/vnd.openxmlformats-officedocument.presentationml.slideLayout+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76.xml" ContentType="application/vnd.openxmlformats-officedocument.presentationml.slideLayout+xml"/>
  <Override PartName="/ppt/slideLayouts/slideLayout129.xml" ContentType="application/vnd.openxmlformats-officedocument.presentationml.slideLayout+xml"/>
  <Override PartName="/ppt/slideLayouts/slideLayout176.xml" ContentType="application/vnd.openxmlformats-officedocument.presentationml.slideLayout+xml"/>
  <Override PartName="/ppt/slideLayouts/slideLayout315.xml" ContentType="application/vnd.openxmlformats-officedocument.presentationml.slideLayout+xml"/>
  <Override PartName="/ppt/slideLayouts/slideLayout107.xml" ContentType="application/vnd.openxmlformats-officedocument.presentationml.slideLayout+xml"/>
  <Override PartName="/ppt/slideLayouts/slideLayout154.xml" ContentType="application/vnd.openxmlformats-officedocument.presentationml.slideLayout+xml"/>
  <Override PartName="/ppt/slideLayouts/slideLayout299.xml" ContentType="application/vnd.openxmlformats-officedocument.presentationml.slideLayout+xml"/>
  <Override PartName="/ppt/slides/slide33.xml" ContentType="application/vnd.openxmlformats-officedocument.presentationml.slide+xml"/>
  <Override PartName="/ppt/slideLayouts/slideLayout54.xml" ContentType="application/vnd.openxmlformats-officedocument.presentationml.slideLayout+xml"/>
  <Override PartName="/ppt/tags/tag68.xml" ContentType="application/vnd.openxmlformats-officedocument.presentationml.tags+xml"/>
  <Override PartName="/ppt/slideLayouts/slideLayout277.xml" ContentType="application/vnd.openxmlformats-officedocument.presentationml.slideLayout+xml"/>
  <Override PartName="/ppt/presentation.xml" ContentType="application/vnd.openxmlformats-officedocument.presentationml.presentation.main+xml"/>
  <Override PartName="/ppt/slideMasters/slideMaster16.xml" ContentType="application/vnd.openxmlformats-officedocument.presentationml.slideMaster+xml"/>
  <Override PartName="/ppt/slideLayouts/slideLayout32.xml" ContentType="application/vnd.openxmlformats-officedocument.presentationml.slideLayout+xml"/>
  <Override PartName="/ppt/slideLayouts/slideLayout1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110.xml" ContentType="application/vnd.openxmlformats-officedocument.presentationml.slideLayout+xml"/>
  <Override PartName="/ppt/tags/tag46.xml" ContentType="application/vnd.openxmlformats-officedocument.presentationml.tags+xml"/>
  <Override PartName="/ppt/slideLayouts/slideLayout208.xml" ContentType="application/vnd.openxmlformats-officedocument.presentationml.slideLayout+xml"/>
  <Override PartName="/ppt/slideLayouts/slideLayout255.xml" ContentType="application/vnd.openxmlformats-officedocument.presentationml.slideLayout+xml"/>
  <Override PartName="/ppt/slideLayouts/slideLayout10.xml" ContentType="application/vnd.openxmlformats-officedocument.presentationml.slideLayout+xml"/>
  <Override PartName="/ppt/tags/tag24.xml" ContentType="application/vnd.openxmlformats-officedocument.presentationml.tags+xml"/>
  <Override PartName="/ppt/theme/theme15.xml" ContentType="application/vnd.openxmlformats-officedocument.theme+xml"/>
  <Override PartName="/ppt/tags/tag71.xml" ContentType="application/vnd.openxmlformats-officedocument.presentationml.tags+xml"/>
  <Override PartName="/ppt/slideLayouts/slideLayout233.xml" ContentType="application/vnd.openxmlformats-officedocument.presentationml.slideLayout+xml"/>
  <Override PartName="/ppt/slideLayouts/slideLayout280.xml" ContentType="application/vnd.openxmlformats-officedocument.presentationml.slideLayout+xml"/>
  <Override PartName="/ppt/slides/slide49.xml" ContentType="application/vnd.openxmlformats-officedocument.presentationml.slide+xml"/>
  <Override PartName="/ppt/theme/theme7.xml" ContentType="application/vnd.openxmlformats-officedocument.theme+xml"/>
  <Override PartName="/ppt/slideLayouts/slideLayout211.xml" ContentType="application/vnd.openxmlformats-officedocument.presentationml.slideLayout+xml"/>
  <Override PartName="/ppt/slideLayouts/slideLayout309.xml" ContentType="application/vnd.openxmlformats-officedocument.presentationml.slideLayout+xml"/>
  <Override PartName="/ppt/slideLayouts/slideLayout48.xml" ContentType="application/vnd.openxmlformats-officedocument.presentationml.slideLayout+xml"/>
  <Override PartName="/ppt/slideLayouts/slideLayout95.xml" ContentType="application/vnd.openxmlformats-officedocument.presentationml.slideLayout+xml"/>
  <Override PartName="/ppt/slideLayouts/slideLayout148.xml" ContentType="application/vnd.openxmlformats-officedocument.presentationml.slideLayout+xml"/>
  <Override PartName="/ppt/slideLayouts/slideLayout195.xml" ContentType="application/vnd.openxmlformats-officedocument.presentationml.slideLayout+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126.xml" ContentType="application/vnd.openxmlformats-officedocument.presentationml.slideLayout+xml"/>
  <Override PartName="/ppt/slideLayouts/slideLayout173.xml" ContentType="application/vnd.openxmlformats-officedocument.presentationml.slideLayout+xml"/>
  <Override PartName="/ppt/slides/slide2.xml" ContentType="application/vnd.openxmlformats-officedocument.presentationml.slide+xml"/>
  <Override PartName="/ppt/slideLayouts/slideLayout26.xml" ContentType="application/vnd.openxmlformats-officedocument.presentationml.slideLayout+xml"/>
  <Override PartName="/ppt/slideLayouts/slideLayout73.xml" ContentType="application/vnd.openxmlformats-officedocument.presentationml.slideLayout+xml"/>
  <Override PartName="/ppt/slideLayouts/slideLayout249.xml" ContentType="application/vnd.openxmlformats-officedocument.presentationml.slideLayout+xml"/>
  <Override PartName="/ppt/slideLayouts/slideLayout296.xml" ContentType="application/vnd.openxmlformats-officedocument.presentationml.slideLayout+xml"/>
  <Override PartName="/ppt/slideLayouts/slideLayout312.xml" ContentType="application/vnd.openxmlformats-officedocument.presentationml.slideLayout+xml"/>
  <Override PartName="/ppt/slideLayouts/slideLayout51.xml" ContentType="application/vnd.openxmlformats-officedocument.presentationml.slideLayout+xml"/>
  <Override PartName="/ppt/slideLayouts/slideLayout104.xml" ContentType="application/vnd.openxmlformats-officedocument.presentationml.slideLayout+xml"/>
  <Override PartName="/ppt/slideLayouts/slideLayout151.xml" ContentType="application/vnd.openxmlformats-officedocument.presentationml.slideLayout+xml"/>
  <Override PartName="/ppt/slides/slide30.xml" ContentType="application/vnd.openxmlformats-officedocument.presentationml.slide+xml"/>
  <Override PartName="/ppt/tags/tag18.xml" ContentType="application/vnd.openxmlformats-officedocument.presentationml.tags+xml"/>
  <Override PartName="/ppt/tags/tag65.xml" ContentType="application/vnd.openxmlformats-officedocument.presentationml.tags+xml"/>
  <Override PartName="/ppt/slideLayouts/slideLayout227.xml" ContentType="application/vnd.openxmlformats-officedocument.presentationml.slideLayout+xml"/>
  <Override PartName="/ppt/slideLayouts/slideLayout274.xml" ContentType="application/vnd.openxmlformats-officedocument.presentationml.slideLayout+xml"/>
  <Override PartName="/ppt/slideMasters/slideMaster13.xml" ContentType="application/vnd.openxmlformats-officedocument.presentationml.slideMaster+xml"/>
  <Override PartName="/ppt/tags/tag43.xml" ContentType="application/vnd.openxmlformats-officedocument.presentationml.tags+xml"/>
  <Override PartName="/ppt/slideLayouts/slideLayout205.xml" ContentType="application/vnd.openxmlformats-officedocument.presentationml.slideLayout+xml"/>
  <Override PartName="/ppt/slideLayouts/slideLayout252.xml" ContentType="application/vnd.openxmlformats-officedocument.presentationml.slideLayout+xml"/>
  <Override PartName="/ppt/slideLayouts/slideLayout89.xml" ContentType="application/vnd.openxmlformats-officedocument.presentationml.slideLayout+xml"/>
  <Override PartName="/ppt/theme/theme12.xml" ContentType="application/vnd.openxmlformats-officedocument.theme+xml"/>
  <Override PartName="/ppt/slideLayouts/slideLayout189.xml" ContentType="application/vnd.openxmlformats-officedocument.presentationml.slideLayout+xml"/>
  <Override PartName="/ppt/tags/tag21.xml" ContentType="application/vnd.openxmlformats-officedocument.presentationml.tags+xml"/>
  <Override PartName="/ppt/slideLayouts/slideLayout23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0" r:id="rId2"/>
    <p:sldMasterId id="2147483672" r:id="rId3"/>
    <p:sldMasterId id="2147483684" r:id="rId4"/>
    <p:sldMasterId id="2147483696" r:id="rId5"/>
    <p:sldMasterId id="2147483708" r:id="rId6"/>
    <p:sldMasterId id="2147483720" r:id="rId7"/>
    <p:sldMasterId id="2147483732" r:id="rId8"/>
    <p:sldMasterId id="2147483744" r:id="rId9"/>
    <p:sldMasterId id="2147483756" r:id="rId10"/>
    <p:sldMasterId id="2147483768" r:id="rId11"/>
    <p:sldMasterId id="2147483780" r:id="rId12"/>
    <p:sldMasterId id="2147483792" r:id="rId13"/>
    <p:sldMasterId id="2147483804" r:id="rId14"/>
    <p:sldMasterId id="2147483816" r:id="rId15"/>
    <p:sldMasterId id="2147483828" r:id="rId16"/>
    <p:sldMasterId id="2147483840" r:id="rId17"/>
    <p:sldMasterId id="2147483852" r:id="rId18"/>
    <p:sldMasterId id="2147483864" r:id="rId19"/>
    <p:sldMasterId id="2147483876" r:id="rId20"/>
    <p:sldMasterId id="2147483900" r:id="rId21"/>
    <p:sldMasterId id="2147483912" r:id="rId22"/>
    <p:sldMasterId id="2147483960" r:id="rId23"/>
    <p:sldMasterId id="2147483972" r:id="rId24"/>
    <p:sldMasterId id="2147484044" r:id="rId25"/>
    <p:sldMasterId id="2147484056" r:id="rId26"/>
    <p:sldMasterId id="2147484080" r:id="rId27"/>
    <p:sldMasterId id="2147484104" r:id="rId28"/>
    <p:sldMasterId id="2147484116" r:id="rId29"/>
  </p:sldMasterIdLst>
  <p:notesMasterIdLst>
    <p:notesMasterId r:id="rId79"/>
  </p:notesMasterIdLst>
  <p:sldIdLst>
    <p:sldId id="257" r:id="rId30"/>
    <p:sldId id="259" r:id="rId31"/>
    <p:sldId id="260" r:id="rId32"/>
    <p:sldId id="261" r:id="rId33"/>
    <p:sldId id="258" r:id="rId34"/>
    <p:sldId id="262" r:id="rId35"/>
    <p:sldId id="264" r:id="rId36"/>
    <p:sldId id="265" r:id="rId37"/>
    <p:sldId id="267" r:id="rId38"/>
    <p:sldId id="268" r:id="rId39"/>
    <p:sldId id="299" r:id="rId40"/>
    <p:sldId id="272" r:id="rId41"/>
    <p:sldId id="273" r:id="rId42"/>
    <p:sldId id="269" r:id="rId43"/>
    <p:sldId id="270" r:id="rId44"/>
    <p:sldId id="271" r:id="rId45"/>
    <p:sldId id="274" r:id="rId46"/>
    <p:sldId id="275" r:id="rId47"/>
    <p:sldId id="276" r:id="rId48"/>
    <p:sldId id="277" r:id="rId49"/>
    <p:sldId id="278" r:id="rId50"/>
    <p:sldId id="279" r:id="rId51"/>
    <p:sldId id="280" r:id="rId52"/>
    <p:sldId id="281" r:id="rId53"/>
    <p:sldId id="282" r:id="rId54"/>
    <p:sldId id="283" r:id="rId55"/>
    <p:sldId id="284" r:id="rId56"/>
    <p:sldId id="285" r:id="rId57"/>
    <p:sldId id="286" r:id="rId58"/>
    <p:sldId id="287" r:id="rId59"/>
    <p:sldId id="288" r:id="rId60"/>
    <p:sldId id="289" r:id="rId61"/>
    <p:sldId id="290" r:id="rId62"/>
    <p:sldId id="291" r:id="rId63"/>
    <p:sldId id="292" r:id="rId64"/>
    <p:sldId id="293" r:id="rId65"/>
    <p:sldId id="294" r:id="rId66"/>
    <p:sldId id="295" r:id="rId67"/>
    <p:sldId id="296" r:id="rId68"/>
    <p:sldId id="297" r:id="rId69"/>
    <p:sldId id="266" r:id="rId70"/>
    <p:sldId id="300" r:id="rId71"/>
    <p:sldId id="301" r:id="rId72"/>
    <p:sldId id="302" r:id="rId73"/>
    <p:sldId id="303" r:id="rId74"/>
    <p:sldId id="298" r:id="rId75"/>
    <p:sldId id="304" r:id="rId76"/>
    <p:sldId id="305" r:id="rId77"/>
    <p:sldId id="306" r:id="rId7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BFBFB"/>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6618" autoAdjust="0"/>
    <p:restoredTop sz="94600"/>
  </p:normalViewPr>
  <p:slideViewPr>
    <p:cSldViewPr snapToGrid="0">
      <p:cViewPr varScale="1">
        <p:scale>
          <a:sx n="71" d="100"/>
          <a:sy n="71" d="100"/>
        </p:scale>
        <p:origin x="-1230"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Master" Target="slideMasters/slideMaster26.xml"/><Relationship Id="rId39" Type="http://schemas.openxmlformats.org/officeDocument/2006/relationships/slide" Target="slides/slide10.xml"/><Relationship Id="rId21" Type="http://schemas.openxmlformats.org/officeDocument/2006/relationships/slideMaster" Target="slideMasters/slideMaster21.xml"/><Relationship Id="rId34" Type="http://schemas.openxmlformats.org/officeDocument/2006/relationships/slide" Target="slides/slide5.xml"/><Relationship Id="rId42" Type="http://schemas.openxmlformats.org/officeDocument/2006/relationships/slide" Target="slides/slide13.xml"/><Relationship Id="rId47" Type="http://schemas.openxmlformats.org/officeDocument/2006/relationships/slide" Target="slides/slide18.xml"/><Relationship Id="rId50" Type="http://schemas.openxmlformats.org/officeDocument/2006/relationships/slide" Target="slides/slide21.xml"/><Relationship Id="rId55" Type="http://schemas.openxmlformats.org/officeDocument/2006/relationships/slide" Target="slides/slide26.xml"/><Relationship Id="rId63" Type="http://schemas.openxmlformats.org/officeDocument/2006/relationships/slide" Target="slides/slide34.xml"/><Relationship Id="rId68" Type="http://schemas.openxmlformats.org/officeDocument/2006/relationships/slide" Target="slides/slide39.xml"/><Relationship Id="rId76" Type="http://schemas.openxmlformats.org/officeDocument/2006/relationships/slide" Target="slides/slide47.xml"/><Relationship Id="rId7" Type="http://schemas.openxmlformats.org/officeDocument/2006/relationships/slideMaster" Target="slideMasters/slideMaster7.xml"/><Relationship Id="rId71" Type="http://schemas.openxmlformats.org/officeDocument/2006/relationships/slide" Target="slides/slide42.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Master" Target="slideMasters/slideMaster29.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 Target="slides/slide3.xml"/><Relationship Id="rId37" Type="http://schemas.openxmlformats.org/officeDocument/2006/relationships/slide" Target="slides/slide8.xml"/><Relationship Id="rId40" Type="http://schemas.openxmlformats.org/officeDocument/2006/relationships/slide" Target="slides/slide11.xml"/><Relationship Id="rId45" Type="http://schemas.openxmlformats.org/officeDocument/2006/relationships/slide" Target="slides/slide16.xml"/><Relationship Id="rId53" Type="http://schemas.openxmlformats.org/officeDocument/2006/relationships/slide" Target="slides/slide24.xml"/><Relationship Id="rId58" Type="http://schemas.openxmlformats.org/officeDocument/2006/relationships/slide" Target="slides/slide29.xml"/><Relationship Id="rId66" Type="http://schemas.openxmlformats.org/officeDocument/2006/relationships/slide" Target="slides/slide37.xml"/><Relationship Id="rId74" Type="http://schemas.openxmlformats.org/officeDocument/2006/relationships/slide" Target="slides/slide45.xml"/><Relationship Id="rId79" Type="http://schemas.openxmlformats.org/officeDocument/2006/relationships/notesMaster" Target="notesMasters/notesMaster1.xml"/><Relationship Id="rId5" Type="http://schemas.openxmlformats.org/officeDocument/2006/relationships/slideMaster" Target="slideMasters/slideMaster5.xml"/><Relationship Id="rId61" Type="http://schemas.openxmlformats.org/officeDocument/2006/relationships/slide" Target="slides/slide32.xml"/><Relationship Id="rId82" Type="http://schemas.openxmlformats.org/officeDocument/2006/relationships/theme" Target="theme/theme1.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 Target="slides/slide2.xml"/><Relationship Id="rId44" Type="http://schemas.openxmlformats.org/officeDocument/2006/relationships/slide" Target="slides/slide15.xml"/><Relationship Id="rId52" Type="http://schemas.openxmlformats.org/officeDocument/2006/relationships/slide" Target="slides/slide23.xml"/><Relationship Id="rId60" Type="http://schemas.openxmlformats.org/officeDocument/2006/relationships/slide" Target="slides/slide31.xml"/><Relationship Id="rId65" Type="http://schemas.openxmlformats.org/officeDocument/2006/relationships/slide" Target="slides/slide36.xml"/><Relationship Id="rId73" Type="http://schemas.openxmlformats.org/officeDocument/2006/relationships/slide" Target="slides/slide44.xml"/><Relationship Id="rId78" Type="http://schemas.openxmlformats.org/officeDocument/2006/relationships/slide" Target="slides/slide49.xml"/><Relationship Id="rId8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30" Type="http://schemas.openxmlformats.org/officeDocument/2006/relationships/slide" Target="slides/slide1.xml"/><Relationship Id="rId35" Type="http://schemas.openxmlformats.org/officeDocument/2006/relationships/slide" Target="slides/slide6.xml"/><Relationship Id="rId43" Type="http://schemas.openxmlformats.org/officeDocument/2006/relationships/slide" Target="slides/slide14.xml"/><Relationship Id="rId48" Type="http://schemas.openxmlformats.org/officeDocument/2006/relationships/slide" Target="slides/slide19.xml"/><Relationship Id="rId56" Type="http://schemas.openxmlformats.org/officeDocument/2006/relationships/slide" Target="slides/slide27.xml"/><Relationship Id="rId64" Type="http://schemas.openxmlformats.org/officeDocument/2006/relationships/slide" Target="slides/slide35.xml"/><Relationship Id="rId69" Type="http://schemas.openxmlformats.org/officeDocument/2006/relationships/slide" Target="slides/slide40.xml"/><Relationship Id="rId77" Type="http://schemas.openxmlformats.org/officeDocument/2006/relationships/slide" Target="slides/slide48.xml"/><Relationship Id="rId8" Type="http://schemas.openxmlformats.org/officeDocument/2006/relationships/slideMaster" Target="slideMasters/slideMaster8.xml"/><Relationship Id="rId51" Type="http://schemas.openxmlformats.org/officeDocument/2006/relationships/slide" Target="slides/slide22.xml"/><Relationship Id="rId72" Type="http://schemas.openxmlformats.org/officeDocument/2006/relationships/slide" Target="slides/slide43.xml"/><Relationship Id="rId80"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 Target="slides/slide4.xml"/><Relationship Id="rId38" Type="http://schemas.openxmlformats.org/officeDocument/2006/relationships/slide" Target="slides/slide9.xml"/><Relationship Id="rId46" Type="http://schemas.openxmlformats.org/officeDocument/2006/relationships/slide" Target="slides/slide17.xml"/><Relationship Id="rId59" Type="http://schemas.openxmlformats.org/officeDocument/2006/relationships/slide" Target="slides/slide30.xml"/><Relationship Id="rId67" Type="http://schemas.openxmlformats.org/officeDocument/2006/relationships/slide" Target="slides/slide38.xml"/><Relationship Id="rId20" Type="http://schemas.openxmlformats.org/officeDocument/2006/relationships/slideMaster" Target="slideMasters/slideMaster20.xml"/><Relationship Id="rId41" Type="http://schemas.openxmlformats.org/officeDocument/2006/relationships/slide" Target="slides/slide12.xml"/><Relationship Id="rId54" Type="http://schemas.openxmlformats.org/officeDocument/2006/relationships/slide" Target="slides/slide25.xml"/><Relationship Id="rId62" Type="http://schemas.openxmlformats.org/officeDocument/2006/relationships/slide" Target="slides/slide33.xml"/><Relationship Id="rId70" Type="http://schemas.openxmlformats.org/officeDocument/2006/relationships/slide" Target="slides/slide41.xml"/><Relationship Id="rId75" Type="http://schemas.openxmlformats.org/officeDocument/2006/relationships/slide" Target="slides/slide46.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 Target="slides/slide7.xml"/><Relationship Id="rId49" Type="http://schemas.openxmlformats.org/officeDocument/2006/relationships/slide" Target="slides/slide20.xml"/><Relationship Id="rId57" Type="http://schemas.openxmlformats.org/officeDocument/2006/relationships/slide" Target="slides/slide2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5B8EED5-71BE-400E-83E0-A936088BB74B}" type="doc">
      <dgm:prSet loTypeId="urn:microsoft.com/office/officeart/2005/8/layout/funnel1" loCatId="process" qsTypeId="urn:microsoft.com/office/officeart/2005/8/quickstyle/simple1" qsCatId="simple" csTypeId="urn:microsoft.com/office/officeart/2005/8/colors/accent1_2" csCatId="accent1" phldr="1"/>
      <dgm:spPr/>
      <dgm:t>
        <a:bodyPr/>
        <a:lstStyle/>
        <a:p>
          <a:endParaRPr lang="en-US"/>
        </a:p>
      </dgm:t>
    </dgm:pt>
    <dgm:pt modelId="{5923BB36-8F94-4F4E-A377-84E22EC3F833}">
      <dgm:prSet phldrT="[Text]" custT="1"/>
      <dgm:spPr>
        <a:solidFill>
          <a:schemeClr val="accent1">
            <a:hueOff val="0"/>
            <a:satOff val="0"/>
            <a:lumOff val="0"/>
            <a:alpha val="90000"/>
          </a:schemeClr>
        </a:solidFill>
      </dgm:spPr>
      <dgm:t>
        <a:bodyPr/>
        <a:lstStyle/>
        <a:p>
          <a:r>
            <a:rPr lang="en-US" sz="2400" dirty="0" err="1" smtClean="0"/>
            <a:t>Sekretaris</a:t>
          </a:r>
          <a:endParaRPr lang="en-US" sz="2400" dirty="0"/>
        </a:p>
      </dgm:t>
    </dgm:pt>
    <dgm:pt modelId="{DB6F3452-7649-4FEB-86DD-BB10BB5CCAFC}" type="parTrans" cxnId="{A5AA0A47-7728-4F36-A462-E19B8EAE1EB6}">
      <dgm:prSet/>
      <dgm:spPr/>
      <dgm:t>
        <a:bodyPr/>
        <a:lstStyle/>
        <a:p>
          <a:endParaRPr lang="en-US"/>
        </a:p>
      </dgm:t>
    </dgm:pt>
    <dgm:pt modelId="{5173501E-CAE8-4B86-BC04-BD81B0B63764}" type="sibTrans" cxnId="{A5AA0A47-7728-4F36-A462-E19B8EAE1EB6}">
      <dgm:prSet/>
      <dgm:spPr/>
      <dgm:t>
        <a:bodyPr/>
        <a:lstStyle/>
        <a:p>
          <a:endParaRPr lang="en-US"/>
        </a:p>
      </dgm:t>
    </dgm:pt>
    <dgm:pt modelId="{17428192-2ADB-4981-9529-D658186BCE37}">
      <dgm:prSet phldrT="[Text]" custT="1"/>
      <dgm:spPr>
        <a:solidFill>
          <a:schemeClr val="accent1">
            <a:hueOff val="0"/>
            <a:satOff val="0"/>
            <a:lumOff val="0"/>
            <a:alpha val="90000"/>
          </a:schemeClr>
        </a:solidFill>
      </dgm:spPr>
      <dgm:t>
        <a:bodyPr/>
        <a:lstStyle/>
        <a:p>
          <a:r>
            <a:rPr lang="en-US" sz="2400" dirty="0" err="1" smtClean="0"/>
            <a:t>Ketua</a:t>
          </a:r>
          <a:r>
            <a:rPr lang="en-US" sz="2400" dirty="0" smtClean="0"/>
            <a:t> </a:t>
          </a:r>
          <a:r>
            <a:rPr lang="id-ID" sz="2400" dirty="0" smtClean="0"/>
            <a:t>DKGI</a:t>
          </a:r>
          <a:endParaRPr lang="en-US" sz="2400" dirty="0"/>
        </a:p>
      </dgm:t>
    </dgm:pt>
    <dgm:pt modelId="{B0F6508D-1FBD-426D-958F-B434A2A76792}" type="parTrans" cxnId="{D47AD956-2598-4139-AFA6-ABD5D6C765F3}">
      <dgm:prSet/>
      <dgm:spPr/>
      <dgm:t>
        <a:bodyPr/>
        <a:lstStyle/>
        <a:p>
          <a:endParaRPr lang="en-US"/>
        </a:p>
      </dgm:t>
    </dgm:pt>
    <dgm:pt modelId="{065C3219-F8E5-4979-8D3D-CA4DC4C6CDD2}" type="sibTrans" cxnId="{D47AD956-2598-4139-AFA6-ABD5D6C765F3}">
      <dgm:prSet/>
      <dgm:spPr/>
      <dgm:t>
        <a:bodyPr/>
        <a:lstStyle/>
        <a:p>
          <a:endParaRPr lang="en-US"/>
        </a:p>
      </dgm:t>
    </dgm:pt>
    <dgm:pt modelId="{1CBFA68D-8EF5-4BB1-B27D-43875716CFA8}">
      <dgm:prSet phldrT="[Text]" custT="1"/>
      <dgm:spPr>
        <a:solidFill>
          <a:schemeClr val="accent1">
            <a:hueOff val="0"/>
            <a:satOff val="0"/>
            <a:lumOff val="0"/>
            <a:alpha val="90000"/>
          </a:schemeClr>
        </a:solidFill>
      </dgm:spPr>
      <dgm:t>
        <a:bodyPr/>
        <a:lstStyle/>
        <a:p>
          <a:r>
            <a:rPr lang="en-US" sz="2400" dirty="0" err="1" smtClean="0"/>
            <a:t>Tertutup</a:t>
          </a:r>
          <a:endParaRPr lang="en-US" sz="2400" dirty="0"/>
        </a:p>
      </dgm:t>
    </dgm:pt>
    <dgm:pt modelId="{7E9B9EB3-E9F9-4D24-8168-1068FC492289}" type="parTrans" cxnId="{D8C0C5A2-3A53-4004-A2A8-8D48CED4207F}">
      <dgm:prSet/>
      <dgm:spPr/>
      <dgm:t>
        <a:bodyPr/>
        <a:lstStyle/>
        <a:p>
          <a:endParaRPr lang="en-US"/>
        </a:p>
      </dgm:t>
    </dgm:pt>
    <dgm:pt modelId="{430C5DDC-1B6A-42B2-AD51-B5410984D265}" type="sibTrans" cxnId="{D8C0C5A2-3A53-4004-A2A8-8D48CED4207F}">
      <dgm:prSet/>
      <dgm:spPr/>
      <dgm:t>
        <a:bodyPr/>
        <a:lstStyle/>
        <a:p>
          <a:endParaRPr lang="en-US"/>
        </a:p>
      </dgm:t>
    </dgm:pt>
    <dgm:pt modelId="{EDBDF7A0-D10B-43B8-89DB-E71D955C6B4A}">
      <dgm:prSet phldrT="[Text]"/>
      <dgm:spPr/>
      <dgm:t>
        <a:bodyPr/>
        <a:lstStyle/>
        <a:p>
          <a:r>
            <a:rPr lang="en-US" b="1" dirty="0" err="1" smtClean="0">
              <a:solidFill>
                <a:schemeClr val="bg1"/>
              </a:solidFill>
            </a:rPr>
            <a:t>Persidangan</a:t>
          </a:r>
          <a:endParaRPr lang="en-US" b="1" dirty="0">
            <a:solidFill>
              <a:schemeClr val="bg1"/>
            </a:solidFill>
          </a:endParaRPr>
        </a:p>
      </dgm:t>
    </dgm:pt>
    <dgm:pt modelId="{EE1962B2-DBB5-43D1-A8E2-36E0F1BD8DD8}" type="parTrans" cxnId="{D845A35E-3BCA-49AA-A9F1-F1A6FD38F4E8}">
      <dgm:prSet/>
      <dgm:spPr/>
      <dgm:t>
        <a:bodyPr/>
        <a:lstStyle/>
        <a:p>
          <a:endParaRPr lang="en-US"/>
        </a:p>
      </dgm:t>
    </dgm:pt>
    <dgm:pt modelId="{0C2F4EF6-3C69-49E7-A48A-3FCF79CAFA82}" type="sibTrans" cxnId="{D845A35E-3BCA-49AA-A9F1-F1A6FD38F4E8}">
      <dgm:prSet/>
      <dgm:spPr/>
      <dgm:t>
        <a:bodyPr/>
        <a:lstStyle/>
        <a:p>
          <a:endParaRPr lang="en-US"/>
        </a:p>
      </dgm:t>
    </dgm:pt>
    <dgm:pt modelId="{C5ECF2D7-7CE2-4C1B-B754-1D4822218AFD}" type="pres">
      <dgm:prSet presAssocID="{B5B8EED5-71BE-400E-83E0-A936088BB74B}" presName="Name0" presStyleCnt="0">
        <dgm:presLayoutVars>
          <dgm:chMax val="4"/>
          <dgm:resizeHandles val="exact"/>
        </dgm:presLayoutVars>
      </dgm:prSet>
      <dgm:spPr/>
      <dgm:t>
        <a:bodyPr/>
        <a:lstStyle/>
        <a:p>
          <a:endParaRPr lang="en-US"/>
        </a:p>
      </dgm:t>
    </dgm:pt>
    <dgm:pt modelId="{7989D862-30E3-4385-8CCD-D9D07550AB94}" type="pres">
      <dgm:prSet presAssocID="{B5B8EED5-71BE-400E-83E0-A936088BB74B}" presName="ellipse" presStyleLbl="trBgShp" presStyleIdx="0" presStyleCnt="1"/>
      <dgm:spPr/>
    </dgm:pt>
    <dgm:pt modelId="{4104E3A9-B44D-42F2-A9A2-0967827A356F}" type="pres">
      <dgm:prSet presAssocID="{B5B8EED5-71BE-400E-83E0-A936088BB74B}" presName="arrow1" presStyleLbl="fgShp" presStyleIdx="0" presStyleCnt="1" custScaleY="11250"/>
      <dgm:spPr/>
    </dgm:pt>
    <dgm:pt modelId="{B3BD36B4-046B-41FB-B2B3-DEF2CFFA224E}" type="pres">
      <dgm:prSet presAssocID="{B5B8EED5-71BE-400E-83E0-A936088BB74B}" presName="rectangle" presStyleLbl="revTx" presStyleIdx="0" presStyleCnt="1">
        <dgm:presLayoutVars>
          <dgm:bulletEnabled val="1"/>
        </dgm:presLayoutVars>
      </dgm:prSet>
      <dgm:spPr/>
      <dgm:t>
        <a:bodyPr/>
        <a:lstStyle/>
        <a:p>
          <a:endParaRPr lang="en-US"/>
        </a:p>
      </dgm:t>
    </dgm:pt>
    <dgm:pt modelId="{5650B536-CC69-4F59-8ACA-A0FE6B572F43}" type="pres">
      <dgm:prSet presAssocID="{17428192-2ADB-4981-9529-D658186BCE37}" presName="item1" presStyleLbl="node1" presStyleIdx="0" presStyleCnt="3" custScaleX="185460" custLinFactNeighborX="-57143" custLinFactNeighborY="-5714">
        <dgm:presLayoutVars>
          <dgm:bulletEnabled val="1"/>
        </dgm:presLayoutVars>
      </dgm:prSet>
      <dgm:spPr/>
      <dgm:t>
        <a:bodyPr/>
        <a:lstStyle/>
        <a:p>
          <a:endParaRPr lang="en-US"/>
        </a:p>
      </dgm:t>
    </dgm:pt>
    <dgm:pt modelId="{13C3A4F2-F7FE-44BE-A633-8B72E0C0D1EC}" type="pres">
      <dgm:prSet presAssocID="{1CBFA68D-8EF5-4BB1-B27D-43875716CFA8}" presName="item2" presStyleLbl="node1" presStyleIdx="1" presStyleCnt="3" custScaleX="172635" custLinFactNeighborX="-29714" custLinFactNeighborY="-39810">
        <dgm:presLayoutVars>
          <dgm:bulletEnabled val="1"/>
        </dgm:presLayoutVars>
      </dgm:prSet>
      <dgm:spPr/>
      <dgm:t>
        <a:bodyPr/>
        <a:lstStyle/>
        <a:p>
          <a:endParaRPr lang="en-US"/>
        </a:p>
      </dgm:t>
    </dgm:pt>
    <dgm:pt modelId="{C21ED224-52C2-4238-AF7B-001A0AB8922F}" type="pres">
      <dgm:prSet presAssocID="{EDBDF7A0-D10B-43B8-89DB-E71D955C6B4A}" presName="item3" presStyleLbl="node1" presStyleIdx="2" presStyleCnt="3" custScaleX="187491" custLinFactNeighborX="78857" custLinFactNeighborY="25511">
        <dgm:presLayoutVars>
          <dgm:bulletEnabled val="1"/>
        </dgm:presLayoutVars>
      </dgm:prSet>
      <dgm:spPr/>
      <dgm:t>
        <a:bodyPr/>
        <a:lstStyle/>
        <a:p>
          <a:endParaRPr lang="en-US"/>
        </a:p>
      </dgm:t>
    </dgm:pt>
    <dgm:pt modelId="{A28320E4-BE7E-4CF2-BF5E-111593A759E5}" type="pres">
      <dgm:prSet presAssocID="{B5B8EED5-71BE-400E-83E0-A936088BB74B}" presName="funnel" presStyleLbl="trAlignAcc1" presStyleIdx="0" presStyleCnt="1" custScaleX="171429" custLinFactNeighborX="2326" custLinFactNeighborY="44260"/>
      <dgm:spPr/>
    </dgm:pt>
  </dgm:ptLst>
  <dgm:cxnLst>
    <dgm:cxn modelId="{4FF5D400-E688-424B-ADCE-7B5702AAD359}" type="presOf" srcId="{EDBDF7A0-D10B-43B8-89DB-E71D955C6B4A}" destId="{B3BD36B4-046B-41FB-B2B3-DEF2CFFA224E}" srcOrd="0" destOrd="0" presId="urn:microsoft.com/office/officeart/2005/8/layout/funnel1"/>
    <dgm:cxn modelId="{D8C0C5A2-3A53-4004-A2A8-8D48CED4207F}" srcId="{B5B8EED5-71BE-400E-83E0-A936088BB74B}" destId="{1CBFA68D-8EF5-4BB1-B27D-43875716CFA8}" srcOrd="2" destOrd="0" parTransId="{7E9B9EB3-E9F9-4D24-8168-1068FC492289}" sibTransId="{430C5DDC-1B6A-42B2-AD51-B5410984D265}"/>
    <dgm:cxn modelId="{BC5809BD-18B7-49C4-BCA8-98BCC978FC0B}" type="presOf" srcId="{5923BB36-8F94-4F4E-A377-84E22EC3F833}" destId="{C21ED224-52C2-4238-AF7B-001A0AB8922F}" srcOrd="0" destOrd="0" presId="urn:microsoft.com/office/officeart/2005/8/layout/funnel1"/>
    <dgm:cxn modelId="{A5AA0A47-7728-4F36-A462-E19B8EAE1EB6}" srcId="{B5B8EED5-71BE-400E-83E0-A936088BB74B}" destId="{5923BB36-8F94-4F4E-A377-84E22EC3F833}" srcOrd="0" destOrd="0" parTransId="{DB6F3452-7649-4FEB-86DD-BB10BB5CCAFC}" sibTransId="{5173501E-CAE8-4B86-BC04-BD81B0B63764}"/>
    <dgm:cxn modelId="{D47AD956-2598-4139-AFA6-ABD5D6C765F3}" srcId="{B5B8EED5-71BE-400E-83E0-A936088BB74B}" destId="{17428192-2ADB-4981-9529-D658186BCE37}" srcOrd="1" destOrd="0" parTransId="{B0F6508D-1FBD-426D-958F-B434A2A76792}" sibTransId="{065C3219-F8E5-4979-8D3D-CA4DC4C6CDD2}"/>
    <dgm:cxn modelId="{093EC1CB-61BD-44E8-8515-5EDD1FED233E}" type="presOf" srcId="{B5B8EED5-71BE-400E-83E0-A936088BB74B}" destId="{C5ECF2D7-7CE2-4C1B-B754-1D4822218AFD}" srcOrd="0" destOrd="0" presId="urn:microsoft.com/office/officeart/2005/8/layout/funnel1"/>
    <dgm:cxn modelId="{2480986C-6F99-4831-9245-968184273C2D}" type="presOf" srcId="{1CBFA68D-8EF5-4BB1-B27D-43875716CFA8}" destId="{5650B536-CC69-4F59-8ACA-A0FE6B572F43}" srcOrd="0" destOrd="0" presId="urn:microsoft.com/office/officeart/2005/8/layout/funnel1"/>
    <dgm:cxn modelId="{D845A35E-3BCA-49AA-A9F1-F1A6FD38F4E8}" srcId="{B5B8EED5-71BE-400E-83E0-A936088BB74B}" destId="{EDBDF7A0-D10B-43B8-89DB-E71D955C6B4A}" srcOrd="3" destOrd="0" parTransId="{EE1962B2-DBB5-43D1-A8E2-36E0F1BD8DD8}" sibTransId="{0C2F4EF6-3C69-49E7-A48A-3FCF79CAFA82}"/>
    <dgm:cxn modelId="{9EB4FC04-12E1-487E-B5AF-BFFAF36FBA4E}" type="presOf" srcId="{17428192-2ADB-4981-9529-D658186BCE37}" destId="{13C3A4F2-F7FE-44BE-A633-8B72E0C0D1EC}" srcOrd="0" destOrd="0" presId="urn:microsoft.com/office/officeart/2005/8/layout/funnel1"/>
    <dgm:cxn modelId="{483794D3-F9DB-4634-B46E-C233204BC30B}" type="presParOf" srcId="{C5ECF2D7-7CE2-4C1B-B754-1D4822218AFD}" destId="{7989D862-30E3-4385-8CCD-D9D07550AB94}" srcOrd="0" destOrd="0" presId="urn:microsoft.com/office/officeart/2005/8/layout/funnel1"/>
    <dgm:cxn modelId="{8EDD3D06-F605-446B-8341-40EF200735E7}" type="presParOf" srcId="{C5ECF2D7-7CE2-4C1B-B754-1D4822218AFD}" destId="{4104E3A9-B44D-42F2-A9A2-0967827A356F}" srcOrd="1" destOrd="0" presId="urn:microsoft.com/office/officeart/2005/8/layout/funnel1"/>
    <dgm:cxn modelId="{1DAEE9D2-C563-4188-B52E-5AFE78AAE1F9}" type="presParOf" srcId="{C5ECF2D7-7CE2-4C1B-B754-1D4822218AFD}" destId="{B3BD36B4-046B-41FB-B2B3-DEF2CFFA224E}" srcOrd="2" destOrd="0" presId="urn:microsoft.com/office/officeart/2005/8/layout/funnel1"/>
    <dgm:cxn modelId="{EC2E596A-AA2D-4860-B1D0-EDA47E379493}" type="presParOf" srcId="{C5ECF2D7-7CE2-4C1B-B754-1D4822218AFD}" destId="{5650B536-CC69-4F59-8ACA-A0FE6B572F43}" srcOrd="3" destOrd="0" presId="urn:microsoft.com/office/officeart/2005/8/layout/funnel1"/>
    <dgm:cxn modelId="{2A4F145E-258D-4B25-BC3F-BA8588172D52}" type="presParOf" srcId="{C5ECF2D7-7CE2-4C1B-B754-1D4822218AFD}" destId="{13C3A4F2-F7FE-44BE-A633-8B72E0C0D1EC}" srcOrd="4" destOrd="0" presId="urn:microsoft.com/office/officeart/2005/8/layout/funnel1"/>
    <dgm:cxn modelId="{F4780E8E-9461-4702-AFC2-ADD1434064D8}" type="presParOf" srcId="{C5ECF2D7-7CE2-4C1B-B754-1D4822218AFD}" destId="{C21ED224-52C2-4238-AF7B-001A0AB8922F}" srcOrd="5" destOrd="0" presId="urn:microsoft.com/office/officeart/2005/8/layout/funnel1"/>
    <dgm:cxn modelId="{92771227-7C10-46FD-AF05-0314050DE126}" type="presParOf" srcId="{C5ECF2D7-7CE2-4C1B-B754-1D4822218AFD}" destId="{A28320E4-BE7E-4CF2-BF5E-111593A759E5}" srcOrd="6" destOrd="0" presId="urn:microsoft.com/office/officeart/2005/8/layout/funnel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36B3DFD-F9B4-4449-AA58-1999E44DE78A}" type="doc">
      <dgm:prSet loTypeId="urn:microsoft.com/office/officeart/2005/8/layout/radial3" loCatId="cycle" qsTypeId="urn:microsoft.com/office/officeart/2005/8/quickstyle/simple1" qsCatId="simple" csTypeId="urn:microsoft.com/office/officeart/2005/8/colors/accent1_2" csCatId="accent1" phldr="1"/>
      <dgm:spPr/>
      <dgm:t>
        <a:bodyPr/>
        <a:lstStyle/>
        <a:p>
          <a:endParaRPr lang="en-US"/>
        </a:p>
      </dgm:t>
    </dgm:pt>
    <dgm:pt modelId="{163C1970-BEE4-44F2-BF92-FF888FF4C803}">
      <dgm:prSet phldrT="[Text]" custT="1"/>
      <dgm:spPr/>
      <dgm:t>
        <a:bodyPr/>
        <a:lstStyle/>
        <a:p>
          <a:r>
            <a:rPr lang="en-US" sz="4000" dirty="0" smtClean="0"/>
            <a:t>DKGI</a:t>
          </a:r>
        </a:p>
        <a:p>
          <a:r>
            <a:rPr lang="en-US" sz="2000" dirty="0" smtClean="0"/>
            <a:t>(</a:t>
          </a:r>
          <a:r>
            <a:rPr lang="en-US" sz="2000" dirty="0" err="1" smtClean="0"/>
            <a:t>Konsultatif</a:t>
          </a:r>
          <a:r>
            <a:rPr lang="en-US" sz="2000" dirty="0" smtClean="0"/>
            <a:t>)</a:t>
          </a:r>
          <a:endParaRPr lang="en-US" sz="2000" dirty="0"/>
        </a:p>
      </dgm:t>
    </dgm:pt>
    <dgm:pt modelId="{EC3CB10B-04D1-47D7-B182-33151198AA35}" type="parTrans" cxnId="{5172A775-2161-4508-82EB-0962DAD7B659}">
      <dgm:prSet/>
      <dgm:spPr/>
      <dgm:t>
        <a:bodyPr/>
        <a:lstStyle/>
        <a:p>
          <a:endParaRPr lang="en-US"/>
        </a:p>
      </dgm:t>
    </dgm:pt>
    <dgm:pt modelId="{EF411D84-AB7D-441A-8B9B-25054D6D69CF}" type="sibTrans" cxnId="{5172A775-2161-4508-82EB-0962DAD7B659}">
      <dgm:prSet/>
      <dgm:spPr/>
      <dgm:t>
        <a:bodyPr/>
        <a:lstStyle/>
        <a:p>
          <a:endParaRPr lang="en-US"/>
        </a:p>
      </dgm:t>
    </dgm:pt>
    <dgm:pt modelId="{A7EDE23D-679C-420F-BF3F-0B9942C92997}">
      <dgm:prSet phldrT="[Text]" custT="1"/>
      <dgm:spPr/>
      <dgm:t>
        <a:bodyPr/>
        <a:lstStyle/>
        <a:p>
          <a:r>
            <a:rPr lang="en-US" sz="2200" dirty="0" err="1" smtClean="0"/>
            <a:t>Pusat</a:t>
          </a:r>
          <a:endParaRPr lang="en-US" sz="2200" dirty="0"/>
        </a:p>
      </dgm:t>
    </dgm:pt>
    <dgm:pt modelId="{1C7F4400-67EE-445A-B4F0-9024FE54C32F}" type="parTrans" cxnId="{A0EB6023-9CD1-4926-A8A1-7D8814E1AF41}">
      <dgm:prSet/>
      <dgm:spPr/>
      <dgm:t>
        <a:bodyPr/>
        <a:lstStyle/>
        <a:p>
          <a:endParaRPr lang="en-US"/>
        </a:p>
      </dgm:t>
    </dgm:pt>
    <dgm:pt modelId="{CD10EA6D-1EA6-4687-B755-BB1B36547610}" type="sibTrans" cxnId="{A0EB6023-9CD1-4926-A8A1-7D8814E1AF41}">
      <dgm:prSet/>
      <dgm:spPr/>
      <dgm:t>
        <a:bodyPr/>
        <a:lstStyle/>
        <a:p>
          <a:endParaRPr lang="en-US"/>
        </a:p>
      </dgm:t>
    </dgm:pt>
    <dgm:pt modelId="{9415E2B1-E78F-48CF-83BE-BDFEC380BA91}">
      <dgm:prSet phldrT="[Text]"/>
      <dgm:spPr/>
      <dgm:t>
        <a:bodyPr/>
        <a:lstStyle/>
        <a:p>
          <a:r>
            <a:rPr lang="en-US" dirty="0" err="1" smtClean="0"/>
            <a:t>Prov</a:t>
          </a:r>
          <a:endParaRPr lang="en-US" dirty="0"/>
        </a:p>
      </dgm:t>
    </dgm:pt>
    <dgm:pt modelId="{7F751D1B-6B58-4F52-8C28-B2B7F499BE28}" type="parTrans" cxnId="{5576B642-C672-4451-B3EC-6E2A5626BC35}">
      <dgm:prSet/>
      <dgm:spPr/>
      <dgm:t>
        <a:bodyPr/>
        <a:lstStyle/>
        <a:p>
          <a:endParaRPr lang="en-US"/>
        </a:p>
      </dgm:t>
    </dgm:pt>
    <dgm:pt modelId="{98E54D5C-228E-461D-8F15-B983FB346C14}" type="sibTrans" cxnId="{5576B642-C672-4451-B3EC-6E2A5626BC35}">
      <dgm:prSet/>
      <dgm:spPr/>
      <dgm:t>
        <a:bodyPr/>
        <a:lstStyle/>
        <a:p>
          <a:endParaRPr lang="en-US"/>
        </a:p>
      </dgm:t>
    </dgm:pt>
    <dgm:pt modelId="{6081EB98-7A15-4AC8-91C0-3AE8B832F7B3}">
      <dgm:prSet phldrT="[Text]"/>
      <dgm:spPr/>
      <dgm:t>
        <a:bodyPr/>
        <a:lstStyle/>
        <a:p>
          <a:r>
            <a:rPr lang="en-US" dirty="0" smtClean="0"/>
            <a:t>Kota</a:t>
          </a:r>
          <a:endParaRPr lang="en-US" dirty="0"/>
        </a:p>
      </dgm:t>
    </dgm:pt>
    <dgm:pt modelId="{1B86FC64-1241-4289-AC31-05ABDAF8DB5C}" type="parTrans" cxnId="{60833706-5F66-4426-A2E0-44E7DB8A4DBA}">
      <dgm:prSet/>
      <dgm:spPr/>
      <dgm:t>
        <a:bodyPr/>
        <a:lstStyle/>
        <a:p>
          <a:endParaRPr lang="en-US"/>
        </a:p>
      </dgm:t>
    </dgm:pt>
    <dgm:pt modelId="{D612EDF2-624C-4FE8-B32B-AE297F5AF94F}" type="sibTrans" cxnId="{60833706-5F66-4426-A2E0-44E7DB8A4DBA}">
      <dgm:prSet/>
      <dgm:spPr/>
      <dgm:t>
        <a:bodyPr/>
        <a:lstStyle/>
        <a:p>
          <a:endParaRPr lang="en-US"/>
        </a:p>
      </dgm:t>
    </dgm:pt>
    <dgm:pt modelId="{50C554CF-94FA-4F8A-A7C2-EA0BC2FA1E0D}">
      <dgm:prSet phldrT="[Text]"/>
      <dgm:spPr/>
      <dgm:t>
        <a:bodyPr/>
        <a:lstStyle/>
        <a:p>
          <a:r>
            <a:rPr lang="en-US" dirty="0" err="1" smtClean="0"/>
            <a:t>Kab</a:t>
          </a:r>
          <a:endParaRPr lang="en-US" dirty="0"/>
        </a:p>
      </dgm:t>
    </dgm:pt>
    <dgm:pt modelId="{0CEA6FF4-C71D-4E0C-8E46-315E555C20AE}" type="parTrans" cxnId="{FD5585CF-037E-4DF7-BB72-B1B9105BB642}">
      <dgm:prSet/>
      <dgm:spPr/>
      <dgm:t>
        <a:bodyPr/>
        <a:lstStyle/>
        <a:p>
          <a:endParaRPr lang="en-US"/>
        </a:p>
      </dgm:t>
    </dgm:pt>
    <dgm:pt modelId="{9C5B7315-7FC2-412A-B62A-EFD399F57CF8}" type="sibTrans" cxnId="{FD5585CF-037E-4DF7-BB72-B1B9105BB642}">
      <dgm:prSet/>
      <dgm:spPr/>
      <dgm:t>
        <a:bodyPr/>
        <a:lstStyle/>
        <a:p>
          <a:endParaRPr lang="en-US"/>
        </a:p>
      </dgm:t>
    </dgm:pt>
    <dgm:pt modelId="{A7F72F62-75EA-4AC0-9612-2C2E87803746}" type="pres">
      <dgm:prSet presAssocID="{F36B3DFD-F9B4-4449-AA58-1999E44DE78A}" presName="composite" presStyleCnt="0">
        <dgm:presLayoutVars>
          <dgm:chMax val="1"/>
          <dgm:dir/>
          <dgm:resizeHandles val="exact"/>
        </dgm:presLayoutVars>
      </dgm:prSet>
      <dgm:spPr/>
      <dgm:t>
        <a:bodyPr/>
        <a:lstStyle/>
        <a:p>
          <a:endParaRPr lang="en-US"/>
        </a:p>
      </dgm:t>
    </dgm:pt>
    <dgm:pt modelId="{D1843068-AE60-4673-9025-EBF114626216}" type="pres">
      <dgm:prSet presAssocID="{F36B3DFD-F9B4-4449-AA58-1999E44DE78A}" presName="radial" presStyleCnt="0">
        <dgm:presLayoutVars>
          <dgm:animLvl val="ctr"/>
        </dgm:presLayoutVars>
      </dgm:prSet>
      <dgm:spPr/>
    </dgm:pt>
    <dgm:pt modelId="{CA743308-08EC-464D-BB31-74F8719FECCC}" type="pres">
      <dgm:prSet presAssocID="{163C1970-BEE4-44F2-BF92-FF888FF4C803}" presName="centerShape" presStyleLbl="vennNode1" presStyleIdx="0" presStyleCnt="5" custLinFactNeighborX="445" custLinFactNeighborY="-445"/>
      <dgm:spPr/>
      <dgm:t>
        <a:bodyPr/>
        <a:lstStyle/>
        <a:p>
          <a:endParaRPr lang="en-US"/>
        </a:p>
      </dgm:t>
    </dgm:pt>
    <dgm:pt modelId="{CBF2CF74-C8E3-48AA-91E6-4A388B740844}" type="pres">
      <dgm:prSet presAssocID="{A7EDE23D-679C-420F-BF3F-0B9942C92997}" presName="node" presStyleLbl="vennNode1" presStyleIdx="1" presStyleCnt="5">
        <dgm:presLayoutVars>
          <dgm:bulletEnabled val="1"/>
        </dgm:presLayoutVars>
      </dgm:prSet>
      <dgm:spPr/>
      <dgm:t>
        <a:bodyPr/>
        <a:lstStyle/>
        <a:p>
          <a:endParaRPr lang="en-US"/>
        </a:p>
      </dgm:t>
    </dgm:pt>
    <dgm:pt modelId="{2408C950-2C9B-4BE8-9E33-6868553D78CC}" type="pres">
      <dgm:prSet presAssocID="{9415E2B1-E78F-48CF-83BE-BDFEC380BA91}" presName="node" presStyleLbl="vennNode1" presStyleIdx="2" presStyleCnt="5">
        <dgm:presLayoutVars>
          <dgm:bulletEnabled val="1"/>
        </dgm:presLayoutVars>
      </dgm:prSet>
      <dgm:spPr/>
      <dgm:t>
        <a:bodyPr/>
        <a:lstStyle/>
        <a:p>
          <a:endParaRPr lang="en-US"/>
        </a:p>
      </dgm:t>
    </dgm:pt>
    <dgm:pt modelId="{2EF6C11C-A080-4E96-95E1-026EC7562E6A}" type="pres">
      <dgm:prSet presAssocID="{6081EB98-7A15-4AC8-91C0-3AE8B832F7B3}" presName="node" presStyleLbl="vennNode1" presStyleIdx="3" presStyleCnt="5">
        <dgm:presLayoutVars>
          <dgm:bulletEnabled val="1"/>
        </dgm:presLayoutVars>
      </dgm:prSet>
      <dgm:spPr/>
      <dgm:t>
        <a:bodyPr/>
        <a:lstStyle/>
        <a:p>
          <a:endParaRPr lang="en-US"/>
        </a:p>
      </dgm:t>
    </dgm:pt>
    <dgm:pt modelId="{9C19D83B-FE71-4110-89D0-EE91AB6E3B58}" type="pres">
      <dgm:prSet presAssocID="{50C554CF-94FA-4F8A-A7C2-EA0BC2FA1E0D}" presName="node" presStyleLbl="vennNode1" presStyleIdx="4" presStyleCnt="5">
        <dgm:presLayoutVars>
          <dgm:bulletEnabled val="1"/>
        </dgm:presLayoutVars>
      </dgm:prSet>
      <dgm:spPr/>
      <dgm:t>
        <a:bodyPr/>
        <a:lstStyle/>
        <a:p>
          <a:endParaRPr lang="en-US"/>
        </a:p>
      </dgm:t>
    </dgm:pt>
  </dgm:ptLst>
  <dgm:cxnLst>
    <dgm:cxn modelId="{F7339556-4373-4D1D-B0E9-06CBD77463AB}" type="presOf" srcId="{F36B3DFD-F9B4-4449-AA58-1999E44DE78A}" destId="{A7F72F62-75EA-4AC0-9612-2C2E87803746}" srcOrd="0" destOrd="0" presId="urn:microsoft.com/office/officeart/2005/8/layout/radial3"/>
    <dgm:cxn modelId="{C2757706-05AC-499C-B269-EAFA20815011}" type="presOf" srcId="{6081EB98-7A15-4AC8-91C0-3AE8B832F7B3}" destId="{2EF6C11C-A080-4E96-95E1-026EC7562E6A}" srcOrd="0" destOrd="0" presId="urn:microsoft.com/office/officeart/2005/8/layout/radial3"/>
    <dgm:cxn modelId="{E1B70DCC-5412-4E9D-91BE-21781FB83484}" type="presOf" srcId="{A7EDE23D-679C-420F-BF3F-0B9942C92997}" destId="{CBF2CF74-C8E3-48AA-91E6-4A388B740844}" srcOrd="0" destOrd="0" presId="urn:microsoft.com/office/officeart/2005/8/layout/radial3"/>
    <dgm:cxn modelId="{60833706-5F66-4426-A2E0-44E7DB8A4DBA}" srcId="{163C1970-BEE4-44F2-BF92-FF888FF4C803}" destId="{6081EB98-7A15-4AC8-91C0-3AE8B832F7B3}" srcOrd="2" destOrd="0" parTransId="{1B86FC64-1241-4289-AC31-05ABDAF8DB5C}" sibTransId="{D612EDF2-624C-4FE8-B32B-AE297F5AF94F}"/>
    <dgm:cxn modelId="{897E800D-F440-42CB-9D1E-AC4E53D44526}" type="presOf" srcId="{163C1970-BEE4-44F2-BF92-FF888FF4C803}" destId="{CA743308-08EC-464D-BB31-74F8719FECCC}" srcOrd="0" destOrd="0" presId="urn:microsoft.com/office/officeart/2005/8/layout/radial3"/>
    <dgm:cxn modelId="{5172A775-2161-4508-82EB-0962DAD7B659}" srcId="{F36B3DFD-F9B4-4449-AA58-1999E44DE78A}" destId="{163C1970-BEE4-44F2-BF92-FF888FF4C803}" srcOrd="0" destOrd="0" parTransId="{EC3CB10B-04D1-47D7-B182-33151198AA35}" sibTransId="{EF411D84-AB7D-441A-8B9B-25054D6D69CF}"/>
    <dgm:cxn modelId="{5576B642-C672-4451-B3EC-6E2A5626BC35}" srcId="{163C1970-BEE4-44F2-BF92-FF888FF4C803}" destId="{9415E2B1-E78F-48CF-83BE-BDFEC380BA91}" srcOrd="1" destOrd="0" parTransId="{7F751D1B-6B58-4F52-8C28-B2B7F499BE28}" sibTransId="{98E54D5C-228E-461D-8F15-B983FB346C14}"/>
    <dgm:cxn modelId="{FD5585CF-037E-4DF7-BB72-B1B9105BB642}" srcId="{163C1970-BEE4-44F2-BF92-FF888FF4C803}" destId="{50C554CF-94FA-4F8A-A7C2-EA0BC2FA1E0D}" srcOrd="3" destOrd="0" parTransId="{0CEA6FF4-C71D-4E0C-8E46-315E555C20AE}" sibTransId="{9C5B7315-7FC2-412A-B62A-EFD399F57CF8}"/>
    <dgm:cxn modelId="{D3A335A7-5BAE-4904-942B-E4ECD3C14F11}" type="presOf" srcId="{9415E2B1-E78F-48CF-83BE-BDFEC380BA91}" destId="{2408C950-2C9B-4BE8-9E33-6868553D78CC}" srcOrd="0" destOrd="0" presId="urn:microsoft.com/office/officeart/2005/8/layout/radial3"/>
    <dgm:cxn modelId="{977CEB61-7F2C-42F5-8D7E-8ABA106D515A}" type="presOf" srcId="{50C554CF-94FA-4F8A-A7C2-EA0BC2FA1E0D}" destId="{9C19D83B-FE71-4110-89D0-EE91AB6E3B58}" srcOrd="0" destOrd="0" presId="urn:microsoft.com/office/officeart/2005/8/layout/radial3"/>
    <dgm:cxn modelId="{A0EB6023-9CD1-4926-A8A1-7D8814E1AF41}" srcId="{163C1970-BEE4-44F2-BF92-FF888FF4C803}" destId="{A7EDE23D-679C-420F-BF3F-0B9942C92997}" srcOrd="0" destOrd="0" parTransId="{1C7F4400-67EE-445A-B4F0-9024FE54C32F}" sibTransId="{CD10EA6D-1EA6-4687-B755-BB1B36547610}"/>
    <dgm:cxn modelId="{BFF595A3-12DF-43A2-990C-3E804E8E37B5}" type="presParOf" srcId="{A7F72F62-75EA-4AC0-9612-2C2E87803746}" destId="{D1843068-AE60-4673-9025-EBF114626216}" srcOrd="0" destOrd="0" presId="urn:microsoft.com/office/officeart/2005/8/layout/radial3"/>
    <dgm:cxn modelId="{191ADBF5-7705-4646-916C-C5F87A88FBDE}" type="presParOf" srcId="{D1843068-AE60-4673-9025-EBF114626216}" destId="{CA743308-08EC-464D-BB31-74F8719FECCC}" srcOrd="0" destOrd="0" presId="urn:microsoft.com/office/officeart/2005/8/layout/radial3"/>
    <dgm:cxn modelId="{CD52D872-7F3A-4188-8921-EA304105F75F}" type="presParOf" srcId="{D1843068-AE60-4673-9025-EBF114626216}" destId="{CBF2CF74-C8E3-48AA-91E6-4A388B740844}" srcOrd="1" destOrd="0" presId="urn:microsoft.com/office/officeart/2005/8/layout/radial3"/>
    <dgm:cxn modelId="{E579B8AF-BCFA-4445-8297-42DC638F525C}" type="presParOf" srcId="{D1843068-AE60-4673-9025-EBF114626216}" destId="{2408C950-2C9B-4BE8-9E33-6868553D78CC}" srcOrd="2" destOrd="0" presId="urn:microsoft.com/office/officeart/2005/8/layout/radial3"/>
    <dgm:cxn modelId="{F04B91D6-F7B8-47AF-B991-85568071E9BC}" type="presParOf" srcId="{D1843068-AE60-4673-9025-EBF114626216}" destId="{2EF6C11C-A080-4E96-95E1-026EC7562E6A}" srcOrd="3" destOrd="0" presId="urn:microsoft.com/office/officeart/2005/8/layout/radial3"/>
    <dgm:cxn modelId="{22152A07-5ED2-4299-94EA-79CD7E3A0771}" type="presParOf" srcId="{D1843068-AE60-4673-9025-EBF114626216}" destId="{9C19D83B-FE71-4110-89D0-EE91AB6E3B58}" srcOrd="4" destOrd="0" presId="urn:microsoft.com/office/officeart/2005/8/layout/radial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989D862-30E3-4385-8CCD-D9D07550AB94}">
      <dsp:nvSpPr>
        <dsp:cNvPr id="0" name=""/>
        <dsp:cNvSpPr/>
      </dsp:nvSpPr>
      <dsp:spPr>
        <a:xfrm>
          <a:off x="1404620" y="165099"/>
          <a:ext cx="3276600" cy="1137920"/>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104E3A9-B44D-42F2-A9A2-0967827A356F}">
      <dsp:nvSpPr>
        <dsp:cNvPr id="0" name=""/>
        <dsp:cNvSpPr/>
      </dsp:nvSpPr>
      <dsp:spPr>
        <a:xfrm>
          <a:off x="2730500" y="3131819"/>
          <a:ext cx="635000" cy="45720"/>
        </a:xfrm>
        <a:prstGeom prst="down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3BD36B4-046B-41FB-B2B3-DEF2CFFA224E}">
      <dsp:nvSpPr>
        <dsp:cNvPr id="0" name=""/>
        <dsp:cNvSpPr/>
      </dsp:nvSpPr>
      <dsp:spPr>
        <a:xfrm>
          <a:off x="1524000" y="3276600"/>
          <a:ext cx="3048000" cy="762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4912" tIns="184912" rIns="184912" bIns="184912" numCol="1" spcCol="1270" anchor="ctr" anchorCtr="0">
          <a:noAutofit/>
        </a:bodyPr>
        <a:lstStyle/>
        <a:p>
          <a:pPr lvl="0" algn="ctr" defTabSz="1155700">
            <a:lnSpc>
              <a:spcPct val="90000"/>
            </a:lnSpc>
            <a:spcBef>
              <a:spcPct val="0"/>
            </a:spcBef>
            <a:spcAft>
              <a:spcPct val="35000"/>
            </a:spcAft>
          </a:pPr>
          <a:r>
            <a:rPr lang="en-US" sz="2600" b="1" kern="1200" dirty="0" err="1" smtClean="0">
              <a:solidFill>
                <a:schemeClr val="bg1"/>
              </a:solidFill>
            </a:rPr>
            <a:t>Persidangan</a:t>
          </a:r>
          <a:endParaRPr lang="en-US" sz="2600" b="1" kern="1200" dirty="0">
            <a:solidFill>
              <a:schemeClr val="bg1"/>
            </a:solidFill>
          </a:endParaRPr>
        </a:p>
      </dsp:txBody>
      <dsp:txXfrm>
        <a:off x="1524000" y="3276600"/>
        <a:ext cx="3048000" cy="762000"/>
      </dsp:txXfrm>
    </dsp:sp>
    <dsp:sp modelId="{5650B536-CC69-4F59-8ACA-A0FE6B572F43}">
      <dsp:nvSpPr>
        <dsp:cNvPr id="0" name=""/>
        <dsp:cNvSpPr/>
      </dsp:nvSpPr>
      <dsp:spPr>
        <a:xfrm>
          <a:off x="1454331" y="1325592"/>
          <a:ext cx="2119807" cy="1143000"/>
        </a:xfrm>
        <a:prstGeom prst="ellipse">
          <a:avLst/>
        </a:prstGeom>
        <a:solidFill>
          <a:schemeClr val="accent1">
            <a:hueOff val="0"/>
            <a:satOff val="0"/>
            <a:lumOff val="0"/>
            <a:alpha val="9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err="1" smtClean="0"/>
            <a:t>Tertutup</a:t>
          </a:r>
          <a:endParaRPr lang="en-US" sz="2400" kern="1200" dirty="0"/>
        </a:p>
      </dsp:txBody>
      <dsp:txXfrm>
        <a:off x="1454331" y="1325592"/>
        <a:ext cx="2119807" cy="1143000"/>
      </dsp:txXfrm>
    </dsp:sp>
    <dsp:sp modelId="{13C3A4F2-F7FE-44BE-A633-8B72E0C0D1EC}">
      <dsp:nvSpPr>
        <dsp:cNvPr id="0" name=""/>
        <dsp:cNvSpPr/>
      </dsp:nvSpPr>
      <dsp:spPr>
        <a:xfrm>
          <a:off x="1023259" y="78371"/>
          <a:ext cx="1973218" cy="1143000"/>
        </a:xfrm>
        <a:prstGeom prst="ellipse">
          <a:avLst/>
        </a:prstGeom>
        <a:solidFill>
          <a:schemeClr val="accent1">
            <a:hueOff val="0"/>
            <a:satOff val="0"/>
            <a:lumOff val="0"/>
            <a:alpha val="9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err="1" smtClean="0"/>
            <a:t>Ketua</a:t>
          </a:r>
          <a:r>
            <a:rPr lang="en-US" sz="2400" kern="1200" dirty="0" smtClean="0"/>
            <a:t> DGKI</a:t>
          </a:r>
          <a:endParaRPr lang="en-US" sz="2400" kern="1200" dirty="0"/>
        </a:p>
      </dsp:txBody>
      <dsp:txXfrm>
        <a:off x="1023259" y="78371"/>
        <a:ext cx="1973218" cy="1143000"/>
      </dsp:txXfrm>
    </dsp:sp>
    <dsp:sp modelId="{C21ED224-52C2-4238-AF7B-001A0AB8922F}">
      <dsp:nvSpPr>
        <dsp:cNvPr id="0" name=""/>
        <dsp:cNvSpPr/>
      </dsp:nvSpPr>
      <dsp:spPr>
        <a:xfrm>
          <a:off x="3347724" y="548638"/>
          <a:ext cx="2143022" cy="1143000"/>
        </a:xfrm>
        <a:prstGeom prst="ellipse">
          <a:avLst/>
        </a:prstGeom>
        <a:solidFill>
          <a:schemeClr val="accent1">
            <a:hueOff val="0"/>
            <a:satOff val="0"/>
            <a:lumOff val="0"/>
            <a:alpha val="9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err="1" smtClean="0"/>
            <a:t>Sekretaris</a:t>
          </a:r>
          <a:endParaRPr lang="en-US" sz="2400" kern="1200" dirty="0"/>
        </a:p>
      </dsp:txBody>
      <dsp:txXfrm>
        <a:off x="3347724" y="548638"/>
        <a:ext cx="2143022" cy="1143000"/>
      </dsp:txXfrm>
    </dsp:sp>
    <dsp:sp modelId="{A28320E4-BE7E-4CF2-BF5E-111593A759E5}">
      <dsp:nvSpPr>
        <dsp:cNvPr id="0" name=""/>
        <dsp:cNvSpPr/>
      </dsp:nvSpPr>
      <dsp:spPr>
        <a:xfrm>
          <a:off x="-7" y="1219199"/>
          <a:ext cx="6096015" cy="2844800"/>
        </a:xfrm>
        <a:prstGeom prst="funnel">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A743308-08EC-464D-BB31-74F8719FECCC}">
      <dsp:nvSpPr>
        <dsp:cNvPr id="0" name=""/>
        <dsp:cNvSpPr/>
      </dsp:nvSpPr>
      <dsp:spPr>
        <a:xfrm>
          <a:off x="1269912" y="891809"/>
          <a:ext cx="2254249" cy="2254249"/>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50800" tIns="50800" rIns="50800" bIns="50800" numCol="1" spcCol="1270" anchor="ctr" anchorCtr="0">
          <a:noAutofit/>
        </a:bodyPr>
        <a:lstStyle/>
        <a:p>
          <a:pPr lvl="0" algn="ctr" defTabSz="1778000">
            <a:lnSpc>
              <a:spcPct val="90000"/>
            </a:lnSpc>
            <a:spcBef>
              <a:spcPct val="0"/>
            </a:spcBef>
            <a:spcAft>
              <a:spcPct val="35000"/>
            </a:spcAft>
          </a:pPr>
          <a:r>
            <a:rPr lang="en-US" sz="4000" kern="1200" dirty="0" smtClean="0"/>
            <a:t>DKGI</a:t>
          </a:r>
        </a:p>
        <a:p>
          <a:pPr lvl="0" algn="ctr" defTabSz="1778000">
            <a:lnSpc>
              <a:spcPct val="90000"/>
            </a:lnSpc>
            <a:spcBef>
              <a:spcPct val="0"/>
            </a:spcBef>
            <a:spcAft>
              <a:spcPct val="35000"/>
            </a:spcAft>
          </a:pPr>
          <a:r>
            <a:rPr lang="en-US" sz="2000" kern="1200" dirty="0" smtClean="0"/>
            <a:t>(</a:t>
          </a:r>
          <a:r>
            <a:rPr lang="en-US" sz="2000" kern="1200" dirty="0" err="1" smtClean="0"/>
            <a:t>Konsultatif</a:t>
          </a:r>
          <a:r>
            <a:rPr lang="en-US" sz="2000" kern="1200" dirty="0" smtClean="0"/>
            <a:t>)</a:t>
          </a:r>
          <a:endParaRPr lang="en-US" sz="2000" kern="1200" dirty="0"/>
        </a:p>
      </dsp:txBody>
      <dsp:txXfrm>
        <a:off x="1269912" y="891809"/>
        <a:ext cx="2254249" cy="2254249"/>
      </dsp:txXfrm>
    </dsp:sp>
    <dsp:sp modelId="{CBF2CF74-C8E3-48AA-91E6-4A388B740844}">
      <dsp:nvSpPr>
        <dsp:cNvPr id="0" name=""/>
        <dsp:cNvSpPr/>
      </dsp:nvSpPr>
      <dsp:spPr>
        <a:xfrm>
          <a:off x="1820409" y="402"/>
          <a:ext cx="1127124" cy="1127124"/>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kern="1200" dirty="0" err="1" smtClean="0"/>
            <a:t>Pusat</a:t>
          </a:r>
          <a:endParaRPr lang="en-US" sz="2200" kern="1200" dirty="0"/>
        </a:p>
      </dsp:txBody>
      <dsp:txXfrm>
        <a:off x="1820409" y="402"/>
        <a:ext cx="1127124" cy="1127124"/>
      </dsp:txXfrm>
    </dsp:sp>
    <dsp:sp modelId="{2408C950-2C9B-4BE8-9E33-6868553D78CC}">
      <dsp:nvSpPr>
        <dsp:cNvPr id="0" name=""/>
        <dsp:cNvSpPr/>
      </dsp:nvSpPr>
      <dsp:spPr>
        <a:xfrm>
          <a:off x="3288444" y="1468437"/>
          <a:ext cx="1127124" cy="1127124"/>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r>
            <a:rPr lang="en-US" sz="2500" kern="1200" dirty="0" err="1" smtClean="0"/>
            <a:t>Prov</a:t>
          </a:r>
          <a:endParaRPr lang="en-US" sz="2500" kern="1200" dirty="0"/>
        </a:p>
      </dsp:txBody>
      <dsp:txXfrm>
        <a:off x="3288444" y="1468437"/>
        <a:ext cx="1127124" cy="1127124"/>
      </dsp:txXfrm>
    </dsp:sp>
    <dsp:sp modelId="{2EF6C11C-A080-4E96-95E1-026EC7562E6A}">
      <dsp:nvSpPr>
        <dsp:cNvPr id="0" name=""/>
        <dsp:cNvSpPr/>
      </dsp:nvSpPr>
      <dsp:spPr>
        <a:xfrm>
          <a:off x="1820409" y="2936472"/>
          <a:ext cx="1127124" cy="1127124"/>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r>
            <a:rPr lang="en-US" sz="2500" kern="1200" dirty="0" smtClean="0"/>
            <a:t>Kota</a:t>
          </a:r>
          <a:endParaRPr lang="en-US" sz="2500" kern="1200" dirty="0"/>
        </a:p>
      </dsp:txBody>
      <dsp:txXfrm>
        <a:off x="1820409" y="2936472"/>
        <a:ext cx="1127124" cy="1127124"/>
      </dsp:txXfrm>
    </dsp:sp>
    <dsp:sp modelId="{9C19D83B-FE71-4110-89D0-EE91AB6E3B58}">
      <dsp:nvSpPr>
        <dsp:cNvPr id="0" name=""/>
        <dsp:cNvSpPr/>
      </dsp:nvSpPr>
      <dsp:spPr>
        <a:xfrm>
          <a:off x="352373" y="1468437"/>
          <a:ext cx="1127124" cy="1127124"/>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r>
            <a:rPr lang="en-US" sz="2500" kern="1200" dirty="0" err="1" smtClean="0"/>
            <a:t>Kab</a:t>
          </a:r>
          <a:endParaRPr lang="en-US" sz="2500" kern="1200" dirty="0"/>
        </a:p>
      </dsp:txBody>
      <dsp:txXfrm>
        <a:off x="352373" y="1468437"/>
        <a:ext cx="1127124" cy="1127124"/>
      </dsp:txXfrm>
    </dsp:sp>
  </dsp:spTree>
</dsp:drawing>
</file>

<file path=ppt/diagrams/layout1.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2.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30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30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30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F8B9E984-C26E-48F2-AF16-32677477E67A}" type="slidenum">
              <a:rPr lang="en-US"/>
              <a:pPr/>
              <a:t>‹#›</a:t>
            </a:fld>
            <a:endParaRPr lang="en-US"/>
          </a:p>
        </p:txBody>
      </p:sp>
    </p:spTree>
    <p:extLst>
      <p:ext uri="{BB962C8B-B14F-4D97-AF65-F5344CB8AC3E}">
        <p14:creationId xmlns="" xmlns:p14="http://schemas.microsoft.com/office/powerpoint/2010/main" val="116600645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tags" Target="../tags/tag3.xml"/><Relationship Id="rId4"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40.xml"/><Relationship Id="rId1" Type="http://schemas.openxmlformats.org/officeDocument/2006/relationships/tags" Target="../tags/tag39.xml"/><Relationship Id="rId4" Type="http://schemas.openxmlformats.org/officeDocument/2006/relationships/image" Target="../media/image12.jpeg"/></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44.xml"/><Relationship Id="rId1" Type="http://schemas.openxmlformats.org/officeDocument/2006/relationships/tags" Target="../tags/tag43.xml"/><Relationship Id="rId4" Type="http://schemas.openxmlformats.org/officeDocument/2006/relationships/image" Target="../media/image12.jpeg"/></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xml"/><Relationship Id="rId1" Type="http://schemas.openxmlformats.org/officeDocument/2006/relationships/tags" Target="../tags/tag7.xml"/><Relationship Id="rId4" Type="http://schemas.openxmlformats.org/officeDocument/2006/relationships/image" Target="../media/image2.jpeg"/></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48.xml"/><Relationship Id="rId1" Type="http://schemas.openxmlformats.org/officeDocument/2006/relationships/tags" Target="../tags/tag47.xml"/><Relationship Id="rId4" Type="http://schemas.openxmlformats.org/officeDocument/2006/relationships/image" Target="../media/image14.jpeg"/></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52.xml"/><Relationship Id="rId1" Type="http://schemas.openxmlformats.org/officeDocument/2006/relationships/tags" Target="../tags/tag51.xml"/><Relationship Id="rId4" Type="http://schemas.openxmlformats.org/officeDocument/2006/relationships/image" Target="../media/image14.jpeg"/></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3" Type="http://schemas.openxmlformats.org/officeDocument/2006/relationships/slideMaster" Target="../slideMasters/slideMaster14.xml"/><Relationship Id="rId2" Type="http://schemas.openxmlformats.org/officeDocument/2006/relationships/tags" Target="../tags/tag56.xml"/><Relationship Id="rId1" Type="http://schemas.openxmlformats.org/officeDocument/2006/relationships/tags" Target="../tags/tag55.xml"/><Relationship Id="rId4" Type="http://schemas.openxmlformats.org/officeDocument/2006/relationships/image" Target="../media/image6.jpeg"/></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3" Type="http://schemas.openxmlformats.org/officeDocument/2006/relationships/slideMaster" Target="../slideMasters/slideMaster15.xml"/><Relationship Id="rId2" Type="http://schemas.openxmlformats.org/officeDocument/2006/relationships/tags" Target="../tags/tag60.xml"/><Relationship Id="rId1" Type="http://schemas.openxmlformats.org/officeDocument/2006/relationships/tags" Target="../tags/tag59.xml"/><Relationship Id="rId4" Type="http://schemas.openxmlformats.org/officeDocument/2006/relationships/image" Target="../media/image16.jpeg"/></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3" Type="http://schemas.openxmlformats.org/officeDocument/2006/relationships/slideMaster" Target="../slideMasters/slideMaster16.xml"/><Relationship Id="rId2" Type="http://schemas.openxmlformats.org/officeDocument/2006/relationships/tags" Target="../tags/tag64.xml"/><Relationship Id="rId1" Type="http://schemas.openxmlformats.org/officeDocument/2006/relationships/tags" Target="../tags/tag63.xml"/><Relationship Id="rId4" Type="http://schemas.openxmlformats.org/officeDocument/2006/relationships/image" Target="../media/image16.jpeg"/></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3" Type="http://schemas.openxmlformats.org/officeDocument/2006/relationships/slideMaster" Target="../slideMasters/slideMaster17.xml"/><Relationship Id="rId2" Type="http://schemas.openxmlformats.org/officeDocument/2006/relationships/tags" Target="../tags/tag68.xml"/><Relationship Id="rId1" Type="http://schemas.openxmlformats.org/officeDocument/2006/relationships/tags" Target="../tags/tag67.xml"/><Relationship Id="rId4" Type="http://schemas.openxmlformats.org/officeDocument/2006/relationships/image" Target="../media/image10.jpeg"/></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3" Type="http://schemas.openxmlformats.org/officeDocument/2006/relationships/slideMaster" Target="../slideMasters/slideMaster18.xml"/><Relationship Id="rId2" Type="http://schemas.openxmlformats.org/officeDocument/2006/relationships/tags" Target="../tags/tag72.xml"/><Relationship Id="rId1" Type="http://schemas.openxmlformats.org/officeDocument/2006/relationships/tags" Target="../tags/tag71.xml"/><Relationship Id="rId4" Type="http://schemas.openxmlformats.org/officeDocument/2006/relationships/image" Target="../media/image8.jpeg"/></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3" Type="http://schemas.openxmlformats.org/officeDocument/2006/relationships/slideMaster" Target="../slideMasters/slideMaster19.xml"/><Relationship Id="rId2" Type="http://schemas.openxmlformats.org/officeDocument/2006/relationships/tags" Target="../tags/tag76.xml"/><Relationship Id="rId1" Type="http://schemas.openxmlformats.org/officeDocument/2006/relationships/tags" Target="../tags/tag75.xml"/><Relationship Id="rId4" Type="http://schemas.openxmlformats.org/officeDocument/2006/relationships/image" Target="../media/image8.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2.xml"/><Relationship Id="rId1" Type="http://schemas.openxmlformats.org/officeDocument/2006/relationships/tags" Target="../tags/tag11.xml"/><Relationship Id="rId4" Type="http://schemas.openxmlformats.org/officeDocument/2006/relationships/image" Target="../media/image4.jpeg"/></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25.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25.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6.xml"/><Relationship Id="rId1" Type="http://schemas.openxmlformats.org/officeDocument/2006/relationships/tags" Target="../tags/tag15.xml"/><Relationship Id="rId4" Type="http://schemas.openxmlformats.org/officeDocument/2006/relationships/image" Target="../media/image6.jpe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20.xml"/><Relationship Id="rId1" Type="http://schemas.openxmlformats.org/officeDocument/2006/relationships/tags" Target="../tags/tag19.xml"/><Relationship Id="rId4" Type="http://schemas.openxmlformats.org/officeDocument/2006/relationships/image" Target="../media/image6.jpe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24.xml"/><Relationship Id="rId1" Type="http://schemas.openxmlformats.org/officeDocument/2006/relationships/tags" Target="../tags/tag23.xml"/><Relationship Id="rId4" Type="http://schemas.openxmlformats.org/officeDocument/2006/relationships/image" Target="../media/image8.jpeg"/></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28.xml"/><Relationship Id="rId1" Type="http://schemas.openxmlformats.org/officeDocument/2006/relationships/tags" Target="../tags/tag27.xml"/><Relationship Id="rId4" Type="http://schemas.openxmlformats.org/officeDocument/2006/relationships/image" Target="../media/image8.jpeg"/></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32.xml"/><Relationship Id="rId1" Type="http://schemas.openxmlformats.org/officeDocument/2006/relationships/tags" Target="../tags/tag31.xml"/><Relationship Id="rId4" Type="http://schemas.openxmlformats.org/officeDocument/2006/relationships/image" Target="../media/image10.jpeg"/></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36.xml"/><Relationship Id="rId1" Type="http://schemas.openxmlformats.org/officeDocument/2006/relationships/tags" Target="../tags/tag35.xml"/><Relationship Id="rId4" Type="http://schemas.openxmlformats.org/officeDocument/2006/relationships/image" Target="../media/image10.jpe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ctrTitle"/>
            <p:custDataLst>
              <p:tags r:id="rId1"/>
            </p:custDataLst>
          </p:nvPr>
        </p:nvSpPr>
        <p:spPr>
          <a:xfrm>
            <a:off x="2701925" y="2130425"/>
            <a:ext cx="4800600" cy="1470025"/>
          </a:xfrm>
        </p:spPr>
        <p:txBody>
          <a:bodyPr/>
          <a:lstStyle>
            <a:lvl1pPr>
              <a:buClr>
                <a:srgbClr val="FFFFFF"/>
              </a:buClr>
              <a:defRPr/>
            </a:lvl1pPr>
          </a:lstStyle>
          <a:p>
            <a:r>
              <a:rPr lang="en-US"/>
              <a:t>Click to edit Master title style</a:t>
            </a:r>
          </a:p>
        </p:txBody>
      </p:sp>
      <p:sp>
        <p:nvSpPr>
          <p:cNvPr id="22531" name="Rectangle 3"/>
          <p:cNvSpPr>
            <a:spLocks noGrp="1" noChangeArrowheads="1"/>
          </p:cNvSpPr>
          <p:nvPr>
            <p:ph type="subTitle" idx="1"/>
            <p:custDataLst>
              <p:tags r:id="rId2"/>
            </p:custDataLst>
          </p:nvPr>
        </p:nvSpPr>
        <p:spPr>
          <a:xfrm>
            <a:off x="2701925" y="3886200"/>
            <a:ext cx="4114800" cy="1752600"/>
          </a:xfrm>
        </p:spPr>
        <p:txBody>
          <a:bodyPr/>
          <a:lstStyle>
            <a:lvl1pPr marL="0" indent="0">
              <a:buClr>
                <a:srgbClr val="FFFFFF"/>
              </a:buClr>
              <a:buFontTx/>
              <a:buNone/>
              <a:defRPr/>
            </a:lvl1pPr>
          </a:lstStyle>
          <a:p>
            <a:r>
              <a:rPr lang="en-US"/>
              <a:t>Click to edit Master subtitle style</a:t>
            </a:r>
          </a:p>
        </p:txBody>
      </p:sp>
      <p:sp>
        <p:nvSpPr>
          <p:cNvPr id="22532" name="Rectangle 4"/>
          <p:cNvSpPr>
            <a:spLocks noGrp="1" noChangeArrowheads="1"/>
          </p:cNvSpPr>
          <p:nvPr>
            <p:ph type="dt" sz="half" idx="2"/>
          </p:nvPr>
        </p:nvSpPr>
        <p:spPr/>
        <p:txBody>
          <a:bodyPr/>
          <a:lstStyle>
            <a:lvl1pPr>
              <a:defRPr/>
            </a:lvl1pPr>
          </a:lstStyle>
          <a:p>
            <a:endParaRPr lang="en-US"/>
          </a:p>
        </p:txBody>
      </p:sp>
      <p:sp>
        <p:nvSpPr>
          <p:cNvPr id="22533" name="Rectangle 5"/>
          <p:cNvSpPr>
            <a:spLocks noGrp="1" noChangeArrowheads="1"/>
          </p:cNvSpPr>
          <p:nvPr>
            <p:ph type="ftr" sz="quarter" idx="3"/>
          </p:nvPr>
        </p:nvSpPr>
        <p:spPr/>
        <p:txBody>
          <a:bodyPr/>
          <a:lstStyle>
            <a:lvl1pPr>
              <a:defRPr/>
            </a:lvl1pPr>
          </a:lstStyle>
          <a:p>
            <a:endParaRPr lang="en-US"/>
          </a:p>
        </p:txBody>
      </p:sp>
      <p:sp>
        <p:nvSpPr>
          <p:cNvPr id="22534" name="Rectangle 6"/>
          <p:cNvSpPr>
            <a:spLocks noGrp="1" noChangeArrowheads="1"/>
          </p:cNvSpPr>
          <p:nvPr>
            <p:ph type="sldNum" sz="quarter" idx="4"/>
          </p:nvPr>
        </p:nvSpPr>
        <p:spPr/>
        <p:txBody>
          <a:bodyPr/>
          <a:lstStyle>
            <a:lvl1pPr>
              <a:defRPr/>
            </a:lvl1pPr>
          </a:lstStyle>
          <a:p>
            <a:fld id="{C983CAAE-8909-4FFA-B663-0A5D854694C8}" type="slidenum">
              <a:rPr lang="en-US"/>
              <a:pPr/>
              <a:t>‹#›</a:t>
            </a:fld>
            <a:endParaRPr lang="en-US"/>
          </a:p>
        </p:txBody>
      </p:sp>
    </p:spTree>
  </p:cSld>
  <p:clrMapOvr>
    <a:masterClrMapping/>
  </p:clrMapOvr>
  <p:transition spd="med">
    <p:wipe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14EA81B-9839-458F-8B43-C4277F13E722}" type="slidenum">
              <a:rPr lang="en-US"/>
              <a:pPr/>
              <a:t>‹#›</a:t>
            </a:fld>
            <a:endParaRPr lang="en-US"/>
          </a:p>
        </p:txBody>
      </p:sp>
    </p:spTree>
  </p:cSld>
  <p:clrMapOvr>
    <a:masterClrMapping/>
  </p:clrMapOvr>
  <p:transition spd="med">
    <p:wipe dir="d"/>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ctrTitle"/>
            <p:custDataLst>
              <p:tags r:id="rId1"/>
            </p:custDataLst>
          </p:nvPr>
        </p:nvSpPr>
        <p:spPr>
          <a:xfrm>
            <a:off x="2701925" y="2130425"/>
            <a:ext cx="4800600" cy="1470025"/>
          </a:xfrm>
        </p:spPr>
        <p:txBody>
          <a:bodyPr/>
          <a:lstStyle>
            <a:lvl1pPr>
              <a:buClr>
                <a:srgbClr val="FFFFFF"/>
              </a:buClr>
              <a:defRPr/>
            </a:lvl1pPr>
          </a:lstStyle>
          <a:p>
            <a:r>
              <a:rPr lang="en-US" smtClean="0"/>
              <a:t>Click to edit Master title style</a:t>
            </a:r>
            <a:endParaRPr lang="en-US"/>
          </a:p>
        </p:txBody>
      </p:sp>
      <p:sp>
        <p:nvSpPr>
          <p:cNvPr id="22531" name="Rectangle 3"/>
          <p:cNvSpPr>
            <a:spLocks noGrp="1" noChangeArrowheads="1"/>
          </p:cNvSpPr>
          <p:nvPr>
            <p:ph type="subTitle" idx="1"/>
            <p:custDataLst>
              <p:tags r:id="rId2"/>
            </p:custDataLst>
          </p:nvPr>
        </p:nvSpPr>
        <p:spPr>
          <a:xfrm>
            <a:off x="2701925" y="3886200"/>
            <a:ext cx="4114800" cy="1752600"/>
          </a:xfrm>
        </p:spPr>
        <p:txBody>
          <a:bodyPr/>
          <a:lstStyle>
            <a:lvl1pPr marL="0" indent="0">
              <a:buClr>
                <a:srgbClr val="FFFFFF"/>
              </a:buClr>
              <a:buFontTx/>
              <a:buNone/>
              <a:defRPr/>
            </a:lvl1pPr>
          </a:lstStyle>
          <a:p>
            <a:r>
              <a:rPr lang="en-US" smtClean="0"/>
              <a:t>Click to edit Master subtitle style</a:t>
            </a:r>
            <a:endParaRPr lang="en-US"/>
          </a:p>
        </p:txBody>
      </p:sp>
      <p:sp>
        <p:nvSpPr>
          <p:cNvPr id="22532" name="Rectangle 4"/>
          <p:cNvSpPr>
            <a:spLocks noGrp="1" noChangeArrowheads="1"/>
          </p:cNvSpPr>
          <p:nvPr>
            <p:ph type="dt" sz="half" idx="2"/>
          </p:nvPr>
        </p:nvSpPr>
        <p:spPr/>
        <p:txBody>
          <a:bodyPr/>
          <a:lstStyle>
            <a:lvl1pPr>
              <a:defRPr/>
            </a:lvl1pPr>
          </a:lstStyle>
          <a:p>
            <a:endParaRPr lang="en-US"/>
          </a:p>
        </p:txBody>
      </p:sp>
      <p:sp>
        <p:nvSpPr>
          <p:cNvPr id="22533" name="Rectangle 5"/>
          <p:cNvSpPr>
            <a:spLocks noGrp="1" noChangeArrowheads="1"/>
          </p:cNvSpPr>
          <p:nvPr>
            <p:ph type="ftr" sz="quarter" idx="3"/>
          </p:nvPr>
        </p:nvSpPr>
        <p:spPr/>
        <p:txBody>
          <a:bodyPr/>
          <a:lstStyle>
            <a:lvl1pPr>
              <a:defRPr/>
            </a:lvl1pPr>
          </a:lstStyle>
          <a:p>
            <a:endParaRPr lang="en-US"/>
          </a:p>
        </p:txBody>
      </p:sp>
      <p:sp>
        <p:nvSpPr>
          <p:cNvPr id="22534" name="Rectangle 6"/>
          <p:cNvSpPr>
            <a:spLocks noGrp="1" noChangeArrowheads="1"/>
          </p:cNvSpPr>
          <p:nvPr>
            <p:ph type="sldNum" sz="quarter" idx="4"/>
          </p:nvPr>
        </p:nvSpPr>
        <p:spPr/>
        <p:txBody>
          <a:bodyPr/>
          <a:lstStyle>
            <a:lvl1pPr>
              <a:defRPr/>
            </a:lvl1pPr>
          </a:lstStyle>
          <a:p>
            <a:fld id="{C983CAAE-8909-4FFA-B663-0A5D854694C8}" type="slidenum">
              <a:rPr lang="en-US" smtClean="0"/>
              <a:pPr/>
              <a:t>‹#›</a:t>
            </a:fld>
            <a:endParaRPr lang="en-US"/>
          </a:p>
        </p:txBody>
      </p:sp>
    </p:spTree>
  </p:cSld>
  <p:clrMapOvr>
    <a:masterClrMapping/>
  </p:clrMapOvr>
  <p:transition spd="med">
    <p:wipe dir="d"/>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E58E838-7762-4F89-8428-313DDEBDF020}" type="slidenum">
              <a:rPr lang="en-US" smtClean="0"/>
              <a:pPr/>
              <a:t>‹#›</a:t>
            </a:fld>
            <a:endParaRPr lang="en-US"/>
          </a:p>
        </p:txBody>
      </p:sp>
    </p:spTree>
  </p:cSld>
  <p:clrMapOvr>
    <a:masterClrMapping/>
  </p:clrMapOvr>
  <p:transition spd="med">
    <p:wipe dir="d"/>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8F78D98-F9DC-44DF-AF93-DEEE8A0910DD}" type="slidenum">
              <a:rPr lang="en-US" smtClean="0"/>
              <a:pPr/>
              <a:t>‹#›</a:t>
            </a:fld>
            <a:endParaRPr lang="en-US"/>
          </a:p>
        </p:txBody>
      </p:sp>
    </p:spTree>
  </p:cSld>
  <p:clrMapOvr>
    <a:masterClrMapping/>
  </p:clrMapOvr>
  <p:transition spd="med">
    <p:wipe dir="d"/>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693988" y="1600200"/>
            <a:ext cx="30861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932488" y="1600200"/>
            <a:ext cx="308768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A085B48C-D627-4CB9-9F93-4CD3E2740077}" type="slidenum">
              <a:rPr lang="en-US" smtClean="0"/>
              <a:pPr/>
              <a:t>‹#›</a:t>
            </a:fld>
            <a:endParaRPr lang="en-US"/>
          </a:p>
        </p:txBody>
      </p:sp>
    </p:spTree>
  </p:cSld>
  <p:clrMapOvr>
    <a:masterClrMapping/>
  </p:clrMapOvr>
  <p:transition spd="med">
    <p:wipe dir="d"/>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68DA8BB2-3B2C-4041-BE88-D69696AF7103}" type="slidenum">
              <a:rPr lang="en-US" smtClean="0"/>
              <a:pPr/>
              <a:t>‹#›</a:t>
            </a:fld>
            <a:endParaRPr lang="en-US"/>
          </a:p>
        </p:txBody>
      </p:sp>
    </p:spTree>
  </p:cSld>
  <p:clrMapOvr>
    <a:masterClrMapping/>
  </p:clrMapOvr>
  <p:transition spd="med">
    <p:wipe dir="d"/>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E9FFC974-45AA-4860-8A37-DCFD18F6402E}" type="slidenum">
              <a:rPr lang="en-US" smtClean="0"/>
              <a:pPr/>
              <a:t>‹#›</a:t>
            </a:fld>
            <a:endParaRPr lang="en-US"/>
          </a:p>
        </p:txBody>
      </p:sp>
    </p:spTree>
  </p:cSld>
  <p:clrMapOvr>
    <a:masterClrMapping/>
  </p:clrMapOvr>
  <p:transition spd="med">
    <p:wipe dir="d"/>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E152F82F-14F5-4874-9097-D92299B979B1}" type="slidenum">
              <a:rPr lang="en-US" smtClean="0"/>
              <a:pPr/>
              <a:t>‹#›</a:t>
            </a:fld>
            <a:endParaRPr lang="en-US"/>
          </a:p>
        </p:txBody>
      </p:sp>
    </p:spTree>
  </p:cSld>
  <p:clrMapOvr>
    <a:masterClrMapping/>
  </p:clrMapOvr>
  <p:transition spd="med">
    <p:wipe dir="d"/>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07F7DB4D-92E1-4E6E-8831-669DC7C978E4}" type="slidenum">
              <a:rPr lang="en-US" smtClean="0"/>
              <a:pPr/>
              <a:t>‹#›</a:t>
            </a:fld>
            <a:endParaRPr lang="en-US"/>
          </a:p>
        </p:txBody>
      </p:sp>
    </p:spTree>
  </p:cSld>
  <p:clrMapOvr>
    <a:masterClrMapping/>
  </p:clrMapOvr>
  <p:transition spd="med">
    <p:wipe dir="d"/>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0671EE4F-F099-4C43-9B28-645F92E26154}" type="slidenum">
              <a:rPr lang="en-US" smtClean="0"/>
              <a:pPr/>
              <a:t>‹#›</a:t>
            </a:fld>
            <a:endParaRPr lang="en-US"/>
          </a:p>
        </p:txBody>
      </p:sp>
    </p:spTree>
  </p:cSld>
  <p:clrMapOvr>
    <a:masterClrMapping/>
  </p:clrMapOvr>
  <p:transition spd="med">
    <p:wipe dir="d"/>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14EA81B-9839-458F-8B43-C4277F13E722}" type="slidenum">
              <a:rPr lang="en-US" smtClean="0"/>
              <a:pPr/>
              <a:t>‹#›</a:t>
            </a:fld>
            <a:endParaRPr lang="en-US"/>
          </a:p>
        </p:txBody>
      </p:sp>
    </p:spTree>
  </p:cSld>
  <p:clrMapOvr>
    <a:masterClrMapping/>
  </p:clrMapOvr>
  <p:transition spd="med">
    <p:wipe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39025" y="274638"/>
            <a:ext cx="158115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693988" y="274638"/>
            <a:ext cx="4592637"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1648A1E-EC0C-4F07-BB5B-F8F9A01B008E}" type="slidenum">
              <a:rPr lang="en-US"/>
              <a:pPr/>
              <a:t>‹#›</a:t>
            </a:fld>
            <a:endParaRPr lang="en-US"/>
          </a:p>
        </p:txBody>
      </p:sp>
    </p:spTree>
  </p:cSld>
  <p:clrMapOvr>
    <a:masterClrMapping/>
  </p:clrMapOvr>
  <p:transition spd="med">
    <p:wipe dir="d"/>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39025" y="274638"/>
            <a:ext cx="158115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693988" y="274638"/>
            <a:ext cx="4592637"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1648A1E-EC0C-4F07-BB5B-F8F9A01B008E}" type="slidenum">
              <a:rPr lang="en-US" smtClean="0"/>
              <a:pPr/>
              <a:t>‹#›</a:t>
            </a:fld>
            <a:endParaRPr lang="en-US"/>
          </a:p>
        </p:txBody>
      </p:sp>
    </p:spTree>
  </p:cSld>
  <p:clrMapOvr>
    <a:masterClrMapping/>
  </p:clrMapOvr>
  <p:transition spd="med">
    <p:wipe dir="d"/>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29698" name="Rectangle 2"/>
          <p:cNvSpPr>
            <a:spLocks noChangeArrowheads="1"/>
          </p:cNvSpPr>
          <p:nvPr/>
        </p:nvSpPr>
        <p:spPr bwMode="auto">
          <a:xfrm>
            <a:off x="136525" y="136525"/>
            <a:ext cx="8866188" cy="6581775"/>
          </a:xfrm>
          <a:prstGeom prst="rect">
            <a:avLst/>
          </a:prstGeom>
          <a:solidFill>
            <a:schemeClr val="bg1">
              <a:alpha val="50000"/>
            </a:schemeClr>
          </a:solidFill>
          <a:ln w="9525">
            <a:noFill/>
            <a:miter lim="800000"/>
            <a:headEnd/>
            <a:tailEnd/>
          </a:ln>
          <a:effectLst/>
        </p:spPr>
        <p:txBody>
          <a:bodyPr wrap="none" anchor="ctr"/>
          <a:lstStyle/>
          <a:p>
            <a:endParaRPr lang="en-US"/>
          </a:p>
        </p:txBody>
      </p:sp>
      <p:sp>
        <p:nvSpPr>
          <p:cNvPr id="29699" name="Rectangle 3"/>
          <p:cNvSpPr>
            <a:spLocks noGrp="1" noChangeArrowheads="1"/>
          </p:cNvSpPr>
          <p:nvPr>
            <p:ph type="ctrTitle"/>
            <p:custDataLst>
              <p:tags r:id="rId1"/>
            </p:custDataLst>
          </p:nvPr>
        </p:nvSpPr>
        <p:spPr>
          <a:xfrm>
            <a:off x="455613" y="2130425"/>
            <a:ext cx="7313612" cy="1470025"/>
          </a:xfrm>
        </p:spPr>
        <p:txBody>
          <a:bodyPr/>
          <a:lstStyle>
            <a:lvl1pPr>
              <a:defRPr/>
            </a:lvl1pPr>
          </a:lstStyle>
          <a:p>
            <a:r>
              <a:rPr lang="en-US" smtClean="0"/>
              <a:t>Click to edit Master title style</a:t>
            </a:r>
            <a:endParaRPr lang="en-US"/>
          </a:p>
        </p:txBody>
      </p:sp>
      <p:sp>
        <p:nvSpPr>
          <p:cNvPr id="29700" name="Rectangle 4"/>
          <p:cNvSpPr>
            <a:spLocks noGrp="1" noChangeArrowheads="1"/>
          </p:cNvSpPr>
          <p:nvPr>
            <p:ph type="subTitle" idx="1"/>
            <p:custDataLst>
              <p:tags r:id="rId2"/>
            </p:custDataLst>
          </p:nvPr>
        </p:nvSpPr>
        <p:spPr>
          <a:xfrm>
            <a:off x="455613" y="3886200"/>
            <a:ext cx="7313612" cy="1752600"/>
          </a:xfrm>
        </p:spPr>
        <p:txBody>
          <a:bodyPr/>
          <a:lstStyle>
            <a:lvl1pPr marL="0" indent="0">
              <a:buClr>
                <a:srgbClr val="FFFFFF"/>
              </a:buClr>
              <a:buFontTx/>
              <a:buNone/>
              <a:defRPr/>
            </a:lvl1pPr>
          </a:lstStyle>
          <a:p>
            <a:r>
              <a:rPr lang="en-US" smtClean="0"/>
              <a:t>Click to edit Master subtitle style</a:t>
            </a:r>
            <a:endParaRPr lang="en-US"/>
          </a:p>
        </p:txBody>
      </p:sp>
      <p:sp>
        <p:nvSpPr>
          <p:cNvPr id="29701" name="Rectangle 5"/>
          <p:cNvSpPr>
            <a:spLocks noGrp="1" noChangeArrowheads="1"/>
          </p:cNvSpPr>
          <p:nvPr>
            <p:ph type="dt" sz="half" idx="2"/>
          </p:nvPr>
        </p:nvSpPr>
        <p:spPr/>
        <p:txBody>
          <a:bodyPr/>
          <a:lstStyle>
            <a:lvl1pPr>
              <a:defRPr/>
            </a:lvl1pPr>
          </a:lstStyle>
          <a:p>
            <a:endParaRPr lang="en-US"/>
          </a:p>
        </p:txBody>
      </p:sp>
      <p:sp>
        <p:nvSpPr>
          <p:cNvPr id="29702" name="Rectangle 6"/>
          <p:cNvSpPr>
            <a:spLocks noGrp="1" noChangeArrowheads="1"/>
          </p:cNvSpPr>
          <p:nvPr>
            <p:ph type="ftr" sz="quarter" idx="3"/>
          </p:nvPr>
        </p:nvSpPr>
        <p:spPr/>
        <p:txBody>
          <a:bodyPr/>
          <a:lstStyle>
            <a:lvl1pPr>
              <a:defRPr/>
            </a:lvl1pPr>
          </a:lstStyle>
          <a:p>
            <a:endParaRPr lang="en-US"/>
          </a:p>
        </p:txBody>
      </p:sp>
      <p:sp>
        <p:nvSpPr>
          <p:cNvPr id="29703" name="Rectangle 7"/>
          <p:cNvSpPr>
            <a:spLocks noGrp="1" noChangeArrowheads="1"/>
          </p:cNvSpPr>
          <p:nvPr>
            <p:ph type="sldNum" sz="quarter" idx="4"/>
          </p:nvPr>
        </p:nvSpPr>
        <p:spPr/>
        <p:txBody>
          <a:bodyPr/>
          <a:lstStyle>
            <a:lvl1pPr>
              <a:defRPr/>
            </a:lvl1pPr>
          </a:lstStyle>
          <a:p>
            <a:fld id="{28BB66DD-769E-408D-9FF9-3615DD200DE2}" type="slidenum">
              <a:rPr lang="en-US"/>
              <a:pPr/>
              <a:t>‹#›</a:t>
            </a:fld>
            <a:endParaRPr lang="en-US"/>
          </a:p>
        </p:txBody>
      </p:sp>
    </p:spTree>
  </p:cSld>
  <p:clrMapOvr>
    <a:masterClrMapping/>
  </p:clrMapOvr>
  <p:transition spd="med">
    <p:wipe dir="d"/>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2E30BE5-C559-453C-B570-22608C8B4CE6}" type="slidenum">
              <a:rPr lang="en-US"/>
              <a:pPr/>
              <a:t>‹#›</a:t>
            </a:fld>
            <a:endParaRPr lang="en-US"/>
          </a:p>
        </p:txBody>
      </p:sp>
    </p:spTree>
  </p:cSld>
  <p:clrMapOvr>
    <a:masterClrMapping/>
  </p:clrMapOvr>
  <p:transition spd="med">
    <p:wipe dir="d"/>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DA6C88E-2F97-4E7E-B104-FC5802294B3C}" type="slidenum">
              <a:rPr lang="en-US"/>
              <a:pPr/>
              <a:t>‹#›</a:t>
            </a:fld>
            <a:endParaRPr lang="en-US"/>
          </a:p>
        </p:txBody>
      </p:sp>
    </p:spTree>
  </p:cSld>
  <p:clrMapOvr>
    <a:masterClrMapping/>
  </p:clrMapOvr>
  <p:transition spd="med">
    <p:wipe dir="d"/>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5613" y="1600200"/>
            <a:ext cx="403701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5025" y="1600200"/>
            <a:ext cx="403701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45D3373D-4678-4D53-B82B-149ACF02ACC5}" type="slidenum">
              <a:rPr lang="en-US"/>
              <a:pPr/>
              <a:t>‹#›</a:t>
            </a:fld>
            <a:endParaRPr lang="en-US"/>
          </a:p>
        </p:txBody>
      </p:sp>
    </p:spTree>
  </p:cSld>
  <p:clrMapOvr>
    <a:masterClrMapping/>
  </p:clrMapOvr>
  <p:transition spd="med">
    <p:wipe dir="d"/>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8004F47A-FAAC-472B-8F03-0FED4821F5AF}" type="slidenum">
              <a:rPr lang="en-US"/>
              <a:pPr/>
              <a:t>‹#›</a:t>
            </a:fld>
            <a:endParaRPr lang="en-US"/>
          </a:p>
        </p:txBody>
      </p:sp>
    </p:spTree>
  </p:cSld>
  <p:clrMapOvr>
    <a:masterClrMapping/>
  </p:clrMapOvr>
  <p:transition spd="med">
    <p:wipe dir="d"/>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AE57083D-DF25-4315-B7F0-5583188A2288}" type="slidenum">
              <a:rPr lang="en-US"/>
              <a:pPr/>
              <a:t>‹#›</a:t>
            </a:fld>
            <a:endParaRPr lang="en-US"/>
          </a:p>
        </p:txBody>
      </p:sp>
    </p:spTree>
  </p:cSld>
  <p:clrMapOvr>
    <a:masterClrMapping/>
  </p:clrMapOvr>
  <p:transition spd="med">
    <p:wipe dir="d"/>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B51A8841-1FF3-4B74-A7E6-1B3B1D538FEB}" type="slidenum">
              <a:rPr lang="en-US"/>
              <a:pPr/>
              <a:t>‹#›</a:t>
            </a:fld>
            <a:endParaRPr lang="en-US"/>
          </a:p>
        </p:txBody>
      </p:sp>
    </p:spTree>
  </p:cSld>
  <p:clrMapOvr>
    <a:masterClrMapping/>
  </p:clrMapOvr>
  <p:transition spd="med">
    <p:wipe dir="d"/>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3393970-7C15-4741-964F-FB4A0C305508}" type="slidenum">
              <a:rPr lang="en-US"/>
              <a:pPr/>
              <a:t>‹#›</a:t>
            </a:fld>
            <a:endParaRPr lang="en-US"/>
          </a:p>
        </p:txBody>
      </p:sp>
    </p:spTree>
  </p:cSld>
  <p:clrMapOvr>
    <a:masterClrMapping/>
  </p:clrMapOvr>
  <p:transition spd="med">
    <p:wipe dir="d"/>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671571D8-949B-4627-9EED-F57809A51BB8}" type="slidenum">
              <a:rPr lang="en-US"/>
              <a:pPr/>
              <a:t>‹#›</a:t>
            </a:fld>
            <a:endParaRPr lang="en-US"/>
          </a:p>
        </p:txBody>
      </p:sp>
    </p:spTree>
  </p:cSld>
  <p:clrMapOvr>
    <a:masterClrMapping/>
  </p:clrMapOvr>
  <p:transition spd="med">
    <p:wipe dir="d"/>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29698" name="Rectangle 2"/>
          <p:cNvSpPr>
            <a:spLocks noChangeArrowheads="1"/>
          </p:cNvSpPr>
          <p:nvPr/>
        </p:nvSpPr>
        <p:spPr bwMode="auto">
          <a:xfrm>
            <a:off x="136525" y="136525"/>
            <a:ext cx="8866188" cy="6581775"/>
          </a:xfrm>
          <a:prstGeom prst="rect">
            <a:avLst/>
          </a:prstGeom>
          <a:solidFill>
            <a:schemeClr val="bg1">
              <a:alpha val="50000"/>
            </a:schemeClr>
          </a:solidFill>
          <a:ln w="9525">
            <a:noFill/>
            <a:miter lim="800000"/>
            <a:headEnd/>
            <a:tailEnd/>
          </a:ln>
          <a:effectLst/>
        </p:spPr>
        <p:txBody>
          <a:bodyPr wrap="none" anchor="ctr"/>
          <a:lstStyle/>
          <a:p>
            <a:endParaRPr lang="en-US"/>
          </a:p>
        </p:txBody>
      </p:sp>
      <p:sp>
        <p:nvSpPr>
          <p:cNvPr id="29699" name="Rectangle 3"/>
          <p:cNvSpPr>
            <a:spLocks noGrp="1" noChangeArrowheads="1"/>
          </p:cNvSpPr>
          <p:nvPr>
            <p:ph type="ctrTitle"/>
            <p:custDataLst>
              <p:tags r:id="rId1"/>
            </p:custDataLst>
          </p:nvPr>
        </p:nvSpPr>
        <p:spPr>
          <a:xfrm>
            <a:off x="455613" y="2130425"/>
            <a:ext cx="7313612" cy="1470025"/>
          </a:xfrm>
        </p:spPr>
        <p:txBody>
          <a:bodyPr/>
          <a:lstStyle>
            <a:lvl1pPr>
              <a:defRPr/>
            </a:lvl1pPr>
          </a:lstStyle>
          <a:p>
            <a:r>
              <a:rPr lang="en-US"/>
              <a:t>Click to edit Master title style</a:t>
            </a:r>
          </a:p>
        </p:txBody>
      </p:sp>
      <p:sp>
        <p:nvSpPr>
          <p:cNvPr id="29700" name="Rectangle 4"/>
          <p:cNvSpPr>
            <a:spLocks noGrp="1" noChangeArrowheads="1"/>
          </p:cNvSpPr>
          <p:nvPr>
            <p:ph type="subTitle" idx="1"/>
            <p:custDataLst>
              <p:tags r:id="rId2"/>
            </p:custDataLst>
          </p:nvPr>
        </p:nvSpPr>
        <p:spPr>
          <a:xfrm>
            <a:off x="455613" y="3886200"/>
            <a:ext cx="7313612" cy="1752600"/>
          </a:xfrm>
        </p:spPr>
        <p:txBody>
          <a:bodyPr/>
          <a:lstStyle>
            <a:lvl1pPr marL="0" indent="0">
              <a:buClr>
                <a:srgbClr val="FFFFFF"/>
              </a:buClr>
              <a:buFontTx/>
              <a:buNone/>
              <a:defRPr/>
            </a:lvl1pPr>
          </a:lstStyle>
          <a:p>
            <a:r>
              <a:rPr lang="en-US"/>
              <a:t>Click to edit Master subtitle style</a:t>
            </a:r>
          </a:p>
        </p:txBody>
      </p:sp>
      <p:sp>
        <p:nvSpPr>
          <p:cNvPr id="29701" name="Rectangle 5"/>
          <p:cNvSpPr>
            <a:spLocks noGrp="1" noChangeArrowheads="1"/>
          </p:cNvSpPr>
          <p:nvPr>
            <p:ph type="dt" sz="half" idx="2"/>
          </p:nvPr>
        </p:nvSpPr>
        <p:spPr/>
        <p:txBody>
          <a:bodyPr/>
          <a:lstStyle>
            <a:lvl1pPr>
              <a:defRPr/>
            </a:lvl1pPr>
          </a:lstStyle>
          <a:p>
            <a:endParaRPr lang="en-US"/>
          </a:p>
        </p:txBody>
      </p:sp>
      <p:sp>
        <p:nvSpPr>
          <p:cNvPr id="29702" name="Rectangle 6"/>
          <p:cNvSpPr>
            <a:spLocks noGrp="1" noChangeArrowheads="1"/>
          </p:cNvSpPr>
          <p:nvPr>
            <p:ph type="ftr" sz="quarter" idx="3"/>
          </p:nvPr>
        </p:nvSpPr>
        <p:spPr/>
        <p:txBody>
          <a:bodyPr/>
          <a:lstStyle>
            <a:lvl1pPr>
              <a:defRPr/>
            </a:lvl1pPr>
          </a:lstStyle>
          <a:p>
            <a:endParaRPr lang="en-US"/>
          </a:p>
        </p:txBody>
      </p:sp>
      <p:sp>
        <p:nvSpPr>
          <p:cNvPr id="29703" name="Rectangle 7"/>
          <p:cNvSpPr>
            <a:spLocks noGrp="1" noChangeArrowheads="1"/>
          </p:cNvSpPr>
          <p:nvPr>
            <p:ph type="sldNum" sz="quarter" idx="4"/>
          </p:nvPr>
        </p:nvSpPr>
        <p:spPr/>
        <p:txBody>
          <a:bodyPr/>
          <a:lstStyle>
            <a:lvl1pPr>
              <a:defRPr/>
            </a:lvl1pPr>
          </a:lstStyle>
          <a:p>
            <a:fld id="{B95D0883-C6A7-461E-8A11-66470415ABC4}" type="slidenum">
              <a:rPr lang="en-US"/>
              <a:pPr/>
              <a:t>‹#›</a:t>
            </a:fld>
            <a:endParaRPr lang="en-US"/>
          </a:p>
        </p:txBody>
      </p:sp>
    </p:spTree>
  </p:cSld>
  <p:clrMapOvr>
    <a:masterClrMapping/>
  </p:clrMapOvr>
  <p:transition spd="med">
    <p:wipe dir="d"/>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B9B1970-CF1F-4C60-B50D-3D559D11082B}" type="slidenum">
              <a:rPr lang="en-US"/>
              <a:pPr/>
              <a:t>‹#›</a:t>
            </a:fld>
            <a:endParaRPr lang="en-US"/>
          </a:p>
        </p:txBody>
      </p:sp>
    </p:spTree>
  </p:cSld>
  <p:clrMapOvr>
    <a:masterClrMapping/>
  </p:clrMapOvr>
  <p:transition spd="med">
    <p:wipe dir="d"/>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6225" y="274638"/>
            <a:ext cx="2055813"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5613" y="274638"/>
            <a:ext cx="6018212"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E8BFFCF-F618-43EA-9EAB-2057D6D01B55}" type="slidenum">
              <a:rPr lang="en-US"/>
              <a:pPr/>
              <a:t>‹#›</a:t>
            </a:fld>
            <a:endParaRPr lang="en-US"/>
          </a:p>
        </p:txBody>
      </p:sp>
    </p:spTree>
  </p:cSld>
  <p:clrMapOvr>
    <a:masterClrMapping/>
  </p:clrMapOvr>
  <p:transition spd="med">
    <p:wipe dir="d"/>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83970" name="Rectangle 2"/>
          <p:cNvSpPr>
            <a:spLocks noGrp="1" noChangeArrowheads="1"/>
          </p:cNvSpPr>
          <p:nvPr>
            <p:ph type="ctrTitle"/>
            <p:custDataLst>
              <p:tags r:id="rId1"/>
            </p:custDataLst>
          </p:nvPr>
        </p:nvSpPr>
        <p:spPr>
          <a:xfrm>
            <a:off x="2701925" y="2130425"/>
            <a:ext cx="4800600" cy="1470025"/>
          </a:xfrm>
        </p:spPr>
        <p:txBody>
          <a:bodyPr/>
          <a:lstStyle>
            <a:lvl1pPr>
              <a:buClr>
                <a:srgbClr val="FFFFFF"/>
              </a:buClr>
              <a:defRPr/>
            </a:lvl1pPr>
          </a:lstStyle>
          <a:p>
            <a:r>
              <a:rPr lang="en-US" smtClean="0"/>
              <a:t>Click to edit Master title style</a:t>
            </a:r>
            <a:endParaRPr lang="en-US"/>
          </a:p>
        </p:txBody>
      </p:sp>
      <p:sp>
        <p:nvSpPr>
          <p:cNvPr id="83971" name="Rectangle 3"/>
          <p:cNvSpPr>
            <a:spLocks noGrp="1" noChangeArrowheads="1"/>
          </p:cNvSpPr>
          <p:nvPr>
            <p:ph type="subTitle" idx="1"/>
            <p:custDataLst>
              <p:tags r:id="rId2"/>
            </p:custDataLst>
          </p:nvPr>
        </p:nvSpPr>
        <p:spPr>
          <a:xfrm>
            <a:off x="2701925" y="3886200"/>
            <a:ext cx="4114800" cy="1752600"/>
          </a:xfrm>
        </p:spPr>
        <p:txBody>
          <a:bodyPr/>
          <a:lstStyle>
            <a:lvl1pPr marL="0" indent="0">
              <a:buClr>
                <a:srgbClr val="FFFFFF"/>
              </a:buClr>
              <a:buFontTx/>
              <a:buNone/>
              <a:defRPr/>
            </a:lvl1pPr>
          </a:lstStyle>
          <a:p>
            <a:r>
              <a:rPr lang="en-US" smtClean="0"/>
              <a:t>Click to edit Master subtitle style</a:t>
            </a:r>
            <a:endParaRPr lang="en-US"/>
          </a:p>
        </p:txBody>
      </p:sp>
      <p:sp>
        <p:nvSpPr>
          <p:cNvPr id="83972" name="Rectangle 4"/>
          <p:cNvSpPr>
            <a:spLocks noGrp="1" noChangeArrowheads="1"/>
          </p:cNvSpPr>
          <p:nvPr>
            <p:ph type="dt" sz="half" idx="2"/>
          </p:nvPr>
        </p:nvSpPr>
        <p:spPr/>
        <p:txBody>
          <a:bodyPr/>
          <a:lstStyle>
            <a:lvl1pPr>
              <a:defRPr/>
            </a:lvl1pPr>
          </a:lstStyle>
          <a:p>
            <a:endParaRPr lang="en-US"/>
          </a:p>
        </p:txBody>
      </p:sp>
      <p:sp>
        <p:nvSpPr>
          <p:cNvPr id="83973" name="Rectangle 5"/>
          <p:cNvSpPr>
            <a:spLocks noGrp="1" noChangeArrowheads="1"/>
          </p:cNvSpPr>
          <p:nvPr>
            <p:ph type="ftr" sz="quarter" idx="3"/>
          </p:nvPr>
        </p:nvSpPr>
        <p:spPr/>
        <p:txBody>
          <a:bodyPr/>
          <a:lstStyle>
            <a:lvl1pPr>
              <a:defRPr/>
            </a:lvl1pPr>
          </a:lstStyle>
          <a:p>
            <a:endParaRPr lang="en-US"/>
          </a:p>
        </p:txBody>
      </p:sp>
      <p:sp>
        <p:nvSpPr>
          <p:cNvPr id="83974" name="Rectangle 6"/>
          <p:cNvSpPr>
            <a:spLocks noGrp="1" noChangeArrowheads="1"/>
          </p:cNvSpPr>
          <p:nvPr>
            <p:ph type="sldNum" sz="quarter" idx="4"/>
          </p:nvPr>
        </p:nvSpPr>
        <p:spPr/>
        <p:txBody>
          <a:bodyPr/>
          <a:lstStyle>
            <a:lvl1pPr>
              <a:defRPr/>
            </a:lvl1pPr>
          </a:lstStyle>
          <a:p>
            <a:fld id="{C983CAAE-8909-4FFA-B663-0A5D854694C8}" type="slidenum">
              <a:rPr lang="en-US" smtClean="0"/>
              <a:pPr/>
              <a:t>‹#›</a:t>
            </a:fld>
            <a:endParaRPr lang="en-US"/>
          </a:p>
        </p:txBody>
      </p:sp>
    </p:spTree>
  </p:cSld>
  <p:clrMapOvr>
    <a:masterClrMapping/>
  </p:clrMapOvr>
  <p:transition spd="med">
    <p:wipe dir="d"/>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E58E838-7762-4F89-8428-313DDEBDF020}" type="slidenum">
              <a:rPr lang="en-US" smtClean="0"/>
              <a:pPr/>
              <a:t>‹#›</a:t>
            </a:fld>
            <a:endParaRPr lang="en-US"/>
          </a:p>
        </p:txBody>
      </p:sp>
    </p:spTree>
  </p:cSld>
  <p:clrMapOvr>
    <a:masterClrMapping/>
  </p:clrMapOvr>
  <p:transition spd="med">
    <p:wipe dir="d"/>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8F78D98-F9DC-44DF-AF93-DEEE8A0910DD}" type="slidenum">
              <a:rPr lang="en-US" smtClean="0"/>
              <a:pPr/>
              <a:t>‹#›</a:t>
            </a:fld>
            <a:endParaRPr lang="en-US"/>
          </a:p>
        </p:txBody>
      </p:sp>
    </p:spTree>
  </p:cSld>
  <p:clrMapOvr>
    <a:masterClrMapping/>
  </p:clrMapOvr>
  <p:transition spd="med">
    <p:wipe dir="d"/>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693988" y="1600200"/>
            <a:ext cx="30861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932488" y="1600200"/>
            <a:ext cx="308768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A085B48C-D627-4CB9-9F93-4CD3E2740077}" type="slidenum">
              <a:rPr lang="en-US" smtClean="0"/>
              <a:pPr/>
              <a:t>‹#›</a:t>
            </a:fld>
            <a:endParaRPr lang="en-US"/>
          </a:p>
        </p:txBody>
      </p:sp>
    </p:spTree>
  </p:cSld>
  <p:clrMapOvr>
    <a:masterClrMapping/>
  </p:clrMapOvr>
  <p:transition spd="med">
    <p:wipe dir="d"/>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68DA8BB2-3B2C-4041-BE88-D69696AF7103}" type="slidenum">
              <a:rPr lang="en-US" smtClean="0"/>
              <a:pPr/>
              <a:t>‹#›</a:t>
            </a:fld>
            <a:endParaRPr lang="en-US"/>
          </a:p>
        </p:txBody>
      </p:sp>
    </p:spTree>
  </p:cSld>
  <p:clrMapOvr>
    <a:masterClrMapping/>
  </p:clrMapOvr>
  <p:transition spd="med">
    <p:wipe dir="d"/>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E9FFC974-45AA-4860-8A37-DCFD18F6402E}" type="slidenum">
              <a:rPr lang="en-US" smtClean="0"/>
              <a:pPr/>
              <a:t>‹#›</a:t>
            </a:fld>
            <a:endParaRPr lang="en-US"/>
          </a:p>
        </p:txBody>
      </p:sp>
    </p:spTree>
  </p:cSld>
  <p:clrMapOvr>
    <a:masterClrMapping/>
  </p:clrMapOvr>
  <p:transition spd="med">
    <p:wipe dir="d"/>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E152F82F-14F5-4874-9097-D92299B979B1}" type="slidenum">
              <a:rPr lang="en-US" smtClean="0"/>
              <a:pPr/>
              <a:t>‹#›</a:t>
            </a:fld>
            <a:endParaRPr lang="en-US"/>
          </a:p>
        </p:txBody>
      </p:sp>
    </p:spTree>
  </p:cSld>
  <p:clrMapOvr>
    <a:masterClrMapping/>
  </p:clrMapOvr>
  <p:transition spd="med">
    <p:wipe dir="d"/>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07F7DB4D-92E1-4E6E-8831-669DC7C978E4}" type="slidenum">
              <a:rPr lang="en-US" smtClean="0"/>
              <a:pPr/>
              <a:t>‹#›</a:t>
            </a:fld>
            <a:endParaRPr lang="en-US"/>
          </a:p>
        </p:txBody>
      </p:sp>
    </p:spTree>
  </p:cSld>
  <p:clrMapOvr>
    <a:masterClrMapping/>
  </p:clrMapOvr>
  <p:transition spd="med">
    <p:wipe dir="d"/>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EDB13B3-DDD3-4D21-8863-68F054F70A49}" type="slidenum">
              <a:rPr lang="en-US"/>
              <a:pPr/>
              <a:t>‹#›</a:t>
            </a:fld>
            <a:endParaRPr lang="en-US"/>
          </a:p>
        </p:txBody>
      </p:sp>
    </p:spTree>
  </p:cSld>
  <p:clrMapOvr>
    <a:masterClrMapping/>
  </p:clrMapOvr>
  <p:transition spd="med">
    <p:wipe dir="d"/>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0671EE4F-F099-4C43-9B28-645F92E26154}" type="slidenum">
              <a:rPr lang="en-US" smtClean="0"/>
              <a:pPr/>
              <a:t>‹#›</a:t>
            </a:fld>
            <a:endParaRPr lang="en-US"/>
          </a:p>
        </p:txBody>
      </p:sp>
    </p:spTree>
  </p:cSld>
  <p:clrMapOvr>
    <a:masterClrMapping/>
  </p:clrMapOvr>
  <p:transition spd="med">
    <p:wipe dir="d"/>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14EA81B-9839-458F-8B43-C4277F13E722}" type="slidenum">
              <a:rPr lang="en-US" smtClean="0"/>
              <a:pPr/>
              <a:t>‹#›</a:t>
            </a:fld>
            <a:endParaRPr lang="en-US"/>
          </a:p>
        </p:txBody>
      </p:sp>
    </p:spTree>
  </p:cSld>
  <p:clrMapOvr>
    <a:masterClrMapping/>
  </p:clrMapOvr>
  <p:transition spd="med">
    <p:wipe dir="d"/>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39025" y="274638"/>
            <a:ext cx="158115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693988" y="274638"/>
            <a:ext cx="4592637"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1648A1E-EC0C-4F07-BB5B-F8F9A01B008E}" type="slidenum">
              <a:rPr lang="en-US" smtClean="0"/>
              <a:pPr/>
              <a:t>‹#›</a:t>
            </a:fld>
            <a:endParaRPr lang="en-US"/>
          </a:p>
        </p:txBody>
      </p:sp>
    </p:spTree>
  </p:cSld>
  <p:clrMapOvr>
    <a:masterClrMapping/>
  </p:clrMapOvr>
  <p:transition spd="med">
    <p:wipe dir="d"/>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91138" name="Rectangle 2"/>
          <p:cNvSpPr>
            <a:spLocks noChangeArrowheads="1"/>
          </p:cNvSpPr>
          <p:nvPr/>
        </p:nvSpPr>
        <p:spPr bwMode="auto">
          <a:xfrm>
            <a:off x="136525" y="136525"/>
            <a:ext cx="8866188" cy="6581775"/>
          </a:xfrm>
          <a:prstGeom prst="rect">
            <a:avLst/>
          </a:prstGeom>
          <a:solidFill>
            <a:schemeClr val="bg1">
              <a:alpha val="50000"/>
            </a:schemeClr>
          </a:solidFill>
          <a:ln w="9525">
            <a:noFill/>
            <a:miter lim="800000"/>
            <a:headEnd/>
            <a:tailEnd/>
          </a:ln>
          <a:effectLst/>
        </p:spPr>
        <p:txBody>
          <a:bodyPr wrap="none" anchor="ctr"/>
          <a:lstStyle/>
          <a:p>
            <a:endParaRPr lang="en-US"/>
          </a:p>
        </p:txBody>
      </p:sp>
      <p:sp>
        <p:nvSpPr>
          <p:cNvPr id="91139" name="Rectangle 3"/>
          <p:cNvSpPr>
            <a:spLocks noGrp="1" noChangeArrowheads="1"/>
          </p:cNvSpPr>
          <p:nvPr>
            <p:ph type="ctrTitle"/>
            <p:custDataLst>
              <p:tags r:id="rId1"/>
            </p:custDataLst>
          </p:nvPr>
        </p:nvSpPr>
        <p:spPr>
          <a:xfrm>
            <a:off x="455613" y="2130425"/>
            <a:ext cx="7313612" cy="1470025"/>
          </a:xfrm>
        </p:spPr>
        <p:txBody>
          <a:bodyPr/>
          <a:lstStyle>
            <a:lvl1pPr>
              <a:defRPr/>
            </a:lvl1pPr>
          </a:lstStyle>
          <a:p>
            <a:r>
              <a:rPr lang="en-US" smtClean="0"/>
              <a:t>Click to edit Master title style</a:t>
            </a:r>
            <a:endParaRPr lang="en-US"/>
          </a:p>
        </p:txBody>
      </p:sp>
      <p:sp>
        <p:nvSpPr>
          <p:cNvPr id="91140" name="Rectangle 4"/>
          <p:cNvSpPr>
            <a:spLocks noGrp="1" noChangeArrowheads="1"/>
          </p:cNvSpPr>
          <p:nvPr>
            <p:ph type="subTitle" idx="1"/>
            <p:custDataLst>
              <p:tags r:id="rId2"/>
            </p:custDataLst>
          </p:nvPr>
        </p:nvSpPr>
        <p:spPr>
          <a:xfrm>
            <a:off x="455613" y="3886200"/>
            <a:ext cx="7313612" cy="1752600"/>
          </a:xfrm>
        </p:spPr>
        <p:txBody>
          <a:bodyPr/>
          <a:lstStyle>
            <a:lvl1pPr marL="0" indent="0">
              <a:buClr>
                <a:srgbClr val="FFFFFF"/>
              </a:buClr>
              <a:buFontTx/>
              <a:buNone/>
              <a:defRPr/>
            </a:lvl1pPr>
          </a:lstStyle>
          <a:p>
            <a:r>
              <a:rPr lang="en-US" smtClean="0"/>
              <a:t>Click to edit Master subtitle style</a:t>
            </a:r>
            <a:endParaRPr lang="en-US"/>
          </a:p>
        </p:txBody>
      </p:sp>
      <p:sp>
        <p:nvSpPr>
          <p:cNvPr id="91141" name="Rectangle 5"/>
          <p:cNvSpPr>
            <a:spLocks noGrp="1" noChangeArrowheads="1"/>
          </p:cNvSpPr>
          <p:nvPr>
            <p:ph type="dt" sz="half" idx="2"/>
          </p:nvPr>
        </p:nvSpPr>
        <p:spPr/>
        <p:txBody>
          <a:bodyPr/>
          <a:lstStyle>
            <a:lvl1pPr>
              <a:defRPr/>
            </a:lvl1pPr>
          </a:lstStyle>
          <a:p>
            <a:endParaRPr lang="en-US"/>
          </a:p>
        </p:txBody>
      </p:sp>
      <p:sp>
        <p:nvSpPr>
          <p:cNvPr id="91142" name="Rectangle 6"/>
          <p:cNvSpPr>
            <a:spLocks noGrp="1" noChangeArrowheads="1"/>
          </p:cNvSpPr>
          <p:nvPr>
            <p:ph type="ftr" sz="quarter" idx="3"/>
          </p:nvPr>
        </p:nvSpPr>
        <p:spPr/>
        <p:txBody>
          <a:bodyPr/>
          <a:lstStyle>
            <a:lvl1pPr>
              <a:defRPr/>
            </a:lvl1pPr>
          </a:lstStyle>
          <a:p>
            <a:endParaRPr lang="en-US"/>
          </a:p>
        </p:txBody>
      </p:sp>
      <p:sp>
        <p:nvSpPr>
          <p:cNvPr id="91143" name="Rectangle 7"/>
          <p:cNvSpPr>
            <a:spLocks noGrp="1" noChangeArrowheads="1"/>
          </p:cNvSpPr>
          <p:nvPr>
            <p:ph type="sldNum" sz="quarter" idx="4"/>
          </p:nvPr>
        </p:nvSpPr>
        <p:spPr/>
        <p:txBody>
          <a:bodyPr/>
          <a:lstStyle>
            <a:lvl1pPr>
              <a:defRPr/>
            </a:lvl1pPr>
          </a:lstStyle>
          <a:p>
            <a:fld id="{4DECA60C-43C5-4CC5-8BF1-AAF8F219771D}" type="slidenum">
              <a:rPr lang="en-US"/>
              <a:pPr/>
              <a:t>‹#›</a:t>
            </a:fld>
            <a:endParaRPr lang="en-US"/>
          </a:p>
        </p:txBody>
      </p:sp>
    </p:spTree>
  </p:cSld>
  <p:clrMapOvr>
    <a:masterClrMapping/>
  </p:clrMapOvr>
  <p:transition spd="med">
    <p:wipe dir="d"/>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939D3B6-1091-45B8-AEBF-30B8918D50E9}" type="slidenum">
              <a:rPr lang="en-US"/>
              <a:pPr/>
              <a:t>‹#›</a:t>
            </a:fld>
            <a:endParaRPr lang="en-US"/>
          </a:p>
        </p:txBody>
      </p:sp>
    </p:spTree>
  </p:cSld>
  <p:clrMapOvr>
    <a:masterClrMapping/>
  </p:clrMapOvr>
  <p:transition spd="med">
    <p:wipe dir="d"/>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3E730B3-E27F-4C8E-8B22-B131F7393C76}" type="slidenum">
              <a:rPr lang="en-US"/>
              <a:pPr/>
              <a:t>‹#›</a:t>
            </a:fld>
            <a:endParaRPr lang="en-US"/>
          </a:p>
        </p:txBody>
      </p:sp>
    </p:spTree>
  </p:cSld>
  <p:clrMapOvr>
    <a:masterClrMapping/>
  </p:clrMapOvr>
  <p:transition spd="med">
    <p:wipe dir="d"/>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5613" y="1600200"/>
            <a:ext cx="403701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5025" y="1600200"/>
            <a:ext cx="403701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80CCC7C5-BE05-42BF-B633-D6C22D5E1149}" type="slidenum">
              <a:rPr lang="en-US"/>
              <a:pPr/>
              <a:t>‹#›</a:t>
            </a:fld>
            <a:endParaRPr lang="en-US"/>
          </a:p>
        </p:txBody>
      </p:sp>
    </p:spTree>
  </p:cSld>
  <p:clrMapOvr>
    <a:masterClrMapping/>
  </p:clrMapOvr>
  <p:transition spd="med">
    <p:wipe dir="d"/>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605A252F-277D-4109-858D-5EC6BF68A358}" type="slidenum">
              <a:rPr lang="en-US"/>
              <a:pPr/>
              <a:t>‹#›</a:t>
            </a:fld>
            <a:endParaRPr lang="en-US"/>
          </a:p>
        </p:txBody>
      </p:sp>
    </p:spTree>
  </p:cSld>
  <p:clrMapOvr>
    <a:masterClrMapping/>
  </p:clrMapOvr>
  <p:transition spd="med">
    <p:wipe dir="d"/>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78053572-3461-4E5B-B804-AAF545E45A6A}" type="slidenum">
              <a:rPr lang="en-US"/>
              <a:pPr/>
              <a:t>‹#›</a:t>
            </a:fld>
            <a:endParaRPr lang="en-US"/>
          </a:p>
        </p:txBody>
      </p:sp>
    </p:spTree>
  </p:cSld>
  <p:clrMapOvr>
    <a:masterClrMapping/>
  </p:clrMapOvr>
  <p:transition spd="med">
    <p:wipe dir="d"/>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D43977ED-52BD-4163-BBB9-D3765C49CD98}" type="slidenum">
              <a:rPr lang="en-US"/>
              <a:pPr/>
              <a:t>‹#›</a:t>
            </a:fld>
            <a:endParaRPr lang="en-US"/>
          </a:p>
        </p:txBody>
      </p:sp>
    </p:spTree>
  </p:cSld>
  <p:clrMapOvr>
    <a:masterClrMapping/>
  </p:clrMapOvr>
  <p:transition spd="med">
    <p:wipe dir="d"/>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1897214-E1EE-424C-9671-A397B27BB0A0}" type="slidenum">
              <a:rPr lang="en-US"/>
              <a:pPr/>
              <a:t>‹#›</a:t>
            </a:fld>
            <a:endParaRPr lang="en-US"/>
          </a:p>
        </p:txBody>
      </p:sp>
    </p:spTree>
  </p:cSld>
  <p:clrMapOvr>
    <a:masterClrMapping/>
  </p:clrMapOvr>
  <p:transition spd="med">
    <p:wipe dir="d"/>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61A17168-3AAD-473E-9560-F268F473B65F}" type="slidenum">
              <a:rPr lang="en-US"/>
              <a:pPr/>
              <a:t>‹#›</a:t>
            </a:fld>
            <a:endParaRPr lang="en-US"/>
          </a:p>
        </p:txBody>
      </p:sp>
    </p:spTree>
  </p:cSld>
  <p:clrMapOvr>
    <a:masterClrMapping/>
  </p:clrMapOvr>
  <p:transition spd="med">
    <p:wipe dir="d"/>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180E0C21-5514-4683-AB3C-4B79EE443BEF}" type="slidenum">
              <a:rPr lang="en-US"/>
              <a:pPr/>
              <a:t>‹#›</a:t>
            </a:fld>
            <a:endParaRPr lang="en-US"/>
          </a:p>
        </p:txBody>
      </p:sp>
    </p:spTree>
  </p:cSld>
  <p:clrMapOvr>
    <a:masterClrMapping/>
  </p:clrMapOvr>
  <p:transition spd="med">
    <p:wipe dir="d"/>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FBE41AA-3DBE-418B-8A96-08659E4C93AC}" type="slidenum">
              <a:rPr lang="en-US"/>
              <a:pPr/>
              <a:t>‹#›</a:t>
            </a:fld>
            <a:endParaRPr lang="en-US"/>
          </a:p>
        </p:txBody>
      </p:sp>
    </p:spTree>
  </p:cSld>
  <p:clrMapOvr>
    <a:masterClrMapping/>
  </p:clrMapOvr>
  <p:transition spd="med">
    <p:wipe dir="d"/>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6225" y="274638"/>
            <a:ext cx="2055813"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5613" y="274638"/>
            <a:ext cx="6018212"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2E25AB9-C499-4060-8D49-F29ADC3574EE}" type="slidenum">
              <a:rPr lang="en-US"/>
              <a:pPr/>
              <a:t>‹#›</a:t>
            </a:fld>
            <a:endParaRPr lang="en-US"/>
          </a:p>
        </p:txBody>
      </p:sp>
    </p:spTree>
  </p:cSld>
  <p:clrMapOvr>
    <a:masterClrMapping/>
  </p:clrMapOvr>
  <p:transition spd="med">
    <p:wipe dir="d"/>
  </p:transition>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64514" name="Rectangle 2"/>
          <p:cNvSpPr>
            <a:spLocks noChangeArrowheads="1"/>
          </p:cNvSpPr>
          <p:nvPr/>
        </p:nvSpPr>
        <p:spPr bwMode="auto">
          <a:xfrm>
            <a:off x="136525" y="136525"/>
            <a:ext cx="8866188" cy="6581775"/>
          </a:xfrm>
          <a:prstGeom prst="rect">
            <a:avLst/>
          </a:prstGeom>
          <a:solidFill>
            <a:schemeClr val="bg1">
              <a:alpha val="50000"/>
            </a:schemeClr>
          </a:solidFill>
          <a:ln w="9525">
            <a:noFill/>
            <a:miter lim="800000"/>
            <a:headEnd/>
            <a:tailEnd/>
          </a:ln>
          <a:effectLst/>
        </p:spPr>
        <p:txBody>
          <a:bodyPr wrap="none" anchor="ctr"/>
          <a:lstStyle/>
          <a:p>
            <a:endParaRPr lang="en-US"/>
          </a:p>
        </p:txBody>
      </p:sp>
      <p:sp>
        <p:nvSpPr>
          <p:cNvPr id="64515" name="Rectangle 3"/>
          <p:cNvSpPr>
            <a:spLocks noGrp="1" noChangeArrowheads="1"/>
          </p:cNvSpPr>
          <p:nvPr>
            <p:ph type="ctrTitle"/>
            <p:custDataLst>
              <p:tags r:id="rId1"/>
            </p:custDataLst>
          </p:nvPr>
        </p:nvSpPr>
        <p:spPr>
          <a:xfrm>
            <a:off x="455613" y="2130425"/>
            <a:ext cx="7313612" cy="1470025"/>
          </a:xfrm>
        </p:spPr>
        <p:txBody>
          <a:bodyPr/>
          <a:lstStyle>
            <a:lvl1pPr>
              <a:defRPr/>
            </a:lvl1pPr>
          </a:lstStyle>
          <a:p>
            <a:r>
              <a:rPr lang="en-US" smtClean="0"/>
              <a:t>Click to edit Master title style</a:t>
            </a:r>
            <a:endParaRPr lang="en-US"/>
          </a:p>
        </p:txBody>
      </p:sp>
      <p:sp>
        <p:nvSpPr>
          <p:cNvPr id="64516" name="Rectangle 4"/>
          <p:cNvSpPr>
            <a:spLocks noGrp="1" noChangeArrowheads="1"/>
          </p:cNvSpPr>
          <p:nvPr>
            <p:ph type="subTitle" idx="1"/>
            <p:custDataLst>
              <p:tags r:id="rId2"/>
            </p:custDataLst>
          </p:nvPr>
        </p:nvSpPr>
        <p:spPr>
          <a:xfrm>
            <a:off x="455613" y="3886200"/>
            <a:ext cx="7313612" cy="1752600"/>
          </a:xfrm>
        </p:spPr>
        <p:txBody>
          <a:bodyPr/>
          <a:lstStyle>
            <a:lvl1pPr marL="0" indent="0">
              <a:buClr>
                <a:srgbClr val="FFFFFF"/>
              </a:buClr>
              <a:buFontTx/>
              <a:buNone/>
              <a:defRPr/>
            </a:lvl1pPr>
          </a:lstStyle>
          <a:p>
            <a:r>
              <a:rPr lang="en-US" smtClean="0"/>
              <a:t>Click to edit Master subtitle style</a:t>
            </a:r>
            <a:endParaRPr lang="en-US"/>
          </a:p>
        </p:txBody>
      </p:sp>
      <p:sp>
        <p:nvSpPr>
          <p:cNvPr id="64517" name="Rectangle 5"/>
          <p:cNvSpPr>
            <a:spLocks noGrp="1" noChangeArrowheads="1"/>
          </p:cNvSpPr>
          <p:nvPr>
            <p:ph type="dt" sz="half" idx="2"/>
          </p:nvPr>
        </p:nvSpPr>
        <p:spPr/>
        <p:txBody>
          <a:bodyPr/>
          <a:lstStyle>
            <a:lvl1pPr>
              <a:defRPr/>
            </a:lvl1pPr>
          </a:lstStyle>
          <a:p>
            <a:endParaRPr lang="en-US"/>
          </a:p>
        </p:txBody>
      </p:sp>
      <p:sp>
        <p:nvSpPr>
          <p:cNvPr id="64518" name="Rectangle 6"/>
          <p:cNvSpPr>
            <a:spLocks noGrp="1" noChangeArrowheads="1"/>
          </p:cNvSpPr>
          <p:nvPr>
            <p:ph type="ftr" sz="quarter" idx="3"/>
          </p:nvPr>
        </p:nvSpPr>
        <p:spPr/>
        <p:txBody>
          <a:bodyPr/>
          <a:lstStyle>
            <a:lvl1pPr>
              <a:defRPr/>
            </a:lvl1pPr>
          </a:lstStyle>
          <a:p>
            <a:endParaRPr lang="en-US"/>
          </a:p>
        </p:txBody>
      </p:sp>
      <p:sp>
        <p:nvSpPr>
          <p:cNvPr id="64519" name="Rectangle 7"/>
          <p:cNvSpPr>
            <a:spLocks noGrp="1" noChangeArrowheads="1"/>
          </p:cNvSpPr>
          <p:nvPr>
            <p:ph type="sldNum" sz="quarter" idx="4"/>
          </p:nvPr>
        </p:nvSpPr>
        <p:spPr/>
        <p:txBody>
          <a:bodyPr/>
          <a:lstStyle>
            <a:lvl1pPr>
              <a:defRPr/>
            </a:lvl1pPr>
          </a:lstStyle>
          <a:p>
            <a:fld id="{A670B371-F9A5-4D01-A022-A70FE6A62725}" type="slidenum">
              <a:rPr lang="en-US"/>
              <a:pPr/>
              <a:t>‹#›</a:t>
            </a:fld>
            <a:endParaRPr lang="en-US"/>
          </a:p>
        </p:txBody>
      </p:sp>
    </p:spTree>
  </p:cSld>
  <p:clrMapOvr>
    <a:masterClrMapping/>
  </p:clrMapOvr>
  <p:transition spd="med">
    <p:wipe dir="d"/>
  </p:transition>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6DDBF55-159C-42AD-B1AA-E69C0BB6F225}" type="slidenum">
              <a:rPr lang="en-US"/>
              <a:pPr/>
              <a:t>‹#›</a:t>
            </a:fld>
            <a:endParaRPr lang="en-US"/>
          </a:p>
        </p:txBody>
      </p:sp>
    </p:spTree>
  </p:cSld>
  <p:clrMapOvr>
    <a:masterClrMapping/>
  </p:clrMapOvr>
  <p:transition spd="med">
    <p:wipe dir="d"/>
  </p:transition>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038E903-A958-4B26-A638-3854A4C69674}" type="slidenum">
              <a:rPr lang="en-US"/>
              <a:pPr/>
              <a:t>‹#›</a:t>
            </a:fld>
            <a:endParaRPr lang="en-US"/>
          </a:p>
        </p:txBody>
      </p:sp>
    </p:spTree>
  </p:cSld>
  <p:clrMapOvr>
    <a:masterClrMapping/>
  </p:clrMapOvr>
  <p:transition spd="med">
    <p:wipe dir="d"/>
  </p:transition>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5613" y="1600200"/>
            <a:ext cx="403701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5025" y="1600200"/>
            <a:ext cx="403701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6315CD7-BDE3-41F4-BE8D-23B0F17FB7C5}" type="slidenum">
              <a:rPr lang="en-US"/>
              <a:pPr/>
              <a:t>‹#›</a:t>
            </a:fld>
            <a:endParaRPr lang="en-US"/>
          </a:p>
        </p:txBody>
      </p:sp>
    </p:spTree>
  </p:cSld>
  <p:clrMapOvr>
    <a:masterClrMapping/>
  </p:clrMapOvr>
  <p:transition spd="med">
    <p:wipe dir="d"/>
  </p:transition>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852EA109-BEAF-42A3-A40E-7099F5020476}" type="slidenum">
              <a:rPr lang="en-US"/>
              <a:pPr/>
              <a:t>‹#›</a:t>
            </a:fld>
            <a:endParaRPr lang="en-US"/>
          </a:p>
        </p:txBody>
      </p:sp>
    </p:spTree>
  </p:cSld>
  <p:clrMapOvr>
    <a:masterClrMapping/>
  </p:clrMapOvr>
  <p:transition spd="med">
    <p:wipe dir="d"/>
  </p:transition>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ABD9E709-DE1D-444C-8980-46FED7B0CD80}" type="slidenum">
              <a:rPr lang="en-US"/>
              <a:pPr/>
              <a:t>‹#›</a:t>
            </a:fld>
            <a:endParaRPr lang="en-US"/>
          </a:p>
        </p:txBody>
      </p:sp>
    </p:spTree>
  </p:cSld>
  <p:clrMapOvr>
    <a:masterClrMapping/>
  </p:clrMapOvr>
  <p:transition spd="med">
    <p:wipe dir="d"/>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5613" y="1600200"/>
            <a:ext cx="403701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5025" y="1600200"/>
            <a:ext cx="403701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E0E823AA-B687-409B-8E32-C9CA31AE9F7D}" type="slidenum">
              <a:rPr lang="en-US"/>
              <a:pPr/>
              <a:t>‹#›</a:t>
            </a:fld>
            <a:endParaRPr lang="en-US"/>
          </a:p>
        </p:txBody>
      </p:sp>
    </p:spTree>
  </p:cSld>
  <p:clrMapOvr>
    <a:masterClrMapping/>
  </p:clrMapOvr>
  <p:transition spd="med">
    <p:wipe dir="d"/>
  </p:transition>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CEB11127-6B75-4C82-B85E-BF61F4387752}" type="slidenum">
              <a:rPr lang="en-US"/>
              <a:pPr/>
              <a:t>‹#›</a:t>
            </a:fld>
            <a:endParaRPr lang="en-US"/>
          </a:p>
        </p:txBody>
      </p:sp>
    </p:spTree>
  </p:cSld>
  <p:clrMapOvr>
    <a:masterClrMapping/>
  </p:clrMapOvr>
  <p:transition spd="med">
    <p:wipe dir="d"/>
  </p:transition>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7B4C35F6-2D03-4D08-BD6F-9D0D28F0DBCD}" type="slidenum">
              <a:rPr lang="en-US"/>
              <a:pPr/>
              <a:t>‹#›</a:t>
            </a:fld>
            <a:endParaRPr lang="en-US"/>
          </a:p>
        </p:txBody>
      </p:sp>
    </p:spTree>
  </p:cSld>
  <p:clrMapOvr>
    <a:masterClrMapping/>
  </p:clrMapOvr>
  <p:transition spd="med">
    <p:wipe dir="d"/>
  </p:transition>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720AD09F-9C79-4B16-834F-3689A62DA641}" type="slidenum">
              <a:rPr lang="en-US"/>
              <a:pPr/>
              <a:t>‹#›</a:t>
            </a:fld>
            <a:endParaRPr lang="en-US"/>
          </a:p>
        </p:txBody>
      </p:sp>
    </p:spTree>
  </p:cSld>
  <p:clrMapOvr>
    <a:masterClrMapping/>
  </p:clrMapOvr>
  <p:transition spd="med">
    <p:wipe dir="d"/>
  </p:transition>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3B7898E-7313-4520-8586-7D91F6F1941A}" type="slidenum">
              <a:rPr lang="en-US"/>
              <a:pPr/>
              <a:t>‹#›</a:t>
            </a:fld>
            <a:endParaRPr lang="en-US"/>
          </a:p>
        </p:txBody>
      </p:sp>
    </p:spTree>
  </p:cSld>
  <p:clrMapOvr>
    <a:masterClrMapping/>
  </p:clrMapOvr>
  <p:transition spd="med">
    <p:wipe dir="d"/>
  </p:transition>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6225" y="274638"/>
            <a:ext cx="2055813"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5613" y="274638"/>
            <a:ext cx="6018212"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113460B-A918-4C60-A0C3-9E40E4B2B235}" type="slidenum">
              <a:rPr lang="en-US"/>
              <a:pPr/>
              <a:t>‹#›</a:t>
            </a:fld>
            <a:endParaRPr lang="en-US"/>
          </a:p>
        </p:txBody>
      </p:sp>
    </p:spTree>
  </p:cSld>
  <p:clrMapOvr>
    <a:masterClrMapping/>
  </p:clrMapOvr>
  <p:transition spd="med">
    <p:wipe dir="d"/>
  </p:transition>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83970" name="Rectangle 2"/>
          <p:cNvSpPr>
            <a:spLocks noGrp="1" noChangeArrowheads="1"/>
          </p:cNvSpPr>
          <p:nvPr>
            <p:ph type="ctrTitle"/>
            <p:custDataLst>
              <p:tags r:id="rId1"/>
            </p:custDataLst>
          </p:nvPr>
        </p:nvSpPr>
        <p:spPr>
          <a:xfrm>
            <a:off x="2701925" y="2130425"/>
            <a:ext cx="4800600" cy="1470025"/>
          </a:xfrm>
        </p:spPr>
        <p:txBody>
          <a:bodyPr/>
          <a:lstStyle>
            <a:lvl1pPr>
              <a:buClr>
                <a:srgbClr val="FFFFFF"/>
              </a:buClr>
              <a:defRPr/>
            </a:lvl1pPr>
          </a:lstStyle>
          <a:p>
            <a:r>
              <a:rPr lang="en-US" smtClean="0"/>
              <a:t>Click to edit Master title style</a:t>
            </a:r>
            <a:endParaRPr lang="en-US"/>
          </a:p>
        </p:txBody>
      </p:sp>
      <p:sp>
        <p:nvSpPr>
          <p:cNvPr id="83971" name="Rectangle 3"/>
          <p:cNvSpPr>
            <a:spLocks noGrp="1" noChangeArrowheads="1"/>
          </p:cNvSpPr>
          <p:nvPr>
            <p:ph type="subTitle" idx="1"/>
            <p:custDataLst>
              <p:tags r:id="rId2"/>
            </p:custDataLst>
          </p:nvPr>
        </p:nvSpPr>
        <p:spPr>
          <a:xfrm>
            <a:off x="2701925" y="3886200"/>
            <a:ext cx="4114800" cy="1752600"/>
          </a:xfrm>
        </p:spPr>
        <p:txBody>
          <a:bodyPr/>
          <a:lstStyle>
            <a:lvl1pPr marL="0" indent="0">
              <a:buClr>
                <a:srgbClr val="FFFFFF"/>
              </a:buClr>
              <a:buFontTx/>
              <a:buNone/>
              <a:defRPr/>
            </a:lvl1pPr>
          </a:lstStyle>
          <a:p>
            <a:r>
              <a:rPr lang="en-US" smtClean="0"/>
              <a:t>Click to edit Master subtitle style</a:t>
            </a:r>
            <a:endParaRPr lang="en-US"/>
          </a:p>
        </p:txBody>
      </p:sp>
      <p:sp>
        <p:nvSpPr>
          <p:cNvPr id="83972" name="Rectangle 4"/>
          <p:cNvSpPr>
            <a:spLocks noGrp="1" noChangeArrowheads="1"/>
          </p:cNvSpPr>
          <p:nvPr>
            <p:ph type="dt" sz="half" idx="2"/>
          </p:nvPr>
        </p:nvSpPr>
        <p:spPr/>
        <p:txBody>
          <a:bodyPr/>
          <a:lstStyle>
            <a:lvl1pPr>
              <a:defRPr/>
            </a:lvl1pPr>
          </a:lstStyle>
          <a:p>
            <a:endParaRPr lang="en-US"/>
          </a:p>
        </p:txBody>
      </p:sp>
      <p:sp>
        <p:nvSpPr>
          <p:cNvPr id="83973" name="Rectangle 5"/>
          <p:cNvSpPr>
            <a:spLocks noGrp="1" noChangeArrowheads="1"/>
          </p:cNvSpPr>
          <p:nvPr>
            <p:ph type="ftr" sz="quarter" idx="3"/>
          </p:nvPr>
        </p:nvSpPr>
        <p:spPr/>
        <p:txBody>
          <a:bodyPr/>
          <a:lstStyle>
            <a:lvl1pPr>
              <a:defRPr/>
            </a:lvl1pPr>
          </a:lstStyle>
          <a:p>
            <a:endParaRPr lang="en-US"/>
          </a:p>
        </p:txBody>
      </p:sp>
      <p:sp>
        <p:nvSpPr>
          <p:cNvPr id="83974" name="Rectangle 6"/>
          <p:cNvSpPr>
            <a:spLocks noGrp="1" noChangeArrowheads="1"/>
          </p:cNvSpPr>
          <p:nvPr>
            <p:ph type="sldNum" sz="quarter" idx="4"/>
          </p:nvPr>
        </p:nvSpPr>
        <p:spPr/>
        <p:txBody>
          <a:bodyPr/>
          <a:lstStyle>
            <a:lvl1pPr>
              <a:defRPr/>
            </a:lvl1pPr>
          </a:lstStyle>
          <a:p>
            <a:fld id="{C983CAAE-8909-4FFA-B663-0A5D854694C8}" type="slidenum">
              <a:rPr lang="en-US" smtClean="0"/>
              <a:pPr/>
              <a:t>‹#›</a:t>
            </a:fld>
            <a:endParaRPr lang="en-US"/>
          </a:p>
        </p:txBody>
      </p:sp>
    </p:spTree>
  </p:cSld>
  <p:clrMapOvr>
    <a:masterClrMapping/>
  </p:clrMapOvr>
  <p:transition spd="med">
    <p:wipe dir="d"/>
  </p:transition>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E58E838-7762-4F89-8428-313DDEBDF020}" type="slidenum">
              <a:rPr lang="en-US" smtClean="0"/>
              <a:pPr/>
              <a:t>‹#›</a:t>
            </a:fld>
            <a:endParaRPr lang="en-US"/>
          </a:p>
        </p:txBody>
      </p:sp>
    </p:spTree>
  </p:cSld>
  <p:clrMapOvr>
    <a:masterClrMapping/>
  </p:clrMapOvr>
  <p:transition spd="med">
    <p:wipe dir="d"/>
  </p:transition>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8F78D98-F9DC-44DF-AF93-DEEE8A0910DD}" type="slidenum">
              <a:rPr lang="en-US" smtClean="0"/>
              <a:pPr/>
              <a:t>‹#›</a:t>
            </a:fld>
            <a:endParaRPr lang="en-US"/>
          </a:p>
        </p:txBody>
      </p:sp>
    </p:spTree>
  </p:cSld>
  <p:clrMapOvr>
    <a:masterClrMapping/>
  </p:clrMapOvr>
  <p:transition spd="med">
    <p:wipe dir="d"/>
  </p:transition>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693988" y="1600200"/>
            <a:ext cx="30861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932488" y="1600200"/>
            <a:ext cx="308768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A085B48C-D627-4CB9-9F93-4CD3E2740077}" type="slidenum">
              <a:rPr lang="en-US" smtClean="0"/>
              <a:pPr/>
              <a:t>‹#›</a:t>
            </a:fld>
            <a:endParaRPr lang="en-US"/>
          </a:p>
        </p:txBody>
      </p:sp>
    </p:spTree>
  </p:cSld>
  <p:clrMapOvr>
    <a:masterClrMapping/>
  </p:clrMapOvr>
  <p:transition spd="med">
    <p:wipe dir="d"/>
  </p:transition>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68DA8BB2-3B2C-4041-BE88-D69696AF7103}" type="slidenum">
              <a:rPr lang="en-US" smtClean="0"/>
              <a:pPr/>
              <a:t>‹#›</a:t>
            </a:fld>
            <a:endParaRPr lang="en-US"/>
          </a:p>
        </p:txBody>
      </p:sp>
    </p:spTree>
  </p:cSld>
  <p:clrMapOvr>
    <a:masterClrMapping/>
  </p:clrMapOvr>
  <p:transition spd="med">
    <p:wipe dir="d"/>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CB22617B-6218-4D91-A884-1022B56FC42D}" type="slidenum">
              <a:rPr lang="en-US"/>
              <a:pPr/>
              <a:t>‹#›</a:t>
            </a:fld>
            <a:endParaRPr lang="en-US"/>
          </a:p>
        </p:txBody>
      </p:sp>
    </p:spTree>
  </p:cSld>
  <p:clrMapOvr>
    <a:masterClrMapping/>
  </p:clrMapOvr>
  <p:transition spd="med">
    <p:wipe dir="d"/>
  </p:transition>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E9FFC974-45AA-4860-8A37-DCFD18F6402E}" type="slidenum">
              <a:rPr lang="en-US" smtClean="0"/>
              <a:pPr/>
              <a:t>‹#›</a:t>
            </a:fld>
            <a:endParaRPr lang="en-US"/>
          </a:p>
        </p:txBody>
      </p:sp>
    </p:spTree>
  </p:cSld>
  <p:clrMapOvr>
    <a:masterClrMapping/>
  </p:clrMapOvr>
  <p:transition spd="med">
    <p:wipe dir="d"/>
  </p:transition>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E152F82F-14F5-4874-9097-D92299B979B1}" type="slidenum">
              <a:rPr lang="en-US" smtClean="0"/>
              <a:pPr/>
              <a:t>‹#›</a:t>
            </a:fld>
            <a:endParaRPr lang="en-US"/>
          </a:p>
        </p:txBody>
      </p:sp>
    </p:spTree>
  </p:cSld>
  <p:clrMapOvr>
    <a:masterClrMapping/>
  </p:clrMapOvr>
  <p:transition spd="med">
    <p:wipe dir="d"/>
  </p:transition>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07F7DB4D-92E1-4E6E-8831-669DC7C978E4}" type="slidenum">
              <a:rPr lang="en-US" smtClean="0"/>
              <a:pPr/>
              <a:t>‹#›</a:t>
            </a:fld>
            <a:endParaRPr lang="en-US"/>
          </a:p>
        </p:txBody>
      </p:sp>
    </p:spTree>
  </p:cSld>
  <p:clrMapOvr>
    <a:masterClrMapping/>
  </p:clrMapOvr>
  <p:transition spd="med">
    <p:wipe dir="d"/>
  </p:transition>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0671EE4F-F099-4C43-9B28-645F92E26154}" type="slidenum">
              <a:rPr lang="en-US" smtClean="0"/>
              <a:pPr/>
              <a:t>‹#›</a:t>
            </a:fld>
            <a:endParaRPr lang="en-US"/>
          </a:p>
        </p:txBody>
      </p:sp>
    </p:spTree>
  </p:cSld>
  <p:clrMapOvr>
    <a:masterClrMapping/>
  </p:clrMapOvr>
  <p:transition spd="med">
    <p:wipe dir="d"/>
  </p:transition>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14EA81B-9839-458F-8B43-C4277F13E722}" type="slidenum">
              <a:rPr lang="en-US" smtClean="0"/>
              <a:pPr/>
              <a:t>‹#›</a:t>
            </a:fld>
            <a:endParaRPr lang="en-US"/>
          </a:p>
        </p:txBody>
      </p:sp>
    </p:spTree>
  </p:cSld>
  <p:clrMapOvr>
    <a:masterClrMapping/>
  </p:clrMapOvr>
  <p:transition spd="med">
    <p:wipe dir="d"/>
  </p:transition>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39025" y="274638"/>
            <a:ext cx="158115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693988" y="274638"/>
            <a:ext cx="4592637"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1648A1E-EC0C-4F07-BB5B-F8F9A01B008E}" type="slidenum">
              <a:rPr lang="en-US" smtClean="0"/>
              <a:pPr/>
              <a:t>‹#›</a:t>
            </a:fld>
            <a:endParaRPr lang="en-US"/>
          </a:p>
        </p:txBody>
      </p:sp>
    </p:spTree>
  </p:cSld>
  <p:clrMapOvr>
    <a:masterClrMapping/>
  </p:clrMapOvr>
  <p:transition spd="med">
    <p:wipe dir="d"/>
  </p:transition>
</p:sldLayout>
</file>

<file path=ppt/slideLayouts/slideLayout166.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91138" name="Rectangle 2"/>
          <p:cNvSpPr>
            <a:spLocks noChangeArrowheads="1"/>
          </p:cNvSpPr>
          <p:nvPr/>
        </p:nvSpPr>
        <p:spPr bwMode="auto">
          <a:xfrm>
            <a:off x="136525" y="136525"/>
            <a:ext cx="8866188" cy="6581775"/>
          </a:xfrm>
          <a:prstGeom prst="rect">
            <a:avLst/>
          </a:prstGeom>
          <a:solidFill>
            <a:schemeClr val="bg1">
              <a:alpha val="50000"/>
            </a:schemeClr>
          </a:solidFill>
          <a:ln w="9525">
            <a:noFill/>
            <a:miter lim="800000"/>
            <a:headEnd/>
            <a:tailEnd/>
          </a:ln>
          <a:effectLst/>
        </p:spPr>
        <p:txBody>
          <a:bodyPr wrap="none" anchor="ctr"/>
          <a:lstStyle/>
          <a:p>
            <a:endParaRPr lang="en-US"/>
          </a:p>
        </p:txBody>
      </p:sp>
      <p:sp>
        <p:nvSpPr>
          <p:cNvPr id="91139" name="Rectangle 3"/>
          <p:cNvSpPr>
            <a:spLocks noGrp="1" noChangeArrowheads="1"/>
          </p:cNvSpPr>
          <p:nvPr>
            <p:ph type="ctrTitle"/>
            <p:custDataLst>
              <p:tags r:id="rId1"/>
            </p:custDataLst>
          </p:nvPr>
        </p:nvSpPr>
        <p:spPr>
          <a:xfrm>
            <a:off x="455613" y="2130425"/>
            <a:ext cx="7313612" cy="1470025"/>
          </a:xfrm>
        </p:spPr>
        <p:txBody>
          <a:bodyPr/>
          <a:lstStyle>
            <a:lvl1pPr>
              <a:defRPr/>
            </a:lvl1pPr>
          </a:lstStyle>
          <a:p>
            <a:r>
              <a:rPr lang="en-US" smtClean="0"/>
              <a:t>Click to edit Master title style</a:t>
            </a:r>
            <a:endParaRPr lang="en-US"/>
          </a:p>
        </p:txBody>
      </p:sp>
      <p:sp>
        <p:nvSpPr>
          <p:cNvPr id="91140" name="Rectangle 4"/>
          <p:cNvSpPr>
            <a:spLocks noGrp="1" noChangeArrowheads="1"/>
          </p:cNvSpPr>
          <p:nvPr>
            <p:ph type="subTitle" idx="1"/>
            <p:custDataLst>
              <p:tags r:id="rId2"/>
            </p:custDataLst>
          </p:nvPr>
        </p:nvSpPr>
        <p:spPr>
          <a:xfrm>
            <a:off x="455613" y="3886200"/>
            <a:ext cx="7313612" cy="1752600"/>
          </a:xfrm>
        </p:spPr>
        <p:txBody>
          <a:bodyPr/>
          <a:lstStyle>
            <a:lvl1pPr marL="0" indent="0">
              <a:buClr>
                <a:srgbClr val="FFFFFF"/>
              </a:buClr>
              <a:buFontTx/>
              <a:buNone/>
              <a:defRPr/>
            </a:lvl1pPr>
          </a:lstStyle>
          <a:p>
            <a:r>
              <a:rPr lang="en-US" smtClean="0"/>
              <a:t>Click to edit Master subtitle style</a:t>
            </a:r>
            <a:endParaRPr lang="en-US"/>
          </a:p>
        </p:txBody>
      </p:sp>
      <p:sp>
        <p:nvSpPr>
          <p:cNvPr id="91141" name="Rectangle 5"/>
          <p:cNvSpPr>
            <a:spLocks noGrp="1" noChangeArrowheads="1"/>
          </p:cNvSpPr>
          <p:nvPr>
            <p:ph type="dt" sz="half" idx="2"/>
          </p:nvPr>
        </p:nvSpPr>
        <p:spPr/>
        <p:txBody>
          <a:bodyPr/>
          <a:lstStyle>
            <a:lvl1pPr>
              <a:defRPr/>
            </a:lvl1pPr>
          </a:lstStyle>
          <a:p>
            <a:endParaRPr lang="en-US"/>
          </a:p>
        </p:txBody>
      </p:sp>
      <p:sp>
        <p:nvSpPr>
          <p:cNvPr id="91142" name="Rectangle 6"/>
          <p:cNvSpPr>
            <a:spLocks noGrp="1" noChangeArrowheads="1"/>
          </p:cNvSpPr>
          <p:nvPr>
            <p:ph type="ftr" sz="quarter" idx="3"/>
          </p:nvPr>
        </p:nvSpPr>
        <p:spPr/>
        <p:txBody>
          <a:bodyPr/>
          <a:lstStyle>
            <a:lvl1pPr>
              <a:defRPr/>
            </a:lvl1pPr>
          </a:lstStyle>
          <a:p>
            <a:endParaRPr lang="en-US"/>
          </a:p>
        </p:txBody>
      </p:sp>
      <p:sp>
        <p:nvSpPr>
          <p:cNvPr id="91143" name="Rectangle 7"/>
          <p:cNvSpPr>
            <a:spLocks noGrp="1" noChangeArrowheads="1"/>
          </p:cNvSpPr>
          <p:nvPr>
            <p:ph type="sldNum" sz="quarter" idx="4"/>
          </p:nvPr>
        </p:nvSpPr>
        <p:spPr/>
        <p:txBody>
          <a:bodyPr/>
          <a:lstStyle>
            <a:lvl1pPr>
              <a:defRPr/>
            </a:lvl1pPr>
          </a:lstStyle>
          <a:p>
            <a:fld id="{AF50377D-54DF-468C-B49D-1FDDCC3D1CA1}" type="slidenum">
              <a:rPr lang="en-US"/>
              <a:pPr/>
              <a:t>‹#›</a:t>
            </a:fld>
            <a:endParaRPr lang="en-US"/>
          </a:p>
        </p:txBody>
      </p:sp>
    </p:spTree>
  </p:cSld>
  <p:clrMapOvr>
    <a:masterClrMapping/>
  </p:clrMapOvr>
  <p:transition spd="med">
    <p:wipe dir="d"/>
  </p:transition>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5E82499-3114-4293-AF25-19FF1B05CC75}" type="slidenum">
              <a:rPr lang="en-US"/>
              <a:pPr/>
              <a:t>‹#›</a:t>
            </a:fld>
            <a:endParaRPr lang="en-US"/>
          </a:p>
        </p:txBody>
      </p:sp>
    </p:spTree>
  </p:cSld>
  <p:clrMapOvr>
    <a:masterClrMapping/>
  </p:clrMapOvr>
  <p:transition spd="med">
    <p:wipe dir="d"/>
  </p:transition>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D139B59-183A-4B5C-9248-0E4C3CB19EE7}" type="slidenum">
              <a:rPr lang="en-US"/>
              <a:pPr/>
              <a:t>‹#›</a:t>
            </a:fld>
            <a:endParaRPr lang="en-US"/>
          </a:p>
        </p:txBody>
      </p:sp>
    </p:spTree>
  </p:cSld>
  <p:clrMapOvr>
    <a:masterClrMapping/>
  </p:clrMapOvr>
  <p:transition spd="med">
    <p:wipe dir="d"/>
  </p:transition>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5613" y="1600200"/>
            <a:ext cx="403701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5025" y="1600200"/>
            <a:ext cx="403701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7B75C1CE-576F-4409-9050-995FC88F4674}" type="slidenum">
              <a:rPr lang="en-US"/>
              <a:pPr/>
              <a:t>‹#›</a:t>
            </a:fld>
            <a:endParaRPr lang="en-US"/>
          </a:p>
        </p:txBody>
      </p:sp>
    </p:spTree>
  </p:cSld>
  <p:clrMapOvr>
    <a:masterClrMapping/>
  </p:clrMapOvr>
  <p:transition spd="med">
    <p:wipe dir="d"/>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72CC0707-1986-492E-B9E9-C0C9788BAC0C}" type="slidenum">
              <a:rPr lang="en-US"/>
              <a:pPr/>
              <a:t>‹#›</a:t>
            </a:fld>
            <a:endParaRPr lang="en-US"/>
          </a:p>
        </p:txBody>
      </p:sp>
    </p:spTree>
  </p:cSld>
  <p:clrMapOvr>
    <a:masterClrMapping/>
  </p:clrMapOvr>
  <p:transition spd="med">
    <p:wipe dir="d"/>
  </p:transition>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357B0030-B522-4881-A746-B6DDEF1D1EE1}" type="slidenum">
              <a:rPr lang="en-US"/>
              <a:pPr/>
              <a:t>‹#›</a:t>
            </a:fld>
            <a:endParaRPr lang="en-US"/>
          </a:p>
        </p:txBody>
      </p:sp>
    </p:spTree>
  </p:cSld>
  <p:clrMapOvr>
    <a:masterClrMapping/>
  </p:clrMapOvr>
  <p:transition spd="med">
    <p:wipe dir="d"/>
  </p:transition>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A81EEC19-FA8E-4F66-8682-CE9621BCE356}" type="slidenum">
              <a:rPr lang="en-US"/>
              <a:pPr/>
              <a:t>‹#›</a:t>
            </a:fld>
            <a:endParaRPr lang="en-US"/>
          </a:p>
        </p:txBody>
      </p:sp>
    </p:spTree>
  </p:cSld>
  <p:clrMapOvr>
    <a:masterClrMapping/>
  </p:clrMapOvr>
  <p:transition spd="med">
    <p:wipe dir="d"/>
  </p:transition>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B560DD75-2B85-462A-819F-A6450507E0F6}" type="slidenum">
              <a:rPr lang="en-US"/>
              <a:pPr/>
              <a:t>‹#›</a:t>
            </a:fld>
            <a:endParaRPr lang="en-US"/>
          </a:p>
        </p:txBody>
      </p:sp>
    </p:spTree>
  </p:cSld>
  <p:clrMapOvr>
    <a:masterClrMapping/>
  </p:clrMapOvr>
  <p:transition spd="med">
    <p:wipe dir="d"/>
  </p:transition>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872BA958-5372-42E3-B27E-25165545639E}" type="slidenum">
              <a:rPr lang="en-US"/>
              <a:pPr/>
              <a:t>‹#›</a:t>
            </a:fld>
            <a:endParaRPr lang="en-US"/>
          </a:p>
        </p:txBody>
      </p:sp>
    </p:spTree>
  </p:cSld>
  <p:clrMapOvr>
    <a:masterClrMapping/>
  </p:clrMapOvr>
  <p:transition spd="med">
    <p:wipe dir="d"/>
  </p:transition>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05F15B9-976C-43E9-9FAB-ED4D2376D082}" type="slidenum">
              <a:rPr lang="en-US"/>
              <a:pPr/>
              <a:t>‹#›</a:t>
            </a:fld>
            <a:endParaRPr lang="en-US"/>
          </a:p>
        </p:txBody>
      </p:sp>
    </p:spTree>
  </p:cSld>
  <p:clrMapOvr>
    <a:masterClrMapping/>
  </p:clrMapOvr>
  <p:transition spd="med">
    <p:wipe dir="d"/>
  </p:transition>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1CBCA84-C304-43BB-BF60-F71013CD074F}" type="slidenum">
              <a:rPr lang="en-US"/>
              <a:pPr/>
              <a:t>‹#›</a:t>
            </a:fld>
            <a:endParaRPr lang="en-US"/>
          </a:p>
        </p:txBody>
      </p:sp>
    </p:spTree>
  </p:cSld>
  <p:clrMapOvr>
    <a:masterClrMapping/>
  </p:clrMapOvr>
  <p:transition spd="med">
    <p:wipe dir="d"/>
  </p:transition>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6225" y="274638"/>
            <a:ext cx="2055813"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5613" y="274638"/>
            <a:ext cx="6018212"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831BAE2-2B80-4527-8A85-C891BEA77F3A}" type="slidenum">
              <a:rPr lang="en-US"/>
              <a:pPr/>
              <a:t>‹#›</a:t>
            </a:fld>
            <a:endParaRPr lang="en-US"/>
          </a:p>
        </p:txBody>
      </p:sp>
    </p:spTree>
  </p:cSld>
  <p:clrMapOvr>
    <a:masterClrMapping/>
  </p:clrMapOvr>
  <p:transition spd="med">
    <p:wipe dir="d"/>
  </p:transition>
</p:sldLayout>
</file>

<file path=ppt/slideLayouts/slideLayout177.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29698" name="Rectangle 2"/>
          <p:cNvSpPr>
            <a:spLocks noChangeArrowheads="1"/>
          </p:cNvSpPr>
          <p:nvPr/>
        </p:nvSpPr>
        <p:spPr bwMode="auto">
          <a:xfrm>
            <a:off x="136525" y="136525"/>
            <a:ext cx="8866188" cy="6581775"/>
          </a:xfrm>
          <a:prstGeom prst="rect">
            <a:avLst/>
          </a:prstGeom>
          <a:solidFill>
            <a:schemeClr val="bg1">
              <a:alpha val="50000"/>
            </a:schemeClr>
          </a:solidFill>
          <a:ln w="9525">
            <a:noFill/>
            <a:miter lim="800000"/>
            <a:headEnd/>
            <a:tailEnd/>
          </a:ln>
          <a:effectLst/>
        </p:spPr>
        <p:txBody>
          <a:bodyPr wrap="none" anchor="ctr"/>
          <a:lstStyle/>
          <a:p>
            <a:endParaRPr lang="en-US"/>
          </a:p>
        </p:txBody>
      </p:sp>
      <p:sp>
        <p:nvSpPr>
          <p:cNvPr id="29699" name="Rectangle 3"/>
          <p:cNvSpPr>
            <a:spLocks noGrp="1" noChangeArrowheads="1"/>
          </p:cNvSpPr>
          <p:nvPr>
            <p:ph type="ctrTitle"/>
            <p:custDataLst>
              <p:tags r:id="rId1"/>
            </p:custDataLst>
          </p:nvPr>
        </p:nvSpPr>
        <p:spPr>
          <a:xfrm>
            <a:off x="455613" y="2130425"/>
            <a:ext cx="7313612" cy="1470025"/>
          </a:xfrm>
        </p:spPr>
        <p:txBody>
          <a:bodyPr/>
          <a:lstStyle>
            <a:lvl1pPr>
              <a:defRPr/>
            </a:lvl1pPr>
          </a:lstStyle>
          <a:p>
            <a:r>
              <a:rPr lang="en-US" smtClean="0"/>
              <a:t>Click to edit Master title style</a:t>
            </a:r>
            <a:endParaRPr lang="en-US"/>
          </a:p>
        </p:txBody>
      </p:sp>
      <p:sp>
        <p:nvSpPr>
          <p:cNvPr id="29700" name="Rectangle 4"/>
          <p:cNvSpPr>
            <a:spLocks noGrp="1" noChangeArrowheads="1"/>
          </p:cNvSpPr>
          <p:nvPr>
            <p:ph type="subTitle" idx="1"/>
            <p:custDataLst>
              <p:tags r:id="rId2"/>
            </p:custDataLst>
          </p:nvPr>
        </p:nvSpPr>
        <p:spPr>
          <a:xfrm>
            <a:off x="455613" y="3886200"/>
            <a:ext cx="7313612" cy="1752600"/>
          </a:xfrm>
        </p:spPr>
        <p:txBody>
          <a:bodyPr/>
          <a:lstStyle>
            <a:lvl1pPr marL="0" indent="0">
              <a:buClr>
                <a:srgbClr val="FFFFFF"/>
              </a:buClr>
              <a:buFontTx/>
              <a:buNone/>
              <a:defRPr/>
            </a:lvl1pPr>
          </a:lstStyle>
          <a:p>
            <a:r>
              <a:rPr lang="en-US" smtClean="0"/>
              <a:t>Click to edit Master subtitle style</a:t>
            </a:r>
            <a:endParaRPr lang="en-US"/>
          </a:p>
        </p:txBody>
      </p:sp>
      <p:sp>
        <p:nvSpPr>
          <p:cNvPr id="29701" name="Rectangle 5"/>
          <p:cNvSpPr>
            <a:spLocks noGrp="1" noChangeArrowheads="1"/>
          </p:cNvSpPr>
          <p:nvPr>
            <p:ph type="dt" sz="half" idx="2"/>
          </p:nvPr>
        </p:nvSpPr>
        <p:spPr/>
        <p:txBody>
          <a:bodyPr/>
          <a:lstStyle>
            <a:lvl1pPr>
              <a:defRPr/>
            </a:lvl1pPr>
          </a:lstStyle>
          <a:p>
            <a:endParaRPr lang="en-US"/>
          </a:p>
        </p:txBody>
      </p:sp>
      <p:sp>
        <p:nvSpPr>
          <p:cNvPr id="29702" name="Rectangle 6"/>
          <p:cNvSpPr>
            <a:spLocks noGrp="1" noChangeArrowheads="1"/>
          </p:cNvSpPr>
          <p:nvPr>
            <p:ph type="ftr" sz="quarter" idx="3"/>
          </p:nvPr>
        </p:nvSpPr>
        <p:spPr/>
        <p:txBody>
          <a:bodyPr/>
          <a:lstStyle>
            <a:lvl1pPr>
              <a:defRPr/>
            </a:lvl1pPr>
          </a:lstStyle>
          <a:p>
            <a:endParaRPr lang="en-US"/>
          </a:p>
        </p:txBody>
      </p:sp>
      <p:sp>
        <p:nvSpPr>
          <p:cNvPr id="29703" name="Rectangle 7"/>
          <p:cNvSpPr>
            <a:spLocks noGrp="1" noChangeArrowheads="1"/>
          </p:cNvSpPr>
          <p:nvPr>
            <p:ph type="sldNum" sz="quarter" idx="4"/>
          </p:nvPr>
        </p:nvSpPr>
        <p:spPr/>
        <p:txBody>
          <a:bodyPr/>
          <a:lstStyle>
            <a:lvl1pPr>
              <a:defRPr/>
            </a:lvl1pPr>
          </a:lstStyle>
          <a:p>
            <a:fld id="{EA5A1D18-ED51-402D-850D-9E727F32E5A0}" type="slidenum">
              <a:rPr lang="en-US"/>
              <a:pPr/>
              <a:t>‹#›</a:t>
            </a:fld>
            <a:endParaRPr lang="en-US"/>
          </a:p>
        </p:txBody>
      </p:sp>
    </p:spTree>
  </p:cSld>
  <p:clrMapOvr>
    <a:masterClrMapping/>
  </p:clrMapOvr>
  <p:transition spd="med">
    <p:wipe dir="d"/>
  </p:transition>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207CBDA-2369-4214-842D-244CAA829253}" type="slidenum">
              <a:rPr lang="en-US"/>
              <a:pPr/>
              <a:t>‹#›</a:t>
            </a:fld>
            <a:endParaRPr lang="en-US"/>
          </a:p>
        </p:txBody>
      </p:sp>
    </p:spTree>
  </p:cSld>
  <p:clrMapOvr>
    <a:masterClrMapping/>
  </p:clrMapOvr>
  <p:transition spd="med">
    <p:wipe dir="d"/>
  </p:transition>
</p:sldLayout>
</file>

<file path=ppt/slideLayouts/slideLayout1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9AEB3BB-17EA-47E9-B040-A59591A73B36}" type="slidenum">
              <a:rPr lang="en-US"/>
              <a:pPr/>
              <a:t>‹#›</a:t>
            </a:fld>
            <a:endParaRPr lang="en-US"/>
          </a:p>
        </p:txBody>
      </p:sp>
    </p:spTree>
  </p:cSld>
  <p:clrMapOvr>
    <a:masterClrMapping/>
  </p:clrMapOvr>
  <p:transition spd="med">
    <p:wipe dir="d"/>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498F77DF-39F0-4980-A376-19655019C85F}" type="slidenum">
              <a:rPr lang="en-US"/>
              <a:pPr/>
              <a:t>‹#›</a:t>
            </a:fld>
            <a:endParaRPr lang="en-US"/>
          </a:p>
        </p:txBody>
      </p:sp>
    </p:spTree>
  </p:cSld>
  <p:clrMapOvr>
    <a:masterClrMapping/>
  </p:clrMapOvr>
  <p:transition spd="med">
    <p:wipe dir="d"/>
  </p:transition>
</p:sldLayout>
</file>

<file path=ppt/slideLayouts/slideLayout1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5613" y="1600200"/>
            <a:ext cx="403701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5025" y="1600200"/>
            <a:ext cx="403701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0AC7570-F057-49A9-9813-34EE778499F3}" type="slidenum">
              <a:rPr lang="en-US"/>
              <a:pPr/>
              <a:t>‹#›</a:t>
            </a:fld>
            <a:endParaRPr lang="en-US"/>
          </a:p>
        </p:txBody>
      </p:sp>
    </p:spTree>
  </p:cSld>
  <p:clrMapOvr>
    <a:masterClrMapping/>
  </p:clrMapOvr>
  <p:transition spd="med">
    <p:wipe dir="d"/>
  </p:transition>
</p:sldLayout>
</file>

<file path=ppt/slideLayouts/slideLayout1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D88F4222-95CC-4FD9-A7FC-1EB4A6374D23}" type="slidenum">
              <a:rPr lang="en-US"/>
              <a:pPr/>
              <a:t>‹#›</a:t>
            </a:fld>
            <a:endParaRPr lang="en-US"/>
          </a:p>
        </p:txBody>
      </p:sp>
    </p:spTree>
  </p:cSld>
  <p:clrMapOvr>
    <a:masterClrMapping/>
  </p:clrMapOvr>
  <p:transition spd="med">
    <p:wipe dir="d"/>
  </p:transition>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4E5FD332-86BE-4596-A423-705CD5BAEB82}" type="slidenum">
              <a:rPr lang="en-US"/>
              <a:pPr/>
              <a:t>‹#›</a:t>
            </a:fld>
            <a:endParaRPr lang="en-US"/>
          </a:p>
        </p:txBody>
      </p:sp>
    </p:spTree>
  </p:cSld>
  <p:clrMapOvr>
    <a:masterClrMapping/>
  </p:clrMapOvr>
  <p:transition spd="med">
    <p:wipe dir="d"/>
  </p:transition>
</p:sldLayout>
</file>

<file path=ppt/slideLayouts/slideLayout1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2B7A7F77-F4B6-4260-8114-50F6B8B20AD3}" type="slidenum">
              <a:rPr lang="en-US"/>
              <a:pPr/>
              <a:t>‹#›</a:t>
            </a:fld>
            <a:endParaRPr lang="en-US"/>
          </a:p>
        </p:txBody>
      </p:sp>
    </p:spTree>
  </p:cSld>
  <p:clrMapOvr>
    <a:masterClrMapping/>
  </p:clrMapOvr>
  <p:transition spd="med">
    <p:wipe dir="d"/>
  </p:transition>
</p:sldLayout>
</file>

<file path=ppt/slideLayouts/slideLayout1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B3A203A-BFBF-41D3-AA7A-067043BDF5CE}" type="slidenum">
              <a:rPr lang="en-US"/>
              <a:pPr/>
              <a:t>‹#›</a:t>
            </a:fld>
            <a:endParaRPr lang="en-US"/>
          </a:p>
        </p:txBody>
      </p:sp>
    </p:spTree>
  </p:cSld>
  <p:clrMapOvr>
    <a:masterClrMapping/>
  </p:clrMapOvr>
  <p:transition spd="med">
    <p:wipe dir="d"/>
  </p:transition>
</p:sldLayout>
</file>

<file path=ppt/slideLayouts/slideLayout1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6A5B1553-C407-4915-9A6F-560449169067}" type="slidenum">
              <a:rPr lang="en-US"/>
              <a:pPr/>
              <a:t>‹#›</a:t>
            </a:fld>
            <a:endParaRPr lang="en-US"/>
          </a:p>
        </p:txBody>
      </p:sp>
    </p:spTree>
  </p:cSld>
  <p:clrMapOvr>
    <a:masterClrMapping/>
  </p:clrMapOvr>
  <p:transition spd="med">
    <p:wipe dir="d"/>
  </p:transition>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E492898-33BA-4F75-BFFF-E6B6CFB6E979}" type="slidenum">
              <a:rPr lang="en-US"/>
              <a:pPr/>
              <a:t>‹#›</a:t>
            </a:fld>
            <a:endParaRPr lang="en-US"/>
          </a:p>
        </p:txBody>
      </p:sp>
    </p:spTree>
  </p:cSld>
  <p:clrMapOvr>
    <a:masterClrMapping/>
  </p:clrMapOvr>
  <p:transition spd="med">
    <p:wipe dir="d"/>
  </p:transition>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6225" y="274638"/>
            <a:ext cx="2055813"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5613" y="274638"/>
            <a:ext cx="6018212"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34CEC73-81E4-4C99-A591-A400F027E09B}" type="slidenum">
              <a:rPr lang="en-US"/>
              <a:pPr/>
              <a:t>‹#›</a:t>
            </a:fld>
            <a:endParaRPr lang="en-US"/>
          </a:p>
        </p:txBody>
      </p:sp>
    </p:spTree>
  </p:cSld>
  <p:clrMapOvr>
    <a:masterClrMapping/>
  </p:clrMapOvr>
  <p:transition spd="med">
    <p:wipe dir="d"/>
  </p:transition>
</p:sldLayout>
</file>

<file path=ppt/slideLayouts/slideLayout188.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83970" name="Rectangle 2"/>
          <p:cNvSpPr>
            <a:spLocks noGrp="1" noChangeArrowheads="1"/>
          </p:cNvSpPr>
          <p:nvPr>
            <p:ph type="ctrTitle"/>
            <p:custDataLst>
              <p:tags r:id="rId1"/>
            </p:custDataLst>
          </p:nvPr>
        </p:nvSpPr>
        <p:spPr>
          <a:xfrm>
            <a:off x="2701925" y="2130425"/>
            <a:ext cx="4800600" cy="1470025"/>
          </a:xfrm>
        </p:spPr>
        <p:txBody>
          <a:bodyPr/>
          <a:lstStyle>
            <a:lvl1pPr>
              <a:buClr>
                <a:srgbClr val="FFFFFF"/>
              </a:buClr>
              <a:defRPr/>
            </a:lvl1pPr>
          </a:lstStyle>
          <a:p>
            <a:r>
              <a:rPr lang="en-US" smtClean="0"/>
              <a:t>Click to edit Master title style</a:t>
            </a:r>
            <a:endParaRPr lang="en-US"/>
          </a:p>
        </p:txBody>
      </p:sp>
      <p:sp>
        <p:nvSpPr>
          <p:cNvPr id="83971" name="Rectangle 3"/>
          <p:cNvSpPr>
            <a:spLocks noGrp="1" noChangeArrowheads="1"/>
          </p:cNvSpPr>
          <p:nvPr>
            <p:ph type="subTitle" idx="1"/>
            <p:custDataLst>
              <p:tags r:id="rId2"/>
            </p:custDataLst>
          </p:nvPr>
        </p:nvSpPr>
        <p:spPr>
          <a:xfrm>
            <a:off x="2701925" y="3886200"/>
            <a:ext cx="4114800" cy="1752600"/>
          </a:xfrm>
        </p:spPr>
        <p:txBody>
          <a:bodyPr/>
          <a:lstStyle>
            <a:lvl1pPr marL="0" indent="0">
              <a:buClr>
                <a:srgbClr val="FFFFFF"/>
              </a:buClr>
              <a:buFontTx/>
              <a:buNone/>
              <a:defRPr/>
            </a:lvl1pPr>
          </a:lstStyle>
          <a:p>
            <a:r>
              <a:rPr lang="en-US" smtClean="0"/>
              <a:t>Click to edit Master subtitle style</a:t>
            </a:r>
            <a:endParaRPr lang="en-US"/>
          </a:p>
        </p:txBody>
      </p:sp>
      <p:sp>
        <p:nvSpPr>
          <p:cNvPr id="83972" name="Rectangle 4"/>
          <p:cNvSpPr>
            <a:spLocks noGrp="1" noChangeArrowheads="1"/>
          </p:cNvSpPr>
          <p:nvPr>
            <p:ph type="dt" sz="half" idx="2"/>
          </p:nvPr>
        </p:nvSpPr>
        <p:spPr/>
        <p:txBody>
          <a:bodyPr/>
          <a:lstStyle>
            <a:lvl1pPr>
              <a:defRPr/>
            </a:lvl1pPr>
          </a:lstStyle>
          <a:p>
            <a:endParaRPr lang="en-US"/>
          </a:p>
        </p:txBody>
      </p:sp>
      <p:sp>
        <p:nvSpPr>
          <p:cNvPr id="83973" name="Rectangle 5"/>
          <p:cNvSpPr>
            <a:spLocks noGrp="1" noChangeArrowheads="1"/>
          </p:cNvSpPr>
          <p:nvPr>
            <p:ph type="ftr" sz="quarter" idx="3"/>
          </p:nvPr>
        </p:nvSpPr>
        <p:spPr/>
        <p:txBody>
          <a:bodyPr/>
          <a:lstStyle>
            <a:lvl1pPr>
              <a:defRPr/>
            </a:lvl1pPr>
          </a:lstStyle>
          <a:p>
            <a:endParaRPr lang="en-US"/>
          </a:p>
        </p:txBody>
      </p:sp>
      <p:sp>
        <p:nvSpPr>
          <p:cNvPr id="83974" name="Rectangle 6"/>
          <p:cNvSpPr>
            <a:spLocks noGrp="1" noChangeArrowheads="1"/>
          </p:cNvSpPr>
          <p:nvPr>
            <p:ph type="sldNum" sz="quarter" idx="4"/>
          </p:nvPr>
        </p:nvSpPr>
        <p:spPr/>
        <p:txBody>
          <a:bodyPr/>
          <a:lstStyle>
            <a:lvl1pPr>
              <a:defRPr/>
            </a:lvl1pPr>
          </a:lstStyle>
          <a:p>
            <a:fld id="{C983CAAE-8909-4FFA-B663-0A5D854694C8}" type="slidenum">
              <a:rPr lang="en-US" smtClean="0"/>
              <a:pPr/>
              <a:t>‹#›</a:t>
            </a:fld>
            <a:endParaRPr lang="en-US"/>
          </a:p>
        </p:txBody>
      </p:sp>
    </p:spTree>
  </p:cSld>
  <p:clrMapOvr>
    <a:masterClrMapping/>
  </p:clrMapOvr>
  <p:transition spd="med">
    <p:wipe dir="d"/>
  </p:transition>
  <p:timing>
    <p:tnLst>
      <p:par>
        <p:cTn id="1" dur="indefinite" restart="never" nodeType="tmRoot"/>
      </p:par>
    </p:tnLst>
  </p:timing>
</p:sldLayout>
</file>

<file path=ppt/slideLayouts/slideLayout1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E58E838-7762-4F89-8428-313DDEBDF020}" type="slidenum">
              <a:rPr lang="en-US" smtClean="0"/>
              <a:pPr/>
              <a:t>‹#›</a:t>
            </a:fld>
            <a:endParaRPr lang="en-US"/>
          </a:p>
        </p:txBody>
      </p:sp>
    </p:spTree>
  </p:cSld>
  <p:clrMapOvr>
    <a:masterClrMapping/>
  </p:clrMapOvr>
  <p:transition spd="med">
    <p:wipe dir="d"/>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1243CF7F-49FB-4FF2-82B2-02AC6511A90C}" type="slidenum">
              <a:rPr lang="en-US"/>
              <a:pPr/>
              <a:t>‹#›</a:t>
            </a:fld>
            <a:endParaRPr lang="en-US"/>
          </a:p>
        </p:txBody>
      </p:sp>
    </p:spTree>
  </p:cSld>
  <p:clrMapOvr>
    <a:masterClrMapping/>
  </p:clrMapOvr>
  <p:transition spd="med">
    <p:wipe dir="d"/>
  </p:transition>
</p:sldLayout>
</file>

<file path=ppt/slideLayouts/slideLayout1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8F78D98-F9DC-44DF-AF93-DEEE8A0910DD}" type="slidenum">
              <a:rPr lang="en-US" smtClean="0"/>
              <a:pPr/>
              <a:t>‹#›</a:t>
            </a:fld>
            <a:endParaRPr lang="en-US"/>
          </a:p>
        </p:txBody>
      </p:sp>
    </p:spTree>
  </p:cSld>
  <p:clrMapOvr>
    <a:masterClrMapping/>
  </p:clrMapOvr>
  <p:transition spd="med">
    <p:wipe dir="d"/>
  </p:transition>
  <p:timing>
    <p:tnLst>
      <p:par>
        <p:cTn id="1" dur="indefinite" restart="never" nodeType="tmRoot"/>
      </p:par>
    </p:tnLst>
  </p:timing>
</p:sldLayout>
</file>

<file path=ppt/slideLayouts/slideLayout1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693988" y="1600200"/>
            <a:ext cx="30861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932488" y="1600200"/>
            <a:ext cx="308768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A085B48C-D627-4CB9-9F93-4CD3E2740077}" type="slidenum">
              <a:rPr lang="en-US" smtClean="0"/>
              <a:pPr/>
              <a:t>‹#›</a:t>
            </a:fld>
            <a:endParaRPr lang="en-US"/>
          </a:p>
        </p:txBody>
      </p:sp>
    </p:spTree>
  </p:cSld>
  <p:clrMapOvr>
    <a:masterClrMapping/>
  </p:clrMapOvr>
  <p:transition spd="med">
    <p:wipe dir="d"/>
  </p:transition>
  <p:timing>
    <p:tnLst>
      <p:par>
        <p:cTn id="1" dur="indefinite" restart="never" nodeType="tmRoot"/>
      </p:par>
    </p:tnLst>
  </p:timing>
</p:sldLayout>
</file>

<file path=ppt/slideLayouts/slideLayout1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68DA8BB2-3B2C-4041-BE88-D69696AF7103}" type="slidenum">
              <a:rPr lang="en-US" smtClean="0"/>
              <a:pPr/>
              <a:t>‹#›</a:t>
            </a:fld>
            <a:endParaRPr lang="en-US"/>
          </a:p>
        </p:txBody>
      </p:sp>
    </p:spTree>
  </p:cSld>
  <p:clrMapOvr>
    <a:masterClrMapping/>
  </p:clrMapOvr>
  <p:transition spd="med">
    <p:wipe dir="d"/>
  </p:transition>
  <p:timing>
    <p:tnLst>
      <p:par>
        <p:cTn id="1" dur="indefinite" restart="never" nodeType="tmRoot"/>
      </p:par>
    </p:tnLst>
  </p:timing>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E9FFC974-45AA-4860-8A37-DCFD18F6402E}" type="slidenum">
              <a:rPr lang="en-US" smtClean="0"/>
              <a:pPr/>
              <a:t>‹#›</a:t>
            </a:fld>
            <a:endParaRPr lang="en-US"/>
          </a:p>
        </p:txBody>
      </p:sp>
    </p:spTree>
  </p:cSld>
  <p:clrMapOvr>
    <a:masterClrMapping/>
  </p:clrMapOvr>
  <p:transition spd="med">
    <p:wipe dir="d"/>
  </p:transition>
  <p:timing>
    <p:tnLst>
      <p:par>
        <p:cTn id="1" dur="indefinite" restart="never" nodeType="tmRoot"/>
      </p:par>
    </p:tnLst>
  </p:timing>
</p:sldLayout>
</file>

<file path=ppt/slideLayouts/slideLayout1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E152F82F-14F5-4874-9097-D92299B979B1}" type="slidenum">
              <a:rPr lang="en-US" smtClean="0"/>
              <a:pPr/>
              <a:t>‹#›</a:t>
            </a:fld>
            <a:endParaRPr lang="en-US"/>
          </a:p>
        </p:txBody>
      </p:sp>
    </p:spTree>
  </p:cSld>
  <p:clrMapOvr>
    <a:masterClrMapping/>
  </p:clrMapOvr>
  <p:transition spd="med">
    <p:wipe dir="d"/>
  </p:transition>
  <p:timing>
    <p:tnLst>
      <p:par>
        <p:cTn id="1" dur="indefinite" restart="never" nodeType="tmRoot"/>
      </p:par>
    </p:tnLst>
  </p:timing>
</p:sldLayout>
</file>

<file path=ppt/slideLayouts/slideLayout1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07F7DB4D-92E1-4E6E-8831-669DC7C978E4}" type="slidenum">
              <a:rPr lang="en-US" smtClean="0"/>
              <a:pPr/>
              <a:t>‹#›</a:t>
            </a:fld>
            <a:endParaRPr lang="en-US"/>
          </a:p>
        </p:txBody>
      </p:sp>
    </p:spTree>
  </p:cSld>
  <p:clrMapOvr>
    <a:masterClrMapping/>
  </p:clrMapOvr>
  <p:transition spd="med">
    <p:wipe dir="d"/>
  </p:transition>
  <p:timing>
    <p:tnLst>
      <p:par>
        <p:cTn id="1" dur="indefinite" restart="never" nodeType="tmRoot"/>
      </p:par>
    </p:tnLst>
  </p:timing>
</p:sldLayout>
</file>

<file path=ppt/slideLayouts/slideLayout1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0671EE4F-F099-4C43-9B28-645F92E26154}" type="slidenum">
              <a:rPr lang="en-US" smtClean="0"/>
              <a:pPr/>
              <a:t>‹#›</a:t>
            </a:fld>
            <a:endParaRPr lang="en-US"/>
          </a:p>
        </p:txBody>
      </p:sp>
    </p:spTree>
  </p:cSld>
  <p:clrMapOvr>
    <a:masterClrMapping/>
  </p:clrMapOvr>
  <p:transition spd="med">
    <p:wipe dir="d"/>
  </p:transition>
  <p:timing>
    <p:tnLst>
      <p:par>
        <p:cTn id="1" dur="indefinite" restart="never" nodeType="tmRoot"/>
      </p:par>
    </p:tnLst>
  </p:timing>
</p:sldLayout>
</file>

<file path=ppt/slideLayouts/slideLayout1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14EA81B-9839-458F-8B43-C4277F13E722}" type="slidenum">
              <a:rPr lang="en-US" smtClean="0"/>
              <a:pPr/>
              <a:t>‹#›</a:t>
            </a:fld>
            <a:endParaRPr lang="en-US"/>
          </a:p>
        </p:txBody>
      </p:sp>
    </p:spTree>
  </p:cSld>
  <p:clrMapOvr>
    <a:masterClrMapping/>
  </p:clrMapOvr>
  <p:transition spd="med">
    <p:wipe dir="d"/>
  </p:transition>
  <p:timing>
    <p:tnLst>
      <p:par>
        <p:cTn id="1" dur="indefinite" restart="never" nodeType="tmRoot"/>
      </p:par>
    </p:tnLst>
  </p:timing>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39025" y="274638"/>
            <a:ext cx="158115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693988" y="274638"/>
            <a:ext cx="4592637"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1648A1E-EC0C-4F07-BB5B-F8F9A01B008E}" type="slidenum">
              <a:rPr lang="en-US" smtClean="0"/>
              <a:pPr/>
              <a:t>‹#›</a:t>
            </a:fld>
            <a:endParaRPr lang="en-US"/>
          </a:p>
        </p:txBody>
      </p:sp>
    </p:spTree>
  </p:cSld>
  <p:clrMapOvr>
    <a:masterClrMapping/>
  </p:clrMapOvr>
  <p:transition spd="med">
    <p:wipe dir="d"/>
  </p:transition>
  <p:timing>
    <p:tnLst>
      <p:par>
        <p:cTn id="1" dur="indefinite" restart="never" nodeType="tmRoot"/>
      </p:par>
    </p:tnLst>
  </p:timing>
</p:sldLayout>
</file>

<file path=ppt/slideLayouts/slideLayout199.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91138" name="Rectangle 2"/>
          <p:cNvSpPr>
            <a:spLocks noChangeArrowheads="1"/>
          </p:cNvSpPr>
          <p:nvPr/>
        </p:nvSpPr>
        <p:spPr bwMode="auto">
          <a:xfrm>
            <a:off x="136525" y="136525"/>
            <a:ext cx="8866188" cy="6581775"/>
          </a:xfrm>
          <a:prstGeom prst="rect">
            <a:avLst/>
          </a:prstGeom>
          <a:solidFill>
            <a:schemeClr val="bg1">
              <a:alpha val="50000"/>
            </a:schemeClr>
          </a:solidFill>
          <a:ln w="9525">
            <a:noFill/>
            <a:miter lim="800000"/>
            <a:headEnd/>
            <a:tailEnd/>
          </a:ln>
          <a:effectLst/>
        </p:spPr>
        <p:txBody>
          <a:bodyPr wrap="none" anchor="ctr"/>
          <a:lstStyle/>
          <a:p>
            <a:endParaRPr lang="en-US"/>
          </a:p>
        </p:txBody>
      </p:sp>
      <p:sp>
        <p:nvSpPr>
          <p:cNvPr id="91139" name="Rectangle 3"/>
          <p:cNvSpPr>
            <a:spLocks noGrp="1" noChangeArrowheads="1"/>
          </p:cNvSpPr>
          <p:nvPr>
            <p:ph type="ctrTitle"/>
            <p:custDataLst>
              <p:tags r:id="rId1"/>
            </p:custDataLst>
          </p:nvPr>
        </p:nvSpPr>
        <p:spPr>
          <a:xfrm>
            <a:off x="455613" y="2130425"/>
            <a:ext cx="7313612" cy="1470025"/>
          </a:xfrm>
        </p:spPr>
        <p:txBody>
          <a:bodyPr/>
          <a:lstStyle>
            <a:lvl1pPr>
              <a:defRPr/>
            </a:lvl1pPr>
          </a:lstStyle>
          <a:p>
            <a:r>
              <a:rPr lang="en-US" smtClean="0"/>
              <a:t>Click to edit Master title style</a:t>
            </a:r>
            <a:endParaRPr lang="en-US"/>
          </a:p>
        </p:txBody>
      </p:sp>
      <p:sp>
        <p:nvSpPr>
          <p:cNvPr id="91140" name="Rectangle 4"/>
          <p:cNvSpPr>
            <a:spLocks noGrp="1" noChangeArrowheads="1"/>
          </p:cNvSpPr>
          <p:nvPr>
            <p:ph type="subTitle" idx="1"/>
            <p:custDataLst>
              <p:tags r:id="rId2"/>
            </p:custDataLst>
          </p:nvPr>
        </p:nvSpPr>
        <p:spPr>
          <a:xfrm>
            <a:off x="455613" y="3886200"/>
            <a:ext cx="7313612" cy="1752600"/>
          </a:xfrm>
        </p:spPr>
        <p:txBody>
          <a:bodyPr/>
          <a:lstStyle>
            <a:lvl1pPr marL="0" indent="0">
              <a:buClr>
                <a:srgbClr val="FFFFFF"/>
              </a:buClr>
              <a:buFontTx/>
              <a:buNone/>
              <a:defRPr/>
            </a:lvl1pPr>
          </a:lstStyle>
          <a:p>
            <a:r>
              <a:rPr lang="en-US" smtClean="0"/>
              <a:t>Click to edit Master subtitle style</a:t>
            </a:r>
            <a:endParaRPr lang="en-US"/>
          </a:p>
        </p:txBody>
      </p:sp>
      <p:sp>
        <p:nvSpPr>
          <p:cNvPr id="91141" name="Rectangle 5"/>
          <p:cNvSpPr>
            <a:spLocks noGrp="1" noChangeArrowheads="1"/>
          </p:cNvSpPr>
          <p:nvPr>
            <p:ph type="dt" sz="half" idx="2"/>
          </p:nvPr>
        </p:nvSpPr>
        <p:spPr/>
        <p:txBody>
          <a:bodyPr/>
          <a:lstStyle>
            <a:lvl1pPr>
              <a:defRPr/>
            </a:lvl1pPr>
          </a:lstStyle>
          <a:p>
            <a:endParaRPr lang="en-US"/>
          </a:p>
        </p:txBody>
      </p:sp>
      <p:sp>
        <p:nvSpPr>
          <p:cNvPr id="91142" name="Rectangle 6"/>
          <p:cNvSpPr>
            <a:spLocks noGrp="1" noChangeArrowheads="1"/>
          </p:cNvSpPr>
          <p:nvPr>
            <p:ph type="ftr" sz="quarter" idx="3"/>
          </p:nvPr>
        </p:nvSpPr>
        <p:spPr/>
        <p:txBody>
          <a:bodyPr/>
          <a:lstStyle>
            <a:lvl1pPr>
              <a:defRPr/>
            </a:lvl1pPr>
          </a:lstStyle>
          <a:p>
            <a:endParaRPr lang="en-US"/>
          </a:p>
        </p:txBody>
      </p:sp>
      <p:sp>
        <p:nvSpPr>
          <p:cNvPr id="91143" name="Rectangle 7"/>
          <p:cNvSpPr>
            <a:spLocks noGrp="1" noChangeArrowheads="1"/>
          </p:cNvSpPr>
          <p:nvPr>
            <p:ph type="sldNum" sz="quarter" idx="4"/>
          </p:nvPr>
        </p:nvSpPr>
        <p:spPr/>
        <p:txBody>
          <a:bodyPr/>
          <a:lstStyle>
            <a:lvl1pPr>
              <a:defRPr/>
            </a:lvl1pPr>
          </a:lstStyle>
          <a:p>
            <a:fld id="{6F047093-CD52-4AD3-808B-F7E6DC9EBAF1}"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E58E838-7762-4F89-8428-313DDEBDF020}" type="slidenum">
              <a:rPr lang="en-US"/>
              <a:pPr/>
              <a:t>‹#›</a:t>
            </a:fld>
            <a:endParaRPr lang="en-US"/>
          </a:p>
        </p:txBody>
      </p:sp>
    </p:spTree>
  </p:cSld>
  <p:clrMapOvr>
    <a:masterClrMapping/>
  </p:clrMapOvr>
  <p:transition spd="med">
    <p:wipe dir="d"/>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5B18D816-1183-4B5E-B144-7A0C5A2AEBCE}" type="slidenum">
              <a:rPr lang="en-US"/>
              <a:pPr/>
              <a:t>‹#›</a:t>
            </a:fld>
            <a:endParaRPr lang="en-US"/>
          </a:p>
        </p:txBody>
      </p:sp>
    </p:spTree>
  </p:cSld>
  <p:clrMapOvr>
    <a:masterClrMapping/>
  </p:clrMapOvr>
  <p:transition spd="med">
    <p:wipe dir="d"/>
  </p:transition>
</p:sldLayout>
</file>

<file path=ppt/slideLayouts/slideLayout20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8EB037B-C0F5-45D1-8B44-EEDA7FD74562}" type="slidenum">
              <a:rPr lang="en-US"/>
              <a:pPr/>
              <a:t>‹#›</a:t>
            </a:fld>
            <a:endParaRPr lang="en-US"/>
          </a:p>
        </p:txBody>
      </p:sp>
    </p:spTree>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40ECDD4-895C-437D-AAB4-10AB38B3FE2F}" type="slidenum">
              <a:rPr lang="en-US"/>
              <a:pPr/>
              <a:t>‹#›</a:t>
            </a:fld>
            <a:endParaRPr lang="en-US"/>
          </a:p>
        </p:txBody>
      </p:sp>
    </p:spTree>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5613" y="1600200"/>
            <a:ext cx="403701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5025" y="1600200"/>
            <a:ext cx="403701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4258A70A-0C75-4047-8A59-9465617B5F31}" type="slidenum">
              <a:rPr lang="en-US"/>
              <a:pPr/>
              <a:t>‹#›</a:t>
            </a:fld>
            <a:endParaRPr lang="en-US"/>
          </a:p>
        </p:txBody>
      </p:sp>
    </p:spTree>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46B575D1-C418-4196-A25F-D7D8D2BA2D57}" type="slidenum">
              <a:rPr lang="en-US"/>
              <a:pPr/>
              <a:t>‹#›</a:t>
            </a:fld>
            <a:endParaRPr lang="en-US"/>
          </a:p>
        </p:txBody>
      </p:sp>
    </p:spTree>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27961ABA-329D-4F13-8952-659F30151EB8}" type="slidenum">
              <a:rPr lang="en-US"/>
              <a:pPr/>
              <a:t>‹#›</a:t>
            </a:fld>
            <a:endParaRPr lang="en-US"/>
          </a:p>
        </p:txBody>
      </p:sp>
    </p:spTree>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50C6B64D-B4AE-4D55-A16F-C8CB04C30B3C}" type="slidenum">
              <a:rPr lang="en-US"/>
              <a:pPr/>
              <a:t>‹#›</a:t>
            </a:fld>
            <a:endParaRPr lang="en-US"/>
          </a:p>
        </p:txBody>
      </p:sp>
    </p:spTree>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647699D-4ADF-46F6-BE17-9503E683F9B5}" type="slidenum">
              <a:rPr lang="en-US"/>
              <a:pPr/>
              <a:t>‹#›</a:t>
            </a:fld>
            <a:endParaRPr lang="en-US"/>
          </a:p>
        </p:txBody>
      </p:sp>
    </p:spTree>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10E2EDB-E808-4C82-AB0C-B0EE58B4ED71}" type="slidenum">
              <a:rPr lang="en-US"/>
              <a:pPr/>
              <a:t>‹#›</a:t>
            </a:fld>
            <a:endParaRPr lang="en-US"/>
          </a:p>
        </p:txBody>
      </p:sp>
    </p:spTree>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C18C24D-89C5-4392-B2C6-A16D188661E7}" type="slidenum">
              <a:rPr lang="en-US"/>
              <a:pPr/>
              <a:t>‹#›</a:t>
            </a:fld>
            <a:endParaRPr lang="en-US"/>
          </a:p>
        </p:txBody>
      </p:sp>
    </p:spTree>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6225" y="274638"/>
            <a:ext cx="2055813"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5613" y="274638"/>
            <a:ext cx="6018212"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2182CFA-C0A1-4B5B-93B6-E816FC72197A}" type="slidenum">
              <a:rPr lang="en-US"/>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8C9F733-66D9-4BB4-A3DD-F2C42D38EE4B}" type="slidenum">
              <a:rPr lang="en-US"/>
              <a:pPr/>
              <a:t>‹#›</a:t>
            </a:fld>
            <a:endParaRPr lang="en-US"/>
          </a:p>
        </p:txBody>
      </p:sp>
    </p:spTree>
  </p:cSld>
  <p:clrMapOvr>
    <a:masterClrMapping/>
  </p:clrMapOvr>
  <p:transition spd="med">
    <p:wipe dir="d"/>
  </p:transition>
</p:sldLayout>
</file>

<file path=ppt/slideLayouts/slideLayout2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Isosceles Triangle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540544" y="776288"/>
            <a:ext cx="8062912" cy="1470025"/>
          </a:xfrm>
        </p:spPr>
        <p:txBody>
          <a:bodyPr anchor="b">
            <a:normAutofit/>
          </a:bodyPr>
          <a:lstStyle>
            <a:lvl1pPr algn="r">
              <a:defRPr sz="4400"/>
            </a:lvl1pPr>
          </a:lstStyle>
          <a:p>
            <a:r>
              <a:rPr kumimoji="0" lang="en-US" smtClean="0"/>
              <a:t>Click to edit Master title style</a:t>
            </a:r>
            <a:endParaRPr kumimoji="0" lang="en-US"/>
          </a:p>
        </p:txBody>
      </p:sp>
      <p:sp>
        <p:nvSpPr>
          <p:cNvPr id="9" name="Subtitle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1371600" y="6012656"/>
            <a:ext cx="5791200" cy="365125"/>
          </a:xfrm>
        </p:spPr>
        <p:txBody>
          <a:bodyPr tIns="0" bIns="0" anchor="t"/>
          <a:lstStyle>
            <a:lvl1pPr algn="r">
              <a:defRPr sz="1000"/>
            </a:lvl1pPr>
          </a:lstStyle>
          <a:p>
            <a:endParaRPr lang="en-US"/>
          </a:p>
        </p:txBody>
      </p:sp>
      <p:sp>
        <p:nvSpPr>
          <p:cNvPr id="17" name="Footer Placeholder 16"/>
          <p:cNvSpPr>
            <a:spLocks noGrp="1"/>
          </p:cNvSpPr>
          <p:nvPr>
            <p:ph type="ftr" sz="quarter" idx="11"/>
          </p:nvPr>
        </p:nvSpPr>
        <p:spPr>
          <a:xfrm>
            <a:off x="1371600" y="5650704"/>
            <a:ext cx="5791200" cy="365125"/>
          </a:xfrm>
        </p:spPr>
        <p:txBody>
          <a:bodyPr tIns="0" bIns="0" anchor="b"/>
          <a:lstStyle>
            <a:lvl1pPr algn="r">
              <a:defRPr sz="1100"/>
            </a:lvl1pPr>
          </a:lstStyle>
          <a:p>
            <a:endParaRPr lang="en-US"/>
          </a:p>
        </p:txBody>
      </p:sp>
      <p:sp>
        <p:nvSpPr>
          <p:cNvPr id="29" name="Slide Number Placeholder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C983CAAE-8909-4FFA-B663-0A5D854694C8}" type="slidenum">
              <a:rPr lang="en-US" smtClean="0"/>
              <a:pPr/>
              <a:t>‹#›</a:t>
            </a:fld>
            <a:endParaRPr lang="en-US"/>
          </a:p>
        </p:txBody>
      </p:sp>
    </p:spTree>
  </p:cSld>
  <p:clrMapOvr>
    <a:masterClrMapping/>
  </p:clrMapOvr>
  <p:transition spd="med">
    <p:wipe dir="d"/>
  </p:transition>
  <p:timing>
    <p:tnLst>
      <p:par>
        <p:cTn id="1" dur="indefinite" restart="never" nodeType="tmRoot"/>
      </p:par>
    </p:tnLst>
  </p:timing>
</p:sldLayout>
</file>

<file path=ppt/slideLayouts/slideLayout2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399032"/>
          </a:xfrm>
        </p:spPr>
        <p:txBody>
          <a:bodyPr/>
          <a:lstStyle/>
          <a:p>
            <a:r>
              <a:rPr kumimoji="0" lang="en-US" smtClean="0"/>
              <a:t>Click to edit Master title style</a:t>
            </a:r>
            <a:endParaRPr kumimoji="0" lang="en-US"/>
          </a:p>
        </p:txBody>
      </p:sp>
      <p:sp>
        <p:nvSpPr>
          <p:cNvPr id="3" name="Content Placeholder 2"/>
          <p:cNvSpPr>
            <a:spLocks noGrp="1"/>
          </p:cNvSpPr>
          <p:nvPr>
            <p:ph idx="1"/>
          </p:nvPr>
        </p:nvSpPr>
        <p:spPr>
          <a:xfrm>
            <a:off x="457200" y="1882808"/>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791456" y="6480048"/>
            <a:ext cx="2133600" cy="301752"/>
          </a:xfrm>
        </p:spPr>
        <p:txBody>
          <a:bodyPr/>
          <a:lstStyle/>
          <a:p>
            <a:endParaRPr lang="en-US"/>
          </a:p>
        </p:txBody>
      </p:sp>
      <p:sp>
        <p:nvSpPr>
          <p:cNvPr id="5" name="Footer Placeholder 4"/>
          <p:cNvSpPr>
            <a:spLocks noGrp="1"/>
          </p:cNvSpPr>
          <p:nvPr>
            <p:ph type="ftr" sz="quarter" idx="11"/>
          </p:nvPr>
        </p:nvSpPr>
        <p:spPr>
          <a:xfrm>
            <a:off x="457200" y="6480969"/>
            <a:ext cx="4260056" cy="300831"/>
          </a:xfrm>
        </p:spPr>
        <p:txBody>
          <a:bodyPr/>
          <a:lstStyle/>
          <a:p>
            <a:endParaRPr lang="en-US"/>
          </a:p>
        </p:txBody>
      </p:sp>
      <p:sp>
        <p:nvSpPr>
          <p:cNvPr id="6" name="Slide Number Placeholder 5"/>
          <p:cNvSpPr>
            <a:spLocks noGrp="1"/>
          </p:cNvSpPr>
          <p:nvPr>
            <p:ph type="sldNum" sz="quarter" idx="12"/>
          </p:nvPr>
        </p:nvSpPr>
        <p:spPr/>
        <p:txBody>
          <a:bodyPr/>
          <a:lstStyle/>
          <a:p>
            <a:fld id="{DE58E838-7762-4F89-8428-313DDEBDF020}" type="slidenum">
              <a:rPr lang="en-US" smtClean="0"/>
              <a:pPr/>
              <a:t>‹#›</a:t>
            </a:fld>
            <a:endParaRPr lang="en-US"/>
          </a:p>
        </p:txBody>
      </p:sp>
    </p:spTree>
  </p:cSld>
  <p:clrMapOvr>
    <a:masterClrMapping/>
  </p:clrMapOvr>
  <p:transition spd="med">
    <p:wipe dir="d"/>
  </p:transition>
  <p:timing>
    <p:tnLst>
      <p:par>
        <p:cTn id="1" dur="indefinite" restart="never" nodeType="tmRoot"/>
      </p:par>
    </p:tnLst>
  </p:timing>
</p:sldLayout>
</file>

<file path=ppt/slideLayouts/slideLayout212.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1"/>
      </p:bgRef>
    </p:bg>
    <p:spTree>
      <p:nvGrpSpPr>
        <p:cNvPr id="1" name=""/>
        <p:cNvGrpSpPr/>
        <p:nvPr/>
      </p:nvGrpSpPr>
      <p:grpSpPr>
        <a:xfrm>
          <a:off x="0" y="0"/>
          <a:ext cx="0" cy="0"/>
          <a:chOff x="0" y="0"/>
          <a:chExt cx="0" cy="0"/>
        </a:xfrm>
      </p:grpSpPr>
      <p:sp>
        <p:nvSpPr>
          <p:cNvPr id="9" name="Right Triangle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Isosceles Triangle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Date Placeholder 3"/>
          <p:cNvSpPr>
            <a:spLocks noGrp="1"/>
          </p:cNvSpPr>
          <p:nvPr>
            <p:ph type="dt" sz="half" idx="10"/>
          </p:nvPr>
        </p:nvSpPr>
        <p:spPr>
          <a:xfrm>
            <a:off x="6955632" y="6477000"/>
            <a:ext cx="2133600" cy="304800"/>
          </a:xfrm>
        </p:spPr>
        <p:txBody>
          <a:bodyPr/>
          <a:lstStyle/>
          <a:p>
            <a:endParaRPr lang="en-US"/>
          </a:p>
        </p:txBody>
      </p:sp>
      <p:sp>
        <p:nvSpPr>
          <p:cNvPr id="5" name="Footer Placeholder 4"/>
          <p:cNvSpPr>
            <a:spLocks noGrp="1"/>
          </p:cNvSpPr>
          <p:nvPr>
            <p:ph type="ftr" sz="quarter" idx="11"/>
          </p:nvPr>
        </p:nvSpPr>
        <p:spPr>
          <a:xfrm>
            <a:off x="2619376" y="6480969"/>
            <a:ext cx="4260056" cy="300831"/>
          </a:xfrm>
        </p:spPr>
        <p:txBody>
          <a:bodyPr/>
          <a:lstStyle/>
          <a:p>
            <a:endParaRPr lang="en-US"/>
          </a:p>
        </p:txBody>
      </p:sp>
      <p:sp>
        <p:nvSpPr>
          <p:cNvPr id="6" name="Slide Number Placeholder 5"/>
          <p:cNvSpPr>
            <a:spLocks noGrp="1"/>
          </p:cNvSpPr>
          <p:nvPr>
            <p:ph type="sldNum" sz="quarter" idx="12"/>
          </p:nvPr>
        </p:nvSpPr>
        <p:spPr>
          <a:xfrm>
            <a:off x="8451056" y="809624"/>
            <a:ext cx="502920" cy="300831"/>
          </a:xfrm>
        </p:spPr>
        <p:txBody>
          <a:bodyPr/>
          <a:lstStyle/>
          <a:p>
            <a:fld id="{F8F78D98-F9DC-44DF-AF93-DEEE8A0910DD}" type="slidenum">
              <a:rPr lang="en-US" smtClean="0"/>
              <a:pPr/>
              <a:t>‹#›</a:t>
            </a:fld>
            <a:endParaRPr lang="en-US"/>
          </a:p>
        </p:txBody>
      </p:sp>
      <p:cxnSp>
        <p:nvCxnSpPr>
          <p:cNvPr id="11" name="Straight Connector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Tree>
  </p:cSld>
  <p:clrMapOvr>
    <a:overrideClrMapping bg1="dk1" tx1="lt1" bg2="dk2" tx2="lt2" accent1="accent1" accent2="accent2" accent3="accent3" accent4="accent4" accent5="accent5" accent6="accent6" hlink="hlink" folHlink="folHlink"/>
  </p:clrMapOvr>
  <p:transition spd="med">
    <p:wipe dir="d"/>
  </p:transition>
  <p:timing>
    <p:tnLst>
      <p:par>
        <p:cTn id="1" dur="indefinite" restart="never" nodeType="tmRoot"/>
      </p:par>
    </p:tnLst>
  </p:timing>
</p:sldLayout>
</file>

<file path=ppt/slideLayouts/slideLayout2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lgn="l">
              <a:defRPr/>
            </a:lvl1p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4791456" y="6480969"/>
            <a:ext cx="2133600" cy="301752"/>
          </a:xfrm>
        </p:spPr>
        <p:txBody>
          <a:bodyPr/>
          <a:lstStyle/>
          <a:p>
            <a:endParaRPr lang="en-US"/>
          </a:p>
        </p:txBody>
      </p:sp>
      <p:sp>
        <p:nvSpPr>
          <p:cNvPr id="6" name="Footer Placeholder 5"/>
          <p:cNvSpPr>
            <a:spLocks noGrp="1"/>
          </p:cNvSpPr>
          <p:nvPr>
            <p:ph type="ftr" sz="quarter" idx="11"/>
          </p:nvPr>
        </p:nvSpPr>
        <p:spPr>
          <a:xfrm>
            <a:off x="457200" y="6480969"/>
            <a:ext cx="4260056" cy="301752"/>
          </a:xfrm>
        </p:spPr>
        <p:txBody>
          <a:bodyPr/>
          <a:lstStyle/>
          <a:p>
            <a:endParaRPr lang="en-US"/>
          </a:p>
        </p:txBody>
      </p:sp>
      <p:sp>
        <p:nvSpPr>
          <p:cNvPr id="7" name="Slide Number Placeholder 6"/>
          <p:cNvSpPr>
            <a:spLocks noGrp="1"/>
          </p:cNvSpPr>
          <p:nvPr>
            <p:ph type="sldNum" sz="quarter" idx="12"/>
          </p:nvPr>
        </p:nvSpPr>
        <p:spPr>
          <a:xfrm>
            <a:off x="7589520" y="6480969"/>
            <a:ext cx="502920" cy="301752"/>
          </a:xfrm>
        </p:spPr>
        <p:txBody>
          <a:bodyPr/>
          <a:lstStyle/>
          <a:p>
            <a:fld id="{A085B48C-D627-4CB9-9F93-4CD3E2740077}" type="slidenum">
              <a:rPr lang="en-US" smtClean="0"/>
              <a:pPr/>
              <a:t>‹#›</a:t>
            </a:fld>
            <a:endParaRPr lang="en-US"/>
          </a:p>
        </p:txBody>
      </p:sp>
    </p:spTree>
  </p:cSld>
  <p:clrMapOvr>
    <a:masterClrMapping/>
  </p:clrMapOvr>
  <p:transition spd="med">
    <p:wipe dir="d"/>
  </p:transition>
  <p:timing>
    <p:tnLst>
      <p:par>
        <p:cTn id="1" dur="indefinite" restart="never" nodeType="tmRoot"/>
      </p:par>
    </p:tnLst>
  </p:timing>
</p:sldLayout>
</file>

<file path=ppt/slideLayouts/slideLayout214.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a:xfrm>
            <a:off x="4791456" y="6480969"/>
            <a:ext cx="2130552" cy="301752"/>
          </a:xfrm>
        </p:spPr>
        <p:txBody>
          <a:bodyPr/>
          <a:lstStyle/>
          <a:p>
            <a:endParaRPr lang="en-US"/>
          </a:p>
        </p:txBody>
      </p:sp>
      <p:sp>
        <p:nvSpPr>
          <p:cNvPr id="8" name="Footer Placeholder 7"/>
          <p:cNvSpPr>
            <a:spLocks noGrp="1"/>
          </p:cNvSpPr>
          <p:nvPr>
            <p:ph type="ftr" sz="quarter" idx="11"/>
          </p:nvPr>
        </p:nvSpPr>
        <p:spPr>
          <a:xfrm>
            <a:off x="457200" y="6480969"/>
            <a:ext cx="4261104" cy="301752"/>
          </a:xfrm>
        </p:spPr>
        <p:txBody>
          <a:bodyPr/>
          <a:lstStyle/>
          <a:p>
            <a:endParaRPr lang="en-US"/>
          </a:p>
        </p:txBody>
      </p:sp>
      <p:sp>
        <p:nvSpPr>
          <p:cNvPr id="9" name="Slide Number Placeholder 8"/>
          <p:cNvSpPr>
            <a:spLocks noGrp="1"/>
          </p:cNvSpPr>
          <p:nvPr>
            <p:ph type="sldNum" sz="quarter" idx="12"/>
          </p:nvPr>
        </p:nvSpPr>
        <p:spPr>
          <a:xfrm>
            <a:off x="7589520" y="6483096"/>
            <a:ext cx="502920" cy="301752"/>
          </a:xfrm>
        </p:spPr>
        <p:txBody>
          <a:bodyPr/>
          <a:lstStyle>
            <a:lvl1pPr algn="ctr">
              <a:defRPr/>
            </a:lvl1pPr>
          </a:lstStyle>
          <a:p>
            <a:fld id="{68DA8BB2-3B2C-4041-BE88-D69696AF7103}"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transition spd="med">
    <p:wipe dir="d"/>
  </p:transition>
  <p:timing>
    <p:tnLst>
      <p:par>
        <p:cTn id="1" dur="indefinite" restart="never" nodeType="tmRoot"/>
      </p:par>
    </p:tnLst>
  </p:timing>
</p:sldLayout>
</file>

<file path=ppt/slideLayouts/slideLayout2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9FFC974-45AA-4860-8A37-DCFD18F6402E}" type="slidenum">
              <a:rPr lang="en-US" smtClean="0"/>
              <a:pPr/>
              <a:t>‹#›</a:t>
            </a:fld>
            <a:endParaRPr lang="en-US"/>
          </a:p>
        </p:txBody>
      </p:sp>
    </p:spTree>
  </p:cSld>
  <p:clrMapOvr>
    <a:masterClrMapping/>
  </p:clrMapOvr>
  <p:transition spd="med">
    <p:wipe dir="d"/>
  </p:transition>
  <p:timing>
    <p:tnLst>
      <p:par>
        <p:cTn id="1" dur="indefinite" restart="never" nodeType="tmRoot"/>
      </p:par>
    </p:tnLst>
  </p:timing>
</p:sldLayout>
</file>

<file path=ppt/slideLayouts/slideLayout2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791456" y="6480969"/>
            <a:ext cx="2133600" cy="301752"/>
          </a:xfrm>
        </p:spPr>
        <p:txBody>
          <a:bodyPr/>
          <a:lstStyle/>
          <a:p>
            <a:endParaRPr lang="en-US"/>
          </a:p>
        </p:txBody>
      </p:sp>
      <p:sp>
        <p:nvSpPr>
          <p:cNvPr id="3" name="Footer Placeholder 2"/>
          <p:cNvSpPr>
            <a:spLocks noGrp="1"/>
          </p:cNvSpPr>
          <p:nvPr>
            <p:ph type="ftr" sz="quarter" idx="11"/>
          </p:nvPr>
        </p:nvSpPr>
        <p:spPr>
          <a:xfrm>
            <a:off x="457200" y="6481890"/>
            <a:ext cx="4260056" cy="300831"/>
          </a:xfrm>
        </p:spPr>
        <p:txBody>
          <a:bodyPr/>
          <a:lstStyle/>
          <a:p>
            <a:endParaRPr lang="en-US"/>
          </a:p>
        </p:txBody>
      </p:sp>
      <p:sp>
        <p:nvSpPr>
          <p:cNvPr id="4" name="Slide Number Placeholder 3"/>
          <p:cNvSpPr>
            <a:spLocks noGrp="1"/>
          </p:cNvSpPr>
          <p:nvPr>
            <p:ph type="sldNum" sz="quarter" idx="12"/>
          </p:nvPr>
        </p:nvSpPr>
        <p:spPr>
          <a:xfrm>
            <a:off x="7589520" y="6480969"/>
            <a:ext cx="502920" cy="301752"/>
          </a:xfrm>
        </p:spPr>
        <p:txBody>
          <a:bodyPr/>
          <a:lstStyle/>
          <a:p>
            <a:fld id="{E152F82F-14F5-4874-9097-D92299B979B1}" type="slidenum">
              <a:rPr lang="en-US" smtClean="0"/>
              <a:pPr/>
              <a:t>‹#›</a:t>
            </a:fld>
            <a:endParaRPr lang="en-US"/>
          </a:p>
        </p:txBody>
      </p:sp>
    </p:spTree>
  </p:cSld>
  <p:clrMapOvr>
    <a:masterClrMapping/>
  </p:clrMapOvr>
  <p:transition spd="med">
    <p:wipe dir="d"/>
  </p:transition>
  <p:timing>
    <p:tnLst>
      <p:par>
        <p:cTn id="1" dur="indefinite" restart="never" nodeType="tmRoot"/>
      </p:par>
    </p:tnLst>
  </p:timing>
</p:sldLayout>
</file>

<file path=ppt/slideLayouts/slideLayout21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278976" y="6556248"/>
            <a:ext cx="2133600" cy="301752"/>
          </a:xfrm>
        </p:spPr>
        <p:txBody>
          <a:bodyPr/>
          <a:lstStyle>
            <a:lvl1pPr>
              <a:defRPr sz="900"/>
            </a:lvl1pPr>
          </a:lstStyle>
          <a:p>
            <a:endParaRPr lang="en-US"/>
          </a:p>
        </p:txBody>
      </p:sp>
      <p:sp>
        <p:nvSpPr>
          <p:cNvPr id="6" name="Footer Placeholder 5"/>
          <p:cNvSpPr>
            <a:spLocks noGrp="1"/>
          </p:cNvSpPr>
          <p:nvPr>
            <p:ph type="ftr" sz="quarter" idx="11"/>
          </p:nvPr>
        </p:nvSpPr>
        <p:spPr>
          <a:xfrm>
            <a:off x="1135856" y="6556248"/>
            <a:ext cx="5143120" cy="301752"/>
          </a:xfrm>
        </p:spPr>
        <p:txBody>
          <a:bodyPr/>
          <a:lstStyle>
            <a:lvl1pPr>
              <a:defRPr sz="900"/>
            </a:lvl1pPr>
          </a:lstStyle>
          <a:p>
            <a:endParaRPr lang="en-US"/>
          </a:p>
        </p:txBody>
      </p:sp>
      <p:sp>
        <p:nvSpPr>
          <p:cNvPr id="7" name="Slide Number Placeholder 6"/>
          <p:cNvSpPr>
            <a:spLocks noGrp="1"/>
          </p:cNvSpPr>
          <p:nvPr>
            <p:ph type="sldNum" sz="quarter" idx="12"/>
          </p:nvPr>
        </p:nvSpPr>
        <p:spPr>
          <a:xfrm>
            <a:off x="8410576" y="6556248"/>
            <a:ext cx="502920" cy="301752"/>
          </a:xfrm>
        </p:spPr>
        <p:txBody>
          <a:bodyPr/>
          <a:lstStyle>
            <a:lvl1pPr>
              <a:defRPr sz="900"/>
            </a:lvl1pPr>
          </a:lstStyle>
          <a:p>
            <a:fld id="{07F7DB4D-92E1-4E6E-8831-669DC7C978E4}"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transition spd="med">
    <p:wipe dir="d"/>
  </p:transition>
  <p:timing>
    <p:tnLst>
      <p:par>
        <p:cTn id="1" dur="indefinite" restart="never" nodeType="tmRoot"/>
      </p:par>
    </p:tnLst>
  </p:timing>
</p:sldLayout>
</file>

<file path=ppt/slideLayouts/slideLayout21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6108192" y="6556248"/>
            <a:ext cx="2103120" cy="301752"/>
          </a:xfrm>
        </p:spPr>
        <p:txBody>
          <a:bodyPr/>
          <a:lstStyle>
            <a:lvl1pPr>
              <a:defRPr sz="900"/>
            </a:lvl1pPr>
          </a:lstStyle>
          <a:p>
            <a:endParaRPr lang="en-US"/>
          </a:p>
        </p:txBody>
      </p:sp>
      <p:sp>
        <p:nvSpPr>
          <p:cNvPr id="6" name="Footer Placeholder 5"/>
          <p:cNvSpPr>
            <a:spLocks noGrp="1"/>
          </p:cNvSpPr>
          <p:nvPr>
            <p:ph type="ftr" sz="quarter" idx="11"/>
          </p:nvPr>
        </p:nvSpPr>
        <p:spPr>
          <a:xfrm>
            <a:off x="1170432" y="6557169"/>
            <a:ext cx="4948072" cy="301752"/>
          </a:xfrm>
        </p:spPr>
        <p:txBody>
          <a:bodyPr/>
          <a:lstStyle>
            <a:lvl1pPr>
              <a:defRPr sz="900"/>
            </a:lvl1pPr>
          </a:lstStyle>
          <a:p>
            <a:endParaRPr lang="en-US"/>
          </a:p>
        </p:txBody>
      </p:sp>
      <p:sp>
        <p:nvSpPr>
          <p:cNvPr id="7" name="Slide Number Placeholder 6"/>
          <p:cNvSpPr>
            <a:spLocks noGrp="1"/>
          </p:cNvSpPr>
          <p:nvPr>
            <p:ph type="sldNum" sz="quarter" idx="12"/>
          </p:nvPr>
        </p:nvSpPr>
        <p:spPr>
          <a:xfrm>
            <a:off x="8217192" y="6556248"/>
            <a:ext cx="365760" cy="301752"/>
          </a:xfrm>
        </p:spPr>
        <p:txBody>
          <a:bodyPr/>
          <a:lstStyle>
            <a:lvl1pPr algn="ctr">
              <a:defRPr sz="900"/>
            </a:lvl1pPr>
          </a:lstStyle>
          <a:p>
            <a:fld id="{0671EE4F-F099-4C43-9B28-645F92E26154}"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transition spd="med">
    <p:wipe dir="d"/>
  </p:transition>
  <p:timing>
    <p:tnLst>
      <p:par>
        <p:cTn id="1" dur="indefinite" restart="never" nodeType="tmRoot"/>
      </p:par>
    </p:tnLst>
  </p:timing>
</p:sldLayout>
</file>

<file path=ppt/slideLayouts/slideLayout2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4EA81B-9839-458F-8B43-C4277F13E722}" type="slidenum">
              <a:rPr lang="en-US" smtClean="0"/>
              <a:pPr/>
              <a:t>‹#›</a:t>
            </a:fld>
            <a:endParaRPr lang="en-US"/>
          </a:p>
        </p:txBody>
      </p:sp>
    </p:spTree>
  </p:cSld>
  <p:clrMapOvr>
    <a:masterClrMapping/>
  </p:clrMapOvr>
  <p:transition spd="med">
    <p:wipe dir="d"/>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6225" y="274638"/>
            <a:ext cx="2055813"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5613" y="274638"/>
            <a:ext cx="6018212"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0A0883E-CF54-4CA7-B5DD-E835326EB286}" type="slidenum">
              <a:rPr lang="en-US"/>
              <a:pPr/>
              <a:t>‹#›</a:t>
            </a:fld>
            <a:endParaRPr lang="en-US"/>
          </a:p>
        </p:txBody>
      </p:sp>
    </p:spTree>
  </p:cSld>
  <p:clrMapOvr>
    <a:masterClrMapping/>
  </p:clrMapOvr>
  <p:transition spd="med">
    <p:wipe dir="d"/>
  </p:transition>
</p:sldLayout>
</file>

<file path=ppt/slideLayouts/slideLayout2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381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81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648A1E-EC0C-4F07-BB5B-F8F9A01B008E}" type="slidenum">
              <a:rPr lang="en-US" smtClean="0"/>
              <a:pPr/>
              <a:t>‹#›</a:t>
            </a:fld>
            <a:endParaRPr lang="en-US"/>
          </a:p>
        </p:txBody>
      </p:sp>
    </p:spTree>
  </p:cSld>
  <p:clrMapOvr>
    <a:masterClrMapping/>
  </p:clrMapOvr>
  <p:transition spd="med">
    <p:wipe dir="d"/>
  </p:transition>
  <p:timing>
    <p:tnLst>
      <p:par>
        <p:cTn id="1" dur="indefinite" restart="never" nodeType="tmRoot"/>
      </p:par>
    </p:tnLst>
  </p:timing>
</p:sldLayout>
</file>

<file path=ppt/slideLayouts/slideLayout22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C983CAAE-8909-4FFA-B663-0A5D854694C8}"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transition spd="med">
    <p:wipe dir="d"/>
  </p:transition>
  <p:timing>
    <p:tnLst>
      <p:par>
        <p:cTn id="1" dur="indefinite" restart="never" nodeType="tmRoot"/>
      </p:par>
    </p:tnLst>
  </p:timing>
</p:sldLayout>
</file>

<file path=ppt/slideLayouts/slideLayout2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58E838-7762-4F89-8428-313DDEBDF020}" type="slidenum">
              <a:rPr lang="en-US" smtClean="0"/>
              <a:pPr/>
              <a:t>‹#›</a:t>
            </a:fld>
            <a:endParaRPr lang="en-US"/>
          </a:p>
        </p:txBody>
      </p:sp>
    </p:spTree>
  </p:cSld>
  <p:clrMapOvr>
    <a:masterClrMapping/>
  </p:clrMapOvr>
  <p:transition spd="med">
    <p:wipe dir="d"/>
  </p:transition>
  <p:timing>
    <p:tnLst>
      <p:par>
        <p:cTn id="1" dur="indefinite" restart="never" nodeType="tmRoot"/>
      </p:par>
    </p:tnLst>
  </p:timing>
</p:sldLayout>
</file>

<file path=ppt/slideLayouts/slideLayout22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F78D98-F9DC-44DF-AF93-DEEE8A0910DD}"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transition spd="med">
    <p:wipe dir="d"/>
  </p:transition>
  <p:timing>
    <p:tnLst>
      <p:par>
        <p:cTn id="1" dur="indefinite" restart="never" nodeType="tmRoot"/>
      </p:par>
    </p:tnLst>
  </p:timing>
</p:sldLayout>
</file>

<file path=ppt/slideLayouts/slideLayout2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85B48C-D627-4CB9-9F93-4CD3E2740077}" type="slidenum">
              <a:rPr lang="en-US" smtClean="0"/>
              <a:pPr/>
              <a:t>‹#›</a:t>
            </a:fld>
            <a:endParaRPr lang="en-US"/>
          </a:p>
        </p:txBody>
      </p:sp>
    </p:spTree>
  </p:cSld>
  <p:clrMapOvr>
    <a:masterClrMapping/>
  </p:clrMapOvr>
  <p:transition spd="med">
    <p:wipe dir="d"/>
  </p:transition>
  <p:timing>
    <p:tnLst>
      <p:par>
        <p:cTn id="1" dur="indefinite" restart="never" nodeType="tmRoot"/>
      </p:par>
    </p:tnLst>
  </p:timing>
</p:sldLayout>
</file>

<file path=ppt/slideLayouts/slideLayout22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8DA8BB2-3B2C-4041-BE88-D69696AF7103}" type="slidenum">
              <a:rPr lang="en-US" smtClean="0"/>
              <a:pPr/>
              <a:t>‹#›</a:t>
            </a:fld>
            <a:endParaRPr lang="en-US"/>
          </a:p>
        </p:txBody>
      </p:sp>
    </p:spTree>
  </p:cSld>
  <p:clrMapOvr>
    <a:masterClrMapping/>
  </p:clrMapOvr>
  <p:transition spd="med">
    <p:wipe dir="d"/>
  </p:transition>
  <p:timing>
    <p:tnLst>
      <p:par>
        <p:cTn id="1" dur="indefinite" restart="never" nodeType="tmRoot"/>
      </p:par>
    </p:tnLst>
  </p:timing>
</p:sldLayout>
</file>

<file path=ppt/slideLayouts/slideLayout2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nchor="ctr"/>
          <a:lstStyle>
            <a:lvl1pPr algn="l">
              <a:defRPr sz="4600"/>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endParaRPr lang="en-US"/>
          </a:p>
        </p:txBody>
      </p:sp>
      <p:sp>
        <p:nvSpPr>
          <p:cNvPr id="8" name="Slide Number Placeholder 7"/>
          <p:cNvSpPr>
            <a:spLocks noGrp="1"/>
          </p:cNvSpPr>
          <p:nvPr>
            <p:ph type="sldNum" sz="quarter" idx="11"/>
          </p:nvPr>
        </p:nvSpPr>
        <p:spPr/>
        <p:txBody>
          <a:bodyPr/>
          <a:lstStyle/>
          <a:p>
            <a:fld id="{E9FFC974-45AA-4860-8A37-DCFD18F6402E}" type="slidenum">
              <a:rPr lang="en-US" smtClean="0"/>
              <a:pPr/>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transition spd="med">
    <p:wipe dir="d"/>
  </p:transition>
  <p:timing>
    <p:tnLst>
      <p:par>
        <p:cTn id="1" dur="indefinite" restart="never" nodeType="tmRoot"/>
      </p:par>
    </p:tnLst>
  </p:timing>
</p:sldLayout>
</file>

<file path=ppt/slideLayouts/slideLayout2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152F82F-14F5-4874-9097-D92299B979B1}" type="slidenum">
              <a:rPr lang="en-US" smtClean="0"/>
              <a:pPr/>
              <a:t>‹#›</a:t>
            </a:fld>
            <a:endParaRPr lang="en-US"/>
          </a:p>
        </p:txBody>
      </p:sp>
    </p:spTree>
  </p:cSld>
  <p:clrMapOvr>
    <a:masterClrMapping/>
  </p:clrMapOvr>
  <p:transition spd="med">
    <p:wipe dir="d"/>
  </p:transition>
  <p:timing>
    <p:tnLst>
      <p:par>
        <p:cTn id="1" dur="indefinite" restart="never" nodeType="tmRoot"/>
      </p:par>
    </p:tnLst>
  </p:timing>
</p:sldLayout>
</file>

<file path=ppt/slideLayouts/slideLayout2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156448" y="6422064"/>
            <a:ext cx="762000" cy="365125"/>
          </a:xfrm>
        </p:spPr>
        <p:txBody>
          <a:bodyPr/>
          <a:lstStyle/>
          <a:p>
            <a:fld id="{07F7DB4D-92E1-4E6E-8831-669DC7C978E4}" type="slidenum">
              <a:rPr lang="en-US" smtClean="0"/>
              <a:pPr/>
              <a:t>‹#›</a:t>
            </a:fld>
            <a:endParaRPr lang="en-US"/>
          </a:p>
        </p:txBody>
      </p:sp>
    </p:spTree>
  </p:cSld>
  <p:clrMapOvr>
    <a:masterClrMapping/>
  </p:clrMapOvr>
  <p:transition spd="med">
    <p:wipe dir="d"/>
  </p:transition>
  <p:timing>
    <p:tnLst>
      <p:par>
        <p:cTn id="1" dur="indefinite" restart="never" nodeType="tmRoot"/>
      </p:par>
    </p:tnLst>
  </p:timing>
</p:sldLayout>
</file>

<file path=ppt/slideLayouts/slideLayout22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457200" y="6422064"/>
            <a:ext cx="2133600" cy="365125"/>
          </a:xfrm>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71EE4F-F099-4C43-9B28-645F92E26154}" type="slidenum">
              <a:rPr lang="en-US" smtClean="0"/>
              <a:pPr/>
              <a:t>‹#›</a:t>
            </a:fld>
            <a:endParaRPr lang="en-US"/>
          </a:p>
        </p:txBody>
      </p:sp>
    </p:spTree>
  </p:cSld>
  <p:clrMapOvr>
    <a:masterClrMapping/>
  </p:clrMapOvr>
  <p:transition spd="med">
    <p:wipe dir="d"/>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59394" name="Rectangle 2"/>
          <p:cNvSpPr>
            <a:spLocks noGrp="1" noChangeArrowheads="1"/>
          </p:cNvSpPr>
          <p:nvPr>
            <p:ph type="ctrTitle"/>
            <p:custDataLst>
              <p:tags r:id="rId1"/>
            </p:custDataLst>
          </p:nvPr>
        </p:nvSpPr>
        <p:spPr>
          <a:xfrm>
            <a:off x="2701925" y="2130425"/>
            <a:ext cx="4800600" cy="1470025"/>
          </a:xfrm>
        </p:spPr>
        <p:txBody>
          <a:bodyPr/>
          <a:lstStyle>
            <a:lvl1pPr>
              <a:buClr>
                <a:srgbClr val="FFFFFF"/>
              </a:buClr>
              <a:defRPr/>
            </a:lvl1pPr>
          </a:lstStyle>
          <a:p>
            <a:r>
              <a:rPr lang="en-US"/>
              <a:t>Click to edit Master title style</a:t>
            </a:r>
          </a:p>
        </p:txBody>
      </p:sp>
      <p:sp>
        <p:nvSpPr>
          <p:cNvPr id="59395" name="Rectangle 3"/>
          <p:cNvSpPr>
            <a:spLocks noGrp="1" noChangeArrowheads="1"/>
          </p:cNvSpPr>
          <p:nvPr>
            <p:ph type="subTitle" idx="1"/>
            <p:custDataLst>
              <p:tags r:id="rId2"/>
            </p:custDataLst>
          </p:nvPr>
        </p:nvSpPr>
        <p:spPr>
          <a:xfrm>
            <a:off x="2701925" y="3886200"/>
            <a:ext cx="4114800" cy="1752600"/>
          </a:xfrm>
        </p:spPr>
        <p:txBody>
          <a:bodyPr/>
          <a:lstStyle>
            <a:lvl1pPr marL="0" indent="0">
              <a:buClr>
                <a:srgbClr val="FFFFFF"/>
              </a:buClr>
              <a:buFontTx/>
              <a:buNone/>
              <a:defRPr/>
            </a:lvl1pPr>
          </a:lstStyle>
          <a:p>
            <a:r>
              <a:rPr lang="en-US"/>
              <a:t>Click to edit Master subtitle style</a:t>
            </a:r>
          </a:p>
        </p:txBody>
      </p:sp>
      <p:sp>
        <p:nvSpPr>
          <p:cNvPr id="59396" name="Rectangle 4"/>
          <p:cNvSpPr>
            <a:spLocks noGrp="1" noChangeArrowheads="1"/>
          </p:cNvSpPr>
          <p:nvPr>
            <p:ph type="dt" sz="half" idx="2"/>
          </p:nvPr>
        </p:nvSpPr>
        <p:spPr/>
        <p:txBody>
          <a:bodyPr/>
          <a:lstStyle>
            <a:lvl1pPr>
              <a:defRPr/>
            </a:lvl1pPr>
          </a:lstStyle>
          <a:p>
            <a:endParaRPr lang="en-US"/>
          </a:p>
        </p:txBody>
      </p:sp>
      <p:sp>
        <p:nvSpPr>
          <p:cNvPr id="59397" name="Rectangle 5"/>
          <p:cNvSpPr>
            <a:spLocks noGrp="1" noChangeArrowheads="1"/>
          </p:cNvSpPr>
          <p:nvPr>
            <p:ph type="ftr" sz="quarter" idx="3"/>
          </p:nvPr>
        </p:nvSpPr>
        <p:spPr/>
        <p:txBody>
          <a:bodyPr/>
          <a:lstStyle>
            <a:lvl1pPr>
              <a:defRPr/>
            </a:lvl1pPr>
          </a:lstStyle>
          <a:p>
            <a:endParaRPr lang="en-US"/>
          </a:p>
        </p:txBody>
      </p:sp>
      <p:sp>
        <p:nvSpPr>
          <p:cNvPr id="59398" name="Rectangle 6"/>
          <p:cNvSpPr>
            <a:spLocks noGrp="1" noChangeArrowheads="1"/>
          </p:cNvSpPr>
          <p:nvPr>
            <p:ph type="sldNum" sz="quarter" idx="4"/>
          </p:nvPr>
        </p:nvSpPr>
        <p:spPr/>
        <p:txBody>
          <a:bodyPr/>
          <a:lstStyle>
            <a:lvl1pPr>
              <a:defRPr/>
            </a:lvl1pPr>
          </a:lstStyle>
          <a:p>
            <a:fld id="{C983CAAE-8909-4FFA-B663-0A5D854694C8}" type="slidenum">
              <a:rPr lang="en-US" smtClean="0"/>
              <a:pPr/>
              <a:t>‹#›</a:t>
            </a:fld>
            <a:endParaRPr lang="en-US"/>
          </a:p>
        </p:txBody>
      </p:sp>
    </p:spTree>
  </p:cSld>
  <p:clrMapOvr>
    <a:masterClrMapping/>
  </p:clrMapOvr>
  <p:transition spd="med">
    <p:wipe dir="d"/>
  </p:transition>
</p:sldLayout>
</file>

<file path=ppt/slideLayouts/slideLayout2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4EA81B-9839-458F-8B43-C4277F13E722}" type="slidenum">
              <a:rPr lang="en-US" smtClean="0"/>
              <a:pPr/>
              <a:t>‹#›</a:t>
            </a:fld>
            <a:endParaRPr lang="en-US"/>
          </a:p>
        </p:txBody>
      </p:sp>
    </p:spTree>
  </p:cSld>
  <p:clrMapOvr>
    <a:masterClrMapping/>
  </p:clrMapOvr>
  <p:transition spd="med">
    <p:wipe dir="d"/>
  </p:transition>
  <p:timing>
    <p:tnLst>
      <p:par>
        <p:cTn id="1" dur="indefinite" restart="never" nodeType="tmRoot"/>
      </p:par>
    </p:tnLst>
  </p:timing>
</p:sldLayout>
</file>

<file path=ppt/slideLayouts/slideLayout2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648A1E-EC0C-4F07-BB5B-F8F9A01B008E}" type="slidenum">
              <a:rPr lang="en-US" smtClean="0"/>
              <a:pPr/>
              <a:t>‹#›</a:t>
            </a:fld>
            <a:endParaRPr lang="en-US"/>
          </a:p>
        </p:txBody>
      </p:sp>
    </p:spTree>
  </p:cSld>
  <p:clrMapOvr>
    <a:masterClrMapping/>
  </p:clrMapOvr>
  <p:transition spd="med">
    <p:wipe dir="d"/>
  </p:transition>
  <p:timing>
    <p:tnLst>
      <p:par>
        <p:cTn id="1" dur="indefinite" restart="never" nodeType="tmRoot"/>
      </p:par>
    </p:tnLst>
  </p:timing>
</p:sldLayout>
</file>

<file path=ppt/slideLayouts/slideLayout23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C983CAAE-8909-4FFA-B663-0A5D854694C8}"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transition spd="med">
    <p:wipe dir="d"/>
  </p:transition>
  <p:timing>
    <p:tnLst>
      <p:par>
        <p:cTn id="1" dur="indefinite" restart="never" nodeType="tmRoot"/>
      </p:par>
    </p:tnLst>
  </p:timing>
</p:sldLayout>
</file>

<file path=ppt/slideLayouts/slideLayout2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endParaRPr lang="en-US"/>
          </a:p>
        </p:txBody>
      </p:sp>
      <p:sp>
        <p:nvSpPr>
          <p:cNvPr id="9" name="Slide Number Placeholder 8"/>
          <p:cNvSpPr>
            <a:spLocks noGrp="1"/>
          </p:cNvSpPr>
          <p:nvPr>
            <p:ph type="sldNum" sz="quarter" idx="15"/>
          </p:nvPr>
        </p:nvSpPr>
        <p:spPr/>
        <p:txBody>
          <a:bodyPr rtlCol="0"/>
          <a:lstStyle/>
          <a:p>
            <a:fld id="{DE58E838-7762-4F89-8428-313DDEBDF020}" type="slidenum">
              <a:rPr lang="en-US" smtClean="0"/>
              <a:pPr/>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transition spd="med">
    <p:wipe dir="d"/>
  </p:transition>
  <p:timing>
    <p:tnLst>
      <p:par>
        <p:cTn id="1" dur="indefinite" restart="never" nodeType="tmRoot"/>
      </p:par>
    </p:tnLst>
  </p:timing>
</p:sldLayout>
</file>

<file path=ppt/slideLayouts/slideLayout23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F8F78D98-F9DC-44DF-AF93-DEEE8A0910DD}"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transition spd="med">
    <p:wipe dir="d"/>
  </p:transition>
  <p:timing>
    <p:tnLst>
      <p:par>
        <p:cTn id="1" dur="indefinite" restart="never" nodeType="tmRoot"/>
      </p:par>
    </p:tnLst>
  </p:timing>
</p:sldLayout>
</file>

<file path=ppt/slideLayouts/slideLayout2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85B48C-D627-4CB9-9F93-4CD3E2740077}" type="slidenum">
              <a:rPr lang="en-US" smtClean="0"/>
              <a:pPr/>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spd="med">
    <p:wipe dir="d"/>
  </p:transition>
  <p:timing>
    <p:tnLst>
      <p:par>
        <p:cTn id="1" dur="indefinite" restart="never" nodeType="tmRoot"/>
      </p:par>
    </p:tnLst>
  </p:timing>
</p:sldLayout>
</file>

<file path=ppt/slideLayouts/slideLayout2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8DA8BB2-3B2C-4041-BE88-D69696AF7103}" type="slidenum">
              <a:rPr lang="en-US" smtClean="0"/>
              <a:pPr/>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transition spd="med">
    <p:wipe dir="d"/>
  </p:transition>
  <p:timing>
    <p:tnLst>
      <p:par>
        <p:cTn id="1" dur="indefinite" restart="never" nodeType="tmRoot"/>
      </p:par>
    </p:tnLst>
  </p:timing>
</p:sldLayout>
</file>

<file path=ppt/slideLayouts/slideLayout2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endParaRPr lang="en-US"/>
          </a:p>
        </p:txBody>
      </p:sp>
      <p:sp>
        <p:nvSpPr>
          <p:cNvPr id="7" name="Slide Number Placeholder 6"/>
          <p:cNvSpPr>
            <a:spLocks noGrp="1"/>
          </p:cNvSpPr>
          <p:nvPr>
            <p:ph type="sldNum" sz="quarter" idx="11"/>
          </p:nvPr>
        </p:nvSpPr>
        <p:spPr/>
        <p:txBody>
          <a:bodyPr rtlCol="0"/>
          <a:lstStyle/>
          <a:p>
            <a:fld id="{E9FFC974-45AA-4860-8A37-DCFD18F6402E}" type="slidenum">
              <a:rPr lang="en-US" smtClean="0"/>
              <a:pPr/>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transition spd="med">
    <p:wipe dir="d"/>
  </p:transition>
  <p:timing>
    <p:tnLst>
      <p:par>
        <p:cTn id="1" dur="indefinite" restart="never" nodeType="tmRoot"/>
      </p:par>
    </p:tnLst>
  </p:timing>
</p:sldLayout>
</file>

<file path=ppt/slideLayouts/slideLayout2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152F82F-14F5-4874-9097-D92299B979B1}" type="slidenum">
              <a:rPr lang="en-US" smtClean="0"/>
              <a:pPr/>
              <a:t>‹#›</a:t>
            </a:fld>
            <a:endParaRPr lang="en-US"/>
          </a:p>
        </p:txBody>
      </p:sp>
    </p:spTree>
  </p:cSld>
  <p:clrMapOvr>
    <a:masterClrMapping/>
  </p:clrMapOvr>
  <p:transition spd="med">
    <p:wipe dir="d"/>
  </p:transition>
  <p:timing>
    <p:tnLst>
      <p:par>
        <p:cTn id="1" dur="indefinite" restart="never" nodeType="tmRoot"/>
      </p:par>
    </p:tnLst>
  </p:timing>
</p:sldLayout>
</file>

<file path=ppt/slideLayouts/slideLayout23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endParaRPr lang="en-US"/>
          </a:p>
        </p:txBody>
      </p:sp>
      <p:sp>
        <p:nvSpPr>
          <p:cNvPr id="22" name="Slide Number Placeholder 21"/>
          <p:cNvSpPr>
            <a:spLocks noGrp="1"/>
          </p:cNvSpPr>
          <p:nvPr>
            <p:ph type="sldNum" sz="quarter" idx="15"/>
          </p:nvPr>
        </p:nvSpPr>
        <p:spPr/>
        <p:txBody>
          <a:bodyPr rtlCol="0"/>
          <a:lstStyle/>
          <a:p>
            <a:fld id="{07F7DB4D-92E1-4E6E-8831-669DC7C978E4}" type="slidenum">
              <a:rPr lang="en-US" smtClean="0"/>
              <a:pPr/>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transition spd="med">
    <p:wipe dir="d"/>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E58E838-7762-4F89-8428-313DDEBDF020}" type="slidenum">
              <a:rPr lang="en-US" smtClean="0"/>
              <a:pPr/>
              <a:t>‹#›</a:t>
            </a:fld>
            <a:endParaRPr lang="en-US"/>
          </a:p>
        </p:txBody>
      </p:sp>
    </p:spTree>
  </p:cSld>
  <p:clrMapOvr>
    <a:masterClrMapping/>
  </p:clrMapOvr>
  <p:transition spd="med">
    <p:wipe dir="d"/>
  </p:transition>
</p:sldLayout>
</file>

<file path=ppt/slideLayouts/slideLayout24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endParaRPr lang="en-US"/>
          </a:p>
        </p:txBody>
      </p:sp>
      <p:sp>
        <p:nvSpPr>
          <p:cNvPr id="18" name="Slide Number Placeholder 17"/>
          <p:cNvSpPr>
            <a:spLocks noGrp="1"/>
          </p:cNvSpPr>
          <p:nvPr>
            <p:ph type="sldNum" sz="quarter" idx="11"/>
          </p:nvPr>
        </p:nvSpPr>
        <p:spPr/>
        <p:txBody>
          <a:bodyPr rtlCol="0"/>
          <a:lstStyle/>
          <a:p>
            <a:fld id="{0671EE4F-F099-4C43-9B28-645F92E26154}" type="slidenum">
              <a:rPr lang="en-US" smtClean="0"/>
              <a:pPr/>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transition spd="med">
    <p:wipe dir="d"/>
  </p:transition>
  <p:timing>
    <p:tnLst>
      <p:par>
        <p:cTn id="1" dur="indefinite" restart="never" nodeType="tmRoot"/>
      </p:par>
    </p:tnLst>
  </p:timing>
</p:sldLayout>
</file>

<file path=ppt/slideLayouts/slideLayout2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4EA81B-9839-458F-8B43-C4277F13E722}" type="slidenum">
              <a:rPr lang="en-US" smtClean="0"/>
              <a:pPr/>
              <a:t>‹#›</a:t>
            </a:fld>
            <a:endParaRPr lang="en-US"/>
          </a:p>
        </p:txBody>
      </p:sp>
    </p:spTree>
  </p:cSld>
  <p:clrMapOvr>
    <a:masterClrMapping/>
  </p:clrMapOvr>
  <p:transition spd="med">
    <p:wipe dir="d"/>
  </p:transition>
  <p:timing>
    <p:tnLst>
      <p:par>
        <p:cTn id="1" dur="indefinite" restart="never" nodeType="tmRoot"/>
      </p:par>
    </p:tnLst>
  </p:timing>
</p:sldLayout>
</file>

<file path=ppt/slideLayouts/slideLayout2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648A1E-EC0C-4F07-BB5B-F8F9A01B008E}" type="slidenum">
              <a:rPr lang="en-US" smtClean="0"/>
              <a:pPr/>
              <a:t>‹#›</a:t>
            </a:fld>
            <a:endParaRPr lang="en-US"/>
          </a:p>
        </p:txBody>
      </p:sp>
    </p:spTree>
  </p:cSld>
  <p:clrMapOvr>
    <a:masterClrMapping/>
  </p:clrMapOvr>
  <p:transition spd="med">
    <p:wipe dir="d"/>
  </p:transition>
  <p:timing>
    <p:tnLst>
      <p:par>
        <p:cTn id="1" dur="indefinite" restart="never" nodeType="tmRoot"/>
      </p:par>
    </p:tnLst>
  </p:timing>
</p:sldLayout>
</file>

<file path=ppt/slideLayouts/slideLayout24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extLst/>
          </a:lstStyle>
          <a:p>
            <a:endParaRPr lang="en-US"/>
          </a:p>
        </p:txBody>
      </p:sp>
      <p:sp>
        <p:nvSpPr>
          <p:cNvPr id="17" name="Footer Placeholder 16"/>
          <p:cNvSpPr>
            <a:spLocks noGrp="1"/>
          </p:cNvSpPr>
          <p:nvPr>
            <p:ph type="ftr" sz="quarter" idx="11"/>
          </p:nvPr>
        </p:nvSpPr>
        <p:spPr/>
        <p:txBody>
          <a:bodyPr/>
          <a:lstStyle>
            <a:extLst/>
          </a:lstStyle>
          <a:p>
            <a:endParaRPr lang="en-US"/>
          </a:p>
        </p:txBody>
      </p:sp>
      <p:sp>
        <p:nvSpPr>
          <p:cNvPr id="29" name="Slide Number Placeholder 28"/>
          <p:cNvSpPr>
            <a:spLocks noGrp="1"/>
          </p:cNvSpPr>
          <p:nvPr>
            <p:ph type="sldNum" sz="quarter" idx="12"/>
          </p:nvPr>
        </p:nvSpPr>
        <p:spPr/>
        <p:txBody>
          <a:bodyPr/>
          <a:lstStyle>
            <a:extLst/>
          </a:lstStyle>
          <a:p>
            <a:fld id="{C983CAAE-8909-4FFA-B663-0A5D854694C8}" type="slidenum">
              <a:rPr lang="en-US" smtClean="0"/>
              <a:pPr/>
              <a:t>‹#›</a:t>
            </a:fld>
            <a:endParaRPr lang="en-US"/>
          </a:p>
        </p:txBody>
      </p:sp>
      <p:sp>
        <p:nvSpPr>
          <p:cNvPr id="32" name="Rectangle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9" name="Rectangle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Rectangle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Rectangle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Rectangle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56" name="Rectangle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5" name="Rectangle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6" name="Rectangle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7" name="Rectangle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transition spd="med">
    <p:wipe dir="d"/>
  </p:transition>
  <p:timing>
    <p:tnLst>
      <p:par>
        <p:cTn id="1" dur="indefinite" restart="never" nodeType="tmRoot"/>
      </p:par>
    </p:tnLst>
  </p:timing>
</p:sldLayout>
</file>

<file path=ppt/slideLayouts/slideLayout2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DE58E838-7762-4F89-8428-313DDEBDF020}" type="slidenum">
              <a:rPr lang="en-US" smtClean="0"/>
              <a:pPr/>
              <a:t>‹#›</a:t>
            </a:fld>
            <a:endParaRPr lang="en-US"/>
          </a:p>
        </p:txBody>
      </p:sp>
    </p:spTree>
  </p:cSld>
  <p:clrMapOvr>
    <a:masterClrMapping/>
  </p:clrMapOvr>
  <p:transition spd="med">
    <p:wipe dir="d"/>
  </p:transition>
  <p:timing>
    <p:tnLst>
      <p:par>
        <p:cTn id="1" dur="indefinite" restart="never" nodeType="tmRoot"/>
      </p:par>
    </p:tnLst>
  </p:timing>
</p:sldLayout>
</file>

<file path=ppt/slideLayouts/slideLayout2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4" name="Freeform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Freeform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Freeform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Freeform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Freeform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Freeform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Freeform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Freeform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Freeform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Freeform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Freeform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Freeform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Freeform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Freeform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Freeform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Text Placeholder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F8F78D98-F9DC-44DF-AF93-DEEE8A0910DD}" type="slidenum">
              <a:rPr lang="en-US" smtClean="0"/>
              <a:pPr/>
              <a:t>‹#›</a:t>
            </a:fld>
            <a:endParaRPr lang="en-US"/>
          </a:p>
        </p:txBody>
      </p:sp>
      <p:sp>
        <p:nvSpPr>
          <p:cNvPr id="7" name="Rectangle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en-US" smtClean="0"/>
              <a:t>Click to edit Master title style</a:t>
            </a:r>
            <a:endParaRPr kumimoji="0" lang="en-US"/>
          </a:p>
        </p:txBody>
      </p:sp>
      <p:sp>
        <p:nvSpPr>
          <p:cNvPr id="8" name="Rectangle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Rectangle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Rectangle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transition spd="med">
    <p:wipe dir="d"/>
  </p:transition>
  <p:timing>
    <p:tnLst>
      <p:par>
        <p:cTn id="1" dur="indefinite" restart="never" nodeType="tmRoot"/>
      </p:par>
    </p:tnLst>
  </p:timing>
</p:sldLayout>
</file>

<file path=ppt/slideLayouts/slideLayout24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A085B48C-D627-4CB9-9F93-4CD3E2740077}" type="slidenum">
              <a:rPr lang="en-US" smtClean="0"/>
              <a:pPr/>
              <a:t>‹#›</a:t>
            </a:fld>
            <a:endParaRPr lang="en-US"/>
          </a:p>
        </p:txBody>
      </p:sp>
    </p:spTree>
  </p:cSld>
  <p:clrMapOvr>
    <a:masterClrMapping/>
  </p:clrMapOvr>
  <p:transition spd="med">
    <p:wipe dir="d"/>
  </p:transition>
  <p:timing>
    <p:tnLst>
      <p:par>
        <p:cTn id="1" dur="indefinite" restart="never" nodeType="tmRoot"/>
      </p:par>
    </p:tnLst>
  </p:timing>
</p:sldLayout>
</file>

<file path=ppt/slideLayouts/slideLayout24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5" name="Rectangle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504824" y="512064"/>
            <a:ext cx="7772400" cy="914400"/>
          </a:xfrm>
        </p:spPr>
        <p:txBody>
          <a:bodyPr anchor="t"/>
          <a:lstStyle>
            <a:lvl1pPr>
              <a:defRPr sz="400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68DA8BB2-3B2C-4041-BE88-D69696AF7103}" type="slidenum">
              <a:rPr lang="en-US" smtClean="0"/>
              <a:pPr/>
              <a:t>‹#›</a:t>
            </a:fld>
            <a:endParaRPr lang="en-US"/>
          </a:p>
        </p:txBody>
      </p:sp>
      <p:sp>
        <p:nvSpPr>
          <p:cNvPr id="16" name="Rectangle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Rectangle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Rectangle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Rectangle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Rectangle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Rectangle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Rectangle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Rectangle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Rectangle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transition spd="med">
    <p:wipe dir="d"/>
  </p:transition>
  <p:timing>
    <p:tnLst>
      <p:par>
        <p:cTn id="1" dur="indefinite" restart="never" nodeType="tmRoot"/>
      </p:par>
    </p:tnLst>
  </p:timing>
</p:sldLayout>
</file>

<file path=ppt/slideLayouts/slideLayout2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E9FFC974-45AA-4860-8A37-DCFD18F6402E}" type="slidenum">
              <a:rPr lang="en-US" smtClean="0"/>
              <a:pPr/>
              <a:t>‹#›</a:t>
            </a:fld>
            <a:endParaRPr lang="en-US"/>
          </a:p>
        </p:txBody>
      </p:sp>
    </p:spTree>
  </p:cSld>
  <p:clrMapOvr>
    <a:masterClrMapping/>
  </p:clrMapOvr>
  <p:transition spd="med">
    <p:wipe dir="d"/>
  </p:transition>
  <p:timing>
    <p:tnLst>
      <p:par>
        <p:cTn id="1" dur="indefinite" restart="never" nodeType="tmRoot"/>
      </p:par>
    </p:tnLst>
  </p:timing>
</p:sldLayout>
</file>

<file path=ppt/slideLayouts/slideLayout24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E152F82F-14F5-4874-9097-D92299B979B1}" type="slidenum">
              <a:rPr lang="en-US" smtClean="0"/>
              <a:pPr/>
              <a:t>‹#›</a:t>
            </a:fld>
            <a:endParaRPr lang="en-US"/>
          </a:p>
        </p:txBody>
      </p:sp>
    </p:spTree>
  </p:cSld>
  <p:clrMapOvr>
    <a:masterClrMapping/>
  </p:clrMapOvr>
  <p:transition spd="med">
    <p:wipe dir="d"/>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8F78D98-F9DC-44DF-AF93-DEEE8A0910DD}" type="slidenum">
              <a:rPr lang="en-US" smtClean="0"/>
              <a:pPr/>
              <a:t>‹#›</a:t>
            </a:fld>
            <a:endParaRPr lang="en-US"/>
          </a:p>
        </p:txBody>
      </p:sp>
    </p:spTree>
  </p:cSld>
  <p:clrMapOvr>
    <a:masterClrMapping/>
  </p:clrMapOvr>
  <p:transition spd="med">
    <p:wipe dir="d"/>
  </p:transition>
</p:sldLayout>
</file>

<file path=ppt/slideLayouts/slideLayout2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07F7DB4D-92E1-4E6E-8831-669DC7C978E4}" type="slidenum">
              <a:rPr lang="en-US" smtClean="0"/>
              <a:pPr/>
              <a:t>‹#›</a:t>
            </a:fld>
            <a:endParaRPr lang="en-US"/>
          </a:p>
        </p:txBody>
      </p:sp>
    </p:spTree>
  </p:cSld>
  <p:clrMapOvr>
    <a:masterClrMapping/>
  </p:clrMapOvr>
  <p:transition spd="med">
    <p:wipe dir="d"/>
  </p:transition>
  <p:timing>
    <p:tnLst>
      <p:par>
        <p:cTn id="1" dur="indefinite" restart="never" nodeType="tmRoot"/>
      </p:par>
    </p:tnLst>
  </p:timing>
</p:sldLayout>
</file>

<file path=ppt/slideLayouts/slideLayout2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Straight Connector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rot="5400000">
            <a:off x="8514581" y="1219200"/>
            <a:ext cx="132763" cy="128466"/>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en-US" smtClean="0"/>
              <a:t>Click icon to add picture</a:t>
            </a:r>
            <a:endParaRPr kumimoji="0" lang="en-US"/>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grpSp>
        <p:nvGrpSpPr>
          <p:cNvPr id="14" name="Group 13"/>
          <p:cNvGrpSpPr/>
          <p:nvPr/>
        </p:nvGrpSpPr>
        <p:grpSpPr>
          <a:xfrm rot="5400000">
            <a:off x="8666981" y="1371600"/>
            <a:ext cx="132763" cy="128466"/>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8320088" y="1474763"/>
            <a:ext cx="132763" cy="128466"/>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a:xfrm>
            <a:off x="6477000" y="55499"/>
            <a:ext cx="2133600" cy="365125"/>
          </a:xfrm>
        </p:spPr>
        <p:txBody>
          <a:bodyPr/>
          <a:lstStyle>
            <a:extLst/>
          </a:lstStyle>
          <a:p>
            <a:endParaRPr lang="en-US"/>
          </a:p>
        </p:txBody>
      </p:sp>
      <p:sp>
        <p:nvSpPr>
          <p:cNvPr id="6" name="Footer Placeholder 5"/>
          <p:cNvSpPr>
            <a:spLocks noGrp="1"/>
          </p:cNvSpPr>
          <p:nvPr>
            <p:ph type="ftr" sz="quarter" idx="11"/>
          </p:nvPr>
        </p:nvSpPr>
        <p:spPr>
          <a:xfrm>
            <a:off x="914400" y="55499"/>
            <a:ext cx="5562600" cy="365125"/>
          </a:xfrm>
        </p:spPr>
        <p:txBody>
          <a:bodyPr/>
          <a:lstStyle>
            <a:extLst/>
          </a:lstStyle>
          <a:p>
            <a:endParaRPr lang="en-US"/>
          </a:p>
        </p:txBody>
      </p:sp>
      <p:sp>
        <p:nvSpPr>
          <p:cNvPr id="7" name="Slide Number Placeholder 6"/>
          <p:cNvSpPr>
            <a:spLocks noGrp="1"/>
          </p:cNvSpPr>
          <p:nvPr>
            <p:ph type="sldNum" sz="quarter" idx="12"/>
          </p:nvPr>
        </p:nvSpPr>
        <p:spPr>
          <a:xfrm>
            <a:off x="8610600" y="55499"/>
            <a:ext cx="457200" cy="365125"/>
          </a:xfrm>
        </p:spPr>
        <p:txBody>
          <a:bodyPr/>
          <a:lstStyle>
            <a:extLst/>
          </a:lstStyle>
          <a:p>
            <a:fld id="{0671EE4F-F099-4C43-9B28-645F92E26154}" type="slidenum">
              <a:rPr lang="en-US" smtClean="0"/>
              <a:pPr/>
              <a:t>‹#›</a:t>
            </a:fld>
            <a:endParaRPr lang="en-US"/>
          </a:p>
        </p:txBody>
      </p:sp>
    </p:spTree>
  </p:cSld>
  <p:clrMapOvr>
    <a:masterClrMapping/>
  </p:clrMapOvr>
  <p:transition spd="med">
    <p:wipe dir="d"/>
  </p:transition>
  <p:timing>
    <p:tnLst>
      <p:par>
        <p:cTn id="1" dur="indefinite" restart="never" nodeType="tmRoot"/>
      </p:par>
    </p:tnLst>
  </p:timing>
</p:sldLayout>
</file>

<file path=ppt/slideLayouts/slideLayout2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614EA81B-9839-458F-8B43-C4277F13E722}" type="slidenum">
              <a:rPr lang="en-US" smtClean="0"/>
              <a:pPr/>
              <a:t>‹#›</a:t>
            </a:fld>
            <a:endParaRPr lang="en-US"/>
          </a:p>
        </p:txBody>
      </p:sp>
    </p:spTree>
  </p:cSld>
  <p:clrMapOvr>
    <a:masterClrMapping/>
  </p:clrMapOvr>
  <p:transition spd="med">
    <p:wipe dir="d"/>
  </p:transition>
  <p:timing>
    <p:tnLst>
      <p:par>
        <p:cTn id="1" dur="indefinite" restart="never" nodeType="tmRoot"/>
      </p:par>
    </p:tnLst>
  </p:timing>
</p:sldLayout>
</file>

<file path=ppt/slideLayouts/slideLayout2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39"/>
            <a:ext cx="58674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C1648A1E-EC0C-4F07-BB5B-F8F9A01B008E}" type="slidenum">
              <a:rPr lang="en-US" smtClean="0"/>
              <a:pPr/>
              <a:t>‹#›</a:t>
            </a:fld>
            <a:endParaRPr lang="en-US"/>
          </a:p>
        </p:txBody>
      </p:sp>
    </p:spTree>
  </p:cSld>
  <p:clrMapOvr>
    <a:masterClrMapping/>
  </p:clrMapOvr>
  <p:transition spd="med">
    <p:wipe dir="d"/>
  </p:transition>
  <p:timing>
    <p:tnLst>
      <p:par>
        <p:cTn id="1" dur="indefinite" restart="never" nodeType="tmRoot"/>
      </p:par>
    </p:tnLst>
  </p:timing>
</p:sldLayout>
</file>

<file path=ppt/slideLayouts/slideLayout25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endParaRPr lang="en-US"/>
          </a:p>
        </p:txBody>
      </p:sp>
      <p:sp>
        <p:nvSpPr>
          <p:cNvPr id="2" name="Footer Placeholder 1"/>
          <p:cNvSpPr>
            <a:spLocks noGrp="1"/>
          </p:cNvSpPr>
          <p:nvPr>
            <p:ph type="ftr" sz="quarter" idx="11"/>
          </p:nvPr>
        </p:nvSpPr>
        <p:spPr/>
        <p:txBody>
          <a:bodyPr/>
          <a:lstStyle/>
          <a:p>
            <a:endParaRPr lang="en-US"/>
          </a:p>
        </p:txBody>
      </p:sp>
      <p:sp>
        <p:nvSpPr>
          <p:cNvPr id="15" name="Slide Number Placeholder 14"/>
          <p:cNvSpPr>
            <a:spLocks noGrp="1"/>
          </p:cNvSpPr>
          <p:nvPr>
            <p:ph type="sldNum" sz="quarter" idx="12"/>
          </p:nvPr>
        </p:nvSpPr>
        <p:spPr>
          <a:xfrm>
            <a:off x="8229600" y="6473952"/>
            <a:ext cx="758952" cy="246888"/>
          </a:xfrm>
        </p:spPr>
        <p:txBody>
          <a:bodyPr/>
          <a:lstStyle/>
          <a:p>
            <a:fld id="{C983CAAE-8909-4FFA-B663-0A5D854694C8}" type="slidenum">
              <a:rPr lang="en-US" smtClean="0"/>
              <a:pPr/>
              <a:t>‹#›</a:t>
            </a:fld>
            <a:endParaRPr lang="en-US"/>
          </a:p>
        </p:txBody>
      </p:sp>
    </p:spTree>
  </p:cSld>
  <p:clrMapOvr>
    <a:masterClrMapping/>
  </p:clrMapOvr>
  <p:transition spd="med">
    <p:wipe dir="d"/>
  </p:transition>
  <p:timing>
    <p:tnLst>
      <p:par>
        <p:cTn id="1" dur="indefinite" restart="never" nodeType="tmRoot"/>
      </p:par>
    </p:tnLst>
  </p:timing>
</p:sldLayout>
</file>

<file path=ppt/slideLayouts/slideLayout2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endParaRPr lang="en-US"/>
          </a:p>
        </p:txBody>
      </p:sp>
      <p:sp>
        <p:nvSpPr>
          <p:cNvPr id="19" name="Footer Placeholder 18"/>
          <p:cNvSpPr>
            <a:spLocks noGrp="1"/>
          </p:cNvSpPr>
          <p:nvPr>
            <p:ph type="ftr" sz="quarter" idx="11"/>
          </p:nvPr>
        </p:nvSpPr>
        <p:spPr>
          <a:xfrm>
            <a:off x="3581400" y="76200"/>
            <a:ext cx="2895600" cy="288925"/>
          </a:xfrm>
        </p:spPr>
        <p:txBody>
          <a:bodyPr/>
          <a:lstStyle/>
          <a:p>
            <a:endParaRPr lang="en-US"/>
          </a:p>
        </p:txBody>
      </p:sp>
      <p:sp>
        <p:nvSpPr>
          <p:cNvPr id="16" name="Slide Number Placeholder 15"/>
          <p:cNvSpPr>
            <a:spLocks noGrp="1"/>
          </p:cNvSpPr>
          <p:nvPr>
            <p:ph type="sldNum" sz="quarter" idx="12"/>
          </p:nvPr>
        </p:nvSpPr>
        <p:spPr>
          <a:xfrm>
            <a:off x="8229600" y="6473952"/>
            <a:ext cx="758952" cy="246888"/>
          </a:xfrm>
        </p:spPr>
        <p:txBody>
          <a:bodyPr/>
          <a:lstStyle/>
          <a:p>
            <a:fld id="{DE58E838-7762-4F89-8428-313DDEBDF020}" type="slidenum">
              <a:rPr lang="en-US" smtClean="0"/>
              <a:pPr/>
              <a:t>‹#›</a:t>
            </a:fld>
            <a:endParaRPr lang="en-US"/>
          </a:p>
        </p:txBody>
      </p:sp>
    </p:spTree>
  </p:cSld>
  <p:clrMapOvr>
    <a:masterClrMapping/>
  </p:clrMapOvr>
  <p:transition spd="med">
    <p:wipe dir="d"/>
  </p:transition>
  <p:timing>
    <p:tnLst>
      <p:par>
        <p:cTn id="1" dur="indefinite" restart="never" nodeType="tmRoot"/>
      </p:par>
    </p:tnLst>
  </p:timing>
</p:sldLayout>
</file>

<file path=ppt/slideLayouts/slideLayout256.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endParaRPr lang="en-US"/>
          </a:p>
        </p:txBody>
      </p:sp>
      <p:sp>
        <p:nvSpPr>
          <p:cNvPr id="11" name="Footer Placeholder 10"/>
          <p:cNvSpPr>
            <a:spLocks noGrp="1"/>
          </p:cNvSpPr>
          <p:nvPr>
            <p:ph type="ftr" sz="quarter" idx="11"/>
          </p:nvPr>
        </p:nvSpPr>
        <p:spPr/>
        <p:txBody>
          <a:bodyPr/>
          <a:lstStyle/>
          <a:p>
            <a:endParaRPr lang="en-US"/>
          </a:p>
        </p:txBody>
      </p:sp>
      <p:sp>
        <p:nvSpPr>
          <p:cNvPr id="16" name="Slide Number Placeholder 15"/>
          <p:cNvSpPr>
            <a:spLocks noGrp="1"/>
          </p:cNvSpPr>
          <p:nvPr>
            <p:ph type="sldNum" sz="quarter" idx="12"/>
          </p:nvPr>
        </p:nvSpPr>
        <p:spPr/>
        <p:txBody>
          <a:bodyPr/>
          <a:lstStyle/>
          <a:p>
            <a:fld id="{F8F78D98-F9DC-44DF-AF93-DEEE8A0910DD}" type="slidenum">
              <a:rPr lang="en-US" smtClean="0"/>
              <a:pPr/>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transition spd="med">
    <p:wipe dir="d"/>
  </p:transition>
  <p:timing>
    <p:tnLst>
      <p:par>
        <p:cTn id="1" dur="indefinite" restart="never" nodeType="tmRoot"/>
      </p:par>
    </p:tnLst>
  </p:timing>
</p:sldLayout>
</file>

<file path=ppt/slideLayouts/slideLayout2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endParaRPr lang="en-US"/>
          </a:p>
        </p:txBody>
      </p:sp>
      <p:sp>
        <p:nvSpPr>
          <p:cNvPr id="10" name="Footer Placeholder 9"/>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A085B48C-D627-4CB9-9F93-4CD3E2740077}" type="slidenum">
              <a:rPr lang="en-US" smtClean="0"/>
              <a:pPr/>
              <a:t>‹#›</a:t>
            </a:fld>
            <a:endParaRPr lang="en-US"/>
          </a:p>
        </p:txBody>
      </p:sp>
    </p:spTree>
  </p:cSld>
  <p:clrMapOvr>
    <a:masterClrMapping/>
  </p:clrMapOvr>
  <p:transition spd="med">
    <p:wipe dir="d"/>
  </p:transition>
  <p:timing>
    <p:tnLst>
      <p:par>
        <p:cTn id="1" dur="indefinite" restart="never" nodeType="tmRoot"/>
      </p:par>
    </p:tnLst>
  </p:timing>
</p:sldLayout>
</file>

<file path=ppt/slideLayouts/slideLayout258.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229600" y="6477000"/>
            <a:ext cx="762000" cy="246888"/>
          </a:xfrm>
        </p:spPr>
        <p:txBody>
          <a:bodyPr/>
          <a:lstStyle/>
          <a:p>
            <a:fld id="{68DA8BB2-3B2C-4041-BE88-D69696AF7103}" type="slidenum">
              <a:rPr lang="en-US" smtClean="0"/>
              <a:pPr/>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transition spd="med">
    <p:wipe dir="d"/>
  </p:transition>
  <p:timing>
    <p:tnLst>
      <p:par>
        <p:cTn id="1" dur="indefinite" restart="never" nodeType="tmRoot"/>
      </p:par>
    </p:tnLst>
  </p:timing>
</p:sldLayout>
</file>

<file path=ppt/slideLayouts/slideLayout2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endParaRPr lang="en-US"/>
          </a:p>
        </p:txBody>
      </p:sp>
      <p:sp>
        <p:nvSpPr>
          <p:cNvPr id="21" name="Footer Placeholder 20"/>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FFC974-45AA-4860-8A37-DCFD18F6402E}" type="slidenum">
              <a:rPr lang="en-US" smtClean="0"/>
              <a:pPr/>
              <a:t>‹#›</a:t>
            </a:fld>
            <a:endParaRPr lang="en-US"/>
          </a:p>
        </p:txBody>
      </p:sp>
    </p:spTree>
  </p:cSld>
  <p:clrMapOvr>
    <a:masterClrMapping/>
  </p:clrMapOvr>
  <p:transition spd="med">
    <p:wipe dir="d"/>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693988" y="1600200"/>
            <a:ext cx="30861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932488" y="1600200"/>
            <a:ext cx="308768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A085B48C-D627-4CB9-9F93-4CD3E2740077}" type="slidenum">
              <a:rPr lang="en-US" smtClean="0"/>
              <a:pPr/>
              <a:t>‹#›</a:t>
            </a:fld>
            <a:endParaRPr lang="en-US"/>
          </a:p>
        </p:txBody>
      </p:sp>
    </p:spTree>
  </p:cSld>
  <p:clrMapOvr>
    <a:masterClrMapping/>
  </p:clrMapOvr>
  <p:transition spd="med">
    <p:wipe dir="d"/>
  </p:transition>
</p:sldLayout>
</file>

<file path=ppt/slideLayouts/slideLayout26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a:p>
        </p:txBody>
      </p:sp>
      <p:sp>
        <p:nvSpPr>
          <p:cNvPr id="24" name="Footer Placeholder 23"/>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52F82F-14F5-4874-9097-D92299B979B1}" type="slidenum">
              <a:rPr lang="en-US" smtClean="0"/>
              <a:pPr/>
              <a:t>‹#›</a:t>
            </a:fld>
            <a:endParaRPr lang="en-US"/>
          </a:p>
        </p:txBody>
      </p:sp>
    </p:spTree>
  </p:cSld>
  <p:clrMapOvr>
    <a:masterClrMapping/>
  </p:clrMapOvr>
  <p:transition spd="med">
    <p:wipe dir="d"/>
  </p:transition>
  <p:timing>
    <p:tnLst>
      <p:par>
        <p:cTn id="1" dur="indefinite" restart="never" nodeType="tmRoot"/>
      </p:par>
    </p:tnLst>
  </p:timing>
</p:sldLayout>
</file>

<file path=ppt/slideLayouts/slideLayout26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endParaRPr lang="en-US"/>
          </a:p>
        </p:txBody>
      </p:sp>
      <p:sp>
        <p:nvSpPr>
          <p:cNvPr id="29" name="Footer Placeholder 28"/>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F7DB4D-92E1-4E6E-8831-669DC7C978E4}" type="slidenum">
              <a:rPr lang="en-US" smtClean="0"/>
              <a:pPr/>
              <a:t>‹#›</a:t>
            </a:fld>
            <a:endParaRPr lang="en-US"/>
          </a:p>
        </p:txBody>
      </p:sp>
    </p:spTree>
  </p:cSld>
  <p:clrMapOvr>
    <a:masterClrMapping/>
  </p:clrMapOvr>
  <p:transition spd="med">
    <p:wipe dir="d"/>
  </p:transition>
  <p:timing>
    <p:tnLst>
      <p:par>
        <p:cTn id="1" dur="indefinite" restart="never" nodeType="tmRoot"/>
      </p:par>
    </p:tnLst>
  </p:timing>
</p:sldLayout>
</file>

<file path=ppt/slideLayouts/slideLayout26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0671EE4F-F099-4C43-9B28-645F92E26154}" type="slidenum">
              <a:rPr lang="en-US" smtClean="0"/>
              <a:pPr/>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transition spd="med">
    <p:wipe dir="d"/>
  </p:transition>
  <p:timing>
    <p:tnLst>
      <p:par>
        <p:cTn id="1" dur="indefinite" restart="never" nodeType="tmRoot"/>
      </p:par>
    </p:tnLst>
  </p:timing>
</p:sldLayout>
</file>

<file path=ppt/slideLayouts/slideLayout2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4EA81B-9839-458F-8B43-C4277F13E722}" type="slidenum">
              <a:rPr lang="en-US" smtClean="0"/>
              <a:pPr/>
              <a:t>‹#›</a:t>
            </a:fld>
            <a:endParaRPr lang="en-US"/>
          </a:p>
        </p:txBody>
      </p:sp>
    </p:spTree>
  </p:cSld>
  <p:clrMapOvr>
    <a:masterClrMapping/>
  </p:clrMapOvr>
  <p:transition spd="med">
    <p:wipe dir="d"/>
  </p:transition>
  <p:timing>
    <p:tnLst>
      <p:par>
        <p:cTn id="1" dur="indefinite" restart="never" nodeType="tmRoot"/>
      </p:par>
    </p:tnLst>
  </p:timing>
</p:sldLayout>
</file>

<file path=ppt/slideLayouts/slideLayout26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648A1E-EC0C-4F07-BB5B-F8F9A01B008E}" type="slidenum">
              <a:rPr lang="en-US" smtClean="0"/>
              <a:pPr/>
              <a:t>‹#›</a:t>
            </a:fld>
            <a:endParaRPr lang="en-US"/>
          </a:p>
        </p:txBody>
      </p:sp>
    </p:spTree>
  </p:cSld>
  <p:clrMapOvr>
    <a:masterClrMapping/>
  </p:clrMapOvr>
  <p:transition spd="med">
    <p:wipe dir="d"/>
  </p:transition>
  <p:timing>
    <p:tnLst>
      <p:par>
        <p:cTn id="1" dur="indefinite" restart="never" nodeType="tmRoot"/>
      </p:par>
    </p:tnLst>
  </p:timing>
</p:sldLayout>
</file>

<file path=ppt/slideLayouts/slideLayout26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C983CAAE-8909-4FFA-B663-0A5D854694C8}" type="slidenum">
              <a:rPr lang="en-US" smtClean="0"/>
              <a:pPr/>
              <a:t>‹#›</a:t>
            </a:fld>
            <a:endParaRPr lang="en-US"/>
          </a:p>
        </p:txBody>
      </p:sp>
    </p:spTree>
  </p:cSld>
  <p:clrMapOvr>
    <a:masterClrMapping/>
  </p:clrMapOvr>
  <p:transition spd="med">
    <p:wipe dir="d"/>
  </p:transition>
  <p:timing>
    <p:tnLst>
      <p:par>
        <p:cTn id="1" dur="indefinite" restart="never" nodeType="tmRoot"/>
      </p:par>
    </p:tnLst>
  </p:timing>
</p:sldLayout>
</file>

<file path=ppt/slideLayouts/slideLayout2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DE58E838-7762-4F89-8428-313DDEBDF020}"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transition spd="med">
    <p:wipe dir="d"/>
  </p:transition>
  <p:timing>
    <p:tnLst>
      <p:par>
        <p:cTn id="1" dur="indefinite" restart="never" nodeType="tmRoot"/>
      </p:par>
    </p:tnLst>
  </p:timing>
</p:sldLayout>
</file>

<file path=ppt/slideLayouts/slideLayout267.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F8F78D98-F9DC-44DF-AF93-DEEE8A0910DD}"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ransition spd="med">
    <p:wipe dir="d"/>
  </p:transition>
  <p:timing>
    <p:tnLst>
      <p:par>
        <p:cTn id="1" dur="indefinite" restart="never" nodeType="tmRoot"/>
      </p:par>
    </p:tnLst>
  </p:timing>
</p:sldLayout>
</file>

<file path=ppt/slideLayouts/slideLayout268.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A085B48C-D627-4CB9-9F93-4CD3E2740077}"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transition spd="med">
    <p:wipe dir="d"/>
  </p:transition>
  <p:timing>
    <p:tnLst>
      <p:par>
        <p:cTn id="1" dur="indefinite" restart="never" nodeType="tmRoot"/>
      </p:par>
    </p:tnLst>
  </p:timing>
</p:sldLayout>
</file>

<file path=ppt/slideLayouts/slideLayout269.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68DA8BB2-3B2C-4041-BE88-D69696AF7103}"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transition spd="med">
    <p:wipe dir="d"/>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68DA8BB2-3B2C-4041-BE88-D69696AF7103}" type="slidenum">
              <a:rPr lang="en-US" smtClean="0"/>
              <a:pPr/>
              <a:t>‹#›</a:t>
            </a:fld>
            <a:endParaRPr lang="en-US"/>
          </a:p>
        </p:txBody>
      </p:sp>
    </p:spTree>
  </p:cSld>
  <p:clrMapOvr>
    <a:masterClrMapping/>
  </p:clrMapOvr>
  <p:transition spd="med">
    <p:wipe dir="d"/>
  </p:transition>
</p:sldLayout>
</file>

<file path=ppt/slideLayouts/slideLayout270.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E9FFC974-45AA-4860-8A37-DCFD18F6402E}"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transition spd="med">
    <p:wipe dir="d"/>
  </p:transition>
  <p:timing>
    <p:tnLst>
      <p:par>
        <p:cTn id="1" dur="indefinite" restart="never" nodeType="tmRoot"/>
      </p:par>
    </p:tnLst>
  </p:timing>
</p:sldLayout>
</file>

<file path=ppt/slideLayouts/slideLayout2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E152F82F-14F5-4874-9097-D92299B979B1}" type="slidenum">
              <a:rPr lang="en-US" smtClean="0"/>
              <a:pPr/>
              <a:t>‹#›</a:t>
            </a:fld>
            <a:endParaRPr lang="en-US"/>
          </a:p>
        </p:txBody>
      </p:sp>
    </p:spTree>
  </p:cSld>
  <p:clrMapOvr>
    <a:masterClrMapping/>
  </p:clrMapOvr>
  <p:transition spd="med">
    <p:wipe dir="d"/>
  </p:transition>
  <p:timing>
    <p:tnLst>
      <p:par>
        <p:cTn id="1" dur="indefinite" restart="never" nodeType="tmRoot"/>
      </p:par>
    </p:tnLst>
  </p:timing>
</p:sldLayout>
</file>

<file path=ppt/slideLayouts/slideLayout27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07F7DB4D-92E1-4E6E-8831-669DC7C978E4}"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transition spd="med">
    <p:wipe dir="d"/>
  </p:transition>
  <p:timing>
    <p:tnLst>
      <p:par>
        <p:cTn id="1" dur="indefinite" restart="never" nodeType="tmRoot"/>
      </p:par>
    </p:tnLst>
  </p:timing>
</p:sldLayout>
</file>

<file path=ppt/slideLayouts/slideLayout27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0671EE4F-F099-4C43-9B28-645F92E26154}"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ransition spd="med">
    <p:wipe dir="d"/>
  </p:transition>
  <p:timing>
    <p:tnLst>
      <p:par>
        <p:cTn id="1" dur="indefinite" restart="never" nodeType="tmRoot"/>
      </p:par>
    </p:tnLst>
  </p:timing>
</p:sldLayout>
</file>

<file path=ppt/slideLayouts/slideLayout27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614EA81B-9839-458F-8B43-C4277F13E722}" type="slidenum">
              <a:rPr lang="en-US" smtClean="0"/>
              <a:pPr/>
              <a:t>‹#›</a:t>
            </a:fld>
            <a:endParaRPr lang="en-US"/>
          </a:p>
        </p:txBody>
      </p:sp>
    </p:spTree>
  </p:cSld>
  <p:clrMapOvr>
    <a:masterClrMapping/>
  </p:clrMapOvr>
  <p:transition spd="med">
    <p:wipe dir="d"/>
  </p:transition>
  <p:timing>
    <p:tnLst>
      <p:par>
        <p:cTn id="1" dur="indefinite" restart="never" nodeType="tmRoot"/>
      </p:par>
    </p:tnLst>
  </p:timing>
</p:sldLayout>
</file>

<file path=ppt/slideLayouts/slideLayout27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C1648A1E-EC0C-4F07-BB5B-F8F9A01B008E}" type="slidenum">
              <a:rPr lang="en-US" smtClean="0"/>
              <a:pPr/>
              <a:t>‹#›</a:t>
            </a:fld>
            <a:endParaRPr lang="en-US"/>
          </a:p>
        </p:txBody>
      </p:sp>
    </p:spTree>
  </p:cSld>
  <p:clrMapOvr>
    <a:masterClrMapping/>
  </p:clrMapOvr>
  <p:transition spd="med">
    <p:wipe dir="d"/>
  </p:transition>
  <p:timing>
    <p:tnLst>
      <p:par>
        <p:cTn id="1" dur="indefinite" restart="never" nodeType="tmRoot"/>
      </p:par>
    </p:tnLst>
  </p:timing>
</p:sldLayout>
</file>

<file path=ppt/slideLayouts/slideLayout276.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C983CAAE-8909-4FFA-B663-0A5D854694C8}" type="slidenum">
              <a:rPr lang="en-US" smtClean="0"/>
              <a:pPr/>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transition spd="med">
    <p:wipe dir="d"/>
  </p:transition>
  <p:timing>
    <p:tnLst>
      <p:par>
        <p:cTn id="1" dur="indefinite" restart="never" nodeType="tmRoot"/>
      </p:par>
    </p:tnLst>
  </p:timing>
</p:sldLayout>
</file>

<file path=ppt/slideLayouts/slideLayout277.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DE58E838-7762-4F89-8428-313DDEBDF020}" type="slidenum">
              <a:rPr lang="en-US" smtClean="0"/>
              <a:pPr/>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transition spd="med">
    <p:wipe dir="d"/>
  </p:transition>
  <p:timing>
    <p:tnLst>
      <p:par>
        <p:cTn id="1" dur="indefinite" restart="never" nodeType="tmRoot"/>
      </p:par>
    </p:tnLst>
  </p:timing>
</p:sldLayout>
</file>

<file path=ppt/slideLayouts/slideLayout278.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F8F78D98-F9DC-44DF-AF93-DEEE8A0910DD}" type="slidenum">
              <a:rPr lang="en-US" smtClean="0"/>
              <a:pPr/>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transition spd="med">
    <p:wipe dir="d"/>
  </p:transition>
  <p:timing>
    <p:tnLst>
      <p:par>
        <p:cTn id="1" dur="indefinite" restart="never" nodeType="tmRoot"/>
      </p:par>
    </p:tnLst>
  </p:timing>
</p:sldLayout>
</file>

<file path=ppt/slideLayouts/slideLayout279.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85B48C-D627-4CB9-9F93-4CD3E2740077}" type="slidenum">
              <a:rPr lang="en-US" smtClean="0"/>
              <a:pPr/>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transition spd="med">
    <p:wipe dir="d"/>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E9FFC974-45AA-4860-8A37-DCFD18F6402E}" type="slidenum">
              <a:rPr lang="en-US" smtClean="0"/>
              <a:pPr/>
              <a:t>‹#›</a:t>
            </a:fld>
            <a:endParaRPr lang="en-US"/>
          </a:p>
        </p:txBody>
      </p:sp>
    </p:spTree>
  </p:cSld>
  <p:clrMapOvr>
    <a:masterClrMapping/>
  </p:clrMapOvr>
  <p:transition spd="med">
    <p:wipe dir="d"/>
  </p:transition>
</p:sldLayout>
</file>

<file path=ppt/slideLayouts/slideLayout280.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68DA8BB2-3B2C-4041-BE88-D69696AF7103}" type="slidenum">
              <a:rPr lang="en-US" smtClean="0"/>
              <a:pPr/>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transition spd="med">
    <p:wipe dir="d"/>
  </p:transition>
  <p:timing>
    <p:tnLst>
      <p:par>
        <p:cTn id="1" dur="indefinite" restart="never" nodeType="tmRoot"/>
      </p:par>
    </p:tnLst>
  </p:timing>
</p:sldLayout>
</file>

<file path=ppt/slideLayouts/slideLayout28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E9FFC974-45AA-4860-8A37-DCFD18F6402E}" type="slidenum">
              <a:rPr lang="en-US" smtClean="0"/>
              <a:pPr/>
              <a:t>‹#›</a:t>
            </a:fld>
            <a:endParaRPr lang="en-US"/>
          </a:p>
        </p:txBody>
      </p:sp>
    </p:spTree>
  </p:cSld>
  <p:clrMapOvr>
    <a:masterClrMapping/>
  </p:clrMapOvr>
  <p:transition spd="med">
    <p:wipe dir="d"/>
  </p:transition>
  <p:timing>
    <p:tnLst>
      <p:par>
        <p:cTn id="1" dur="indefinite" restart="never" nodeType="tmRoot"/>
      </p:par>
    </p:tnLst>
  </p:timing>
</p:sldLayout>
</file>

<file path=ppt/slideLayouts/slideLayout28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E152F82F-14F5-4874-9097-D92299B979B1}" type="slidenum">
              <a:rPr lang="en-US" smtClean="0"/>
              <a:pPr/>
              <a:t>‹#›</a:t>
            </a:fld>
            <a:endParaRPr lang="en-US"/>
          </a:p>
        </p:txBody>
      </p:sp>
    </p:spTree>
  </p:cSld>
  <p:clrMapOvr>
    <a:masterClrMapping/>
  </p:clrMapOvr>
  <p:transition spd="med">
    <p:wipe dir="d"/>
  </p:transition>
  <p:timing>
    <p:tnLst>
      <p:par>
        <p:cTn id="1" dur="indefinite" restart="never" nodeType="tmRoot"/>
      </p:par>
    </p:tnLst>
  </p:timing>
</p:sldLayout>
</file>

<file path=ppt/slideLayouts/slideLayout28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07F7DB4D-92E1-4E6E-8831-669DC7C978E4}" type="slidenum">
              <a:rPr lang="en-US" smtClean="0"/>
              <a:pPr/>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transition spd="med">
    <p:wipe dir="d"/>
  </p:transition>
  <p:timing>
    <p:tnLst>
      <p:par>
        <p:cTn id="1" dur="indefinite" restart="never" nodeType="tmRoot"/>
      </p:par>
    </p:tnLst>
  </p:timing>
</p:sldLayout>
</file>

<file path=ppt/slideLayouts/slideLayout28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0671EE4F-F099-4C43-9B28-645F92E26154}" type="slidenum">
              <a:rPr lang="en-US" smtClean="0"/>
              <a:pPr/>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transition spd="med">
    <p:wipe dir="d"/>
  </p:transition>
  <p:timing>
    <p:tnLst>
      <p:par>
        <p:cTn id="1" dur="indefinite" restart="never" nodeType="tmRoot"/>
      </p:par>
    </p:tnLst>
  </p:timing>
</p:sldLayout>
</file>

<file path=ppt/slideLayouts/slideLayout285.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4EA81B-9839-458F-8B43-C4277F13E722}"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transition spd="med">
    <p:wipe dir="d"/>
  </p:transition>
  <p:timing>
    <p:tnLst>
      <p:par>
        <p:cTn id="1" dur="indefinite" restart="never" nodeType="tmRoot"/>
      </p:par>
    </p:tnLst>
  </p:timing>
</p:sldLayout>
</file>

<file path=ppt/slideLayouts/slideLayout28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C1648A1E-EC0C-4F07-BB5B-F8F9A01B008E}" type="slidenum">
              <a:rPr lang="en-US" smtClean="0"/>
              <a:pPr/>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transition spd="med">
    <p:wipe dir="d"/>
  </p:transition>
  <p:timing>
    <p:tnLst>
      <p:par>
        <p:cTn id="1" dur="indefinite" restart="never" nodeType="tmRoot"/>
      </p:par>
    </p:tnLst>
  </p:timing>
</p:sldLayout>
</file>

<file path=ppt/slideLayouts/slideLayout287.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C983CAAE-8909-4FFA-B663-0A5D854694C8}"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transition spd="med">
    <p:wipe dir="d"/>
  </p:transition>
  <p:timing>
    <p:tnLst>
      <p:par>
        <p:cTn id="1" dur="indefinite" restart="never" nodeType="tmRoot"/>
      </p:par>
    </p:tnLst>
  </p:timing>
</p:sldLayout>
</file>

<file path=ppt/slideLayouts/slideLayout28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58E838-7762-4F89-8428-313DDEBDF020}" type="slidenum">
              <a:rPr lang="en-US" smtClean="0"/>
              <a:pPr/>
              <a:t>‹#›</a:t>
            </a:fld>
            <a:endParaRPr lang="en-US"/>
          </a:p>
        </p:txBody>
      </p:sp>
    </p:spTree>
  </p:cSld>
  <p:clrMapOvr>
    <a:masterClrMapping/>
  </p:clrMapOvr>
  <p:transition spd="med">
    <p:wipe dir="d"/>
  </p:transition>
  <p:timing>
    <p:tnLst>
      <p:par>
        <p:cTn id="1" dur="indefinite" restart="never" nodeType="tmRoot"/>
      </p:par>
    </p:tnLst>
  </p:timing>
</p:sldLayout>
</file>

<file path=ppt/slideLayouts/slideLayout289.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F78D98-F9DC-44DF-AF93-DEEE8A0910DD}"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transition spd="med">
    <p:wipe dir="d"/>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E152F82F-14F5-4874-9097-D92299B979B1}" type="slidenum">
              <a:rPr lang="en-US" smtClean="0"/>
              <a:pPr/>
              <a:t>‹#›</a:t>
            </a:fld>
            <a:endParaRPr lang="en-US"/>
          </a:p>
        </p:txBody>
      </p:sp>
    </p:spTree>
  </p:cSld>
  <p:clrMapOvr>
    <a:masterClrMapping/>
  </p:clrMapOvr>
  <p:transition spd="med">
    <p:wipe dir="d"/>
  </p:transition>
</p:sldLayout>
</file>

<file path=ppt/slideLayouts/slideLayout29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85B48C-D627-4CB9-9F93-4CD3E2740077}" type="slidenum">
              <a:rPr lang="en-US" smtClean="0"/>
              <a:pPr/>
              <a:t>‹#›</a:t>
            </a:fld>
            <a:endParaRPr lang="en-US"/>
          </a:p>
        </p:txBody>
      </p:sp>
    </p:spTree>
  </p:cSld>
  <p:clrMapOvr>
    <a:masterClrMapping/>
  </p:clrMapOvr>
  <p:transition spd="med">
    <p:wipe dir="d"/>
  </p:transition>
  <p:timing>
    <p:tnLst>
      <p:par>
        <p:cTn id="1" dur="indefinite" restart="never" nodeType="tmRoot"/>
      </p:par>
    </p:tnLst>
  </p:timing>
</p:sldLayout>
</file>

<file path=ppt/slideLayouts/slideLayout29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8DA8BB2-3B2C-4041-BE88-D69696AF7103}" type="slidenum">
              <a:rPr lang="en-US" smtClean="0"/>
              <a:pPr/>
              <a:t>‹#›</a:t>
            </a:fld>
            <a:endParaRPr lang="en-US"/>
          </a:p>
        </p:txBody>
      </p:sp>
    </p:spTree>
  </p:cSld>
  <p:clrMapOvr>
    <a:masterClrMapping/>
  </p:clrMapOvr>
  <p:transition spd="med">
    <p:wipe dir="d"/>
  </p:transition>
  <p:timing>
    <p:tnLst>
      <p:par>
        <p:cTn id="1" dur="indefinite" restart="never" nodeType="tmRoot"/>
      </p:par>
    </p:tnLst>
  </p:timing>
</p:sldLayout>
</file>

<file path=ppt/slideLayouts/slideLayout29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9FFC974-45AA-4860-8A37-DCFD18F6402E}" type="slidenum">
              <a:rPr lang="en-US" smtClean="0"/>
              <a:pPr/>
              <a:t>‹#›</a:t>
            </a:fld>
            <a:endParaRPr lang="en-US"/>
          </a:p>
        </p:txBody>
      </p:sp>
    </p:spTree>
  </p:cSld>
  <p:clrMapOvr>
    <a:masterClrMapping/>
  </p:clrMapOvr>
  <p:transition spd="med">
    <p:wipe dir="d"/>
  </p:transition>
  <p:timing>
    <p:tnLst>
      <p:par>
        <p:cTn id="1" dur="indefinite" restart="never" nodeType="tmRoot"/>
      </p:par>
    </p:tnLst>
  </p:timing>
</p:sldLayout>
</file>

<file path=ppt/slideLayouts/slideLayout29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152F82F-14F5-4874-9097-D92299B979B1}" type="slidenum">
              <a:rPr lang="en-US" smtClean="0"/>
              <a:pPr/>
              <a:t>‹#›</a:t>
            </a:fld>
            <a:endParaRPr lang="en-US"/>
          </a:p>
        </p:txBody>
      </p:sp>
    </p:spTree>
  </p:cSld>
  <p:clrMapOvr>
    <a:masterClrMapping/>
  </p:clrMapOvr>
  <p:transition spd="med">
    <p:wipe dir="d"/>
  </p:transition>
  <p:timing>
    <p:tnLst>
      <p:par>
        <p:cTn id="1" dur="indefinite" restart="never" nodeType="tmRoot"/>
      </p:par>
    </p:tnLst>
  </p:timing>
</p:sldLayout>
</file>

<file path=ppt/slideLayouts/slideLayout29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F7DB4D-92E1-4E6E-8831-669DC7C978E4}" type="slidenum">
              <a:rPr lang="en-US" smtClean="0"/>
              <a:pPr/>
              <a:t>‹#›</a:t>
            </a:fld>
            <a:endParaRPr lang="en-US"/>
          </a:p>
        </p:txBody>
      </p:sp>
    </p:spTree>
  </p:cSld>
  <p:clrMapOvr>
    <a:masterClrMapping/>
  </p:clrMapOvr>
  <p:transition spd="med">
    <p:wipe dir="d"/>
  </p:transition>
  <p:timing>
    <p:tnLst>
      <p:par>
        <p:cTn id="1" dur="indefinite" restart="never" nodeType="tmRoot"/>
      </p:par>
    </p:tnLst>
  </p:timing>
</p:sldLayout>
</file>

<file path=ppt/slideLayouts/slideLayout29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0671EE4F-F099-4C43-9B28-645F92E26154}"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transition spd="med">
    <p:wipe dir="d"/>
  </p:transition>
  <p:timing>
    <p:tnLst>
      <p:par>
        <p:cTn id="1" dur="indefinite" restart="never" nodeType="tmRoot"/>
      </p:par>
    </p:tnLst>
  </p:timing>
</p:sldLayout>
</file>

<file path=ppt/slideLayouts/slideLayout29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4EA81B-9839-458F-8B43-C4277F13E722}" type="slidenum">
              <a:rPr lang="en-US" smtClean="0"/>
              <a:pPr/>
              <a:t>‹#›</a:t>
            </a:fld>
            <a:endParaRPr lang="en-US"/>
          </a:p>
        </p:txBody>
      </p:sp>
    </p:spTree>
  </p:cSld>
  <p:clrMapOvr>
    <a:masterClrMapping/>
  </p:clrMapOvr>
  <p:transition spd="med">
    <p:wipe dir="d"/>
  </p:transition>
  <p:timing>
    <p:tnLst>
      <p:par>
        <p:cTn id="1" dur="indefinite" restart="never" nodeType="tmRoot"/>
      </p:par>
    </p:tnLst>
  </p:timing>
</p:sldLayout>
</file>

<file path=ppt/slideLayouts/slideLayout29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648A1E-EC0C-4F07-BB5B-F8F9A01B008E}" type="slidenum">
              <a:rPr lang="en-US" smtClean="0"/>
              <a:pPr/>
              <a:t>‹#›</a:t>
            </a:fld>
            <a:endParaRPr lang="en-US"/>
          </a:p>
        </p:txBody>
      </p:sp>
    </p:spTree>
  </p:cSld>
  <p:clrMapOvr>
    <a:masterClrMapping/>
  </p:clrMapOvr>
  <p:transition spd="med">
    <p:wipe dir="d"/>
  </p:transition>
  <p:timing>
    <p:tnLst>
      <p:par>
        <p:cTn id="1" dur="indefinite" restart="never" nodeType="tmRoot"/>
      </p:par>
    </p:tnLst>
  </p:timing>
</p:sldLayout>
</file>

<file path=ppt/slideLayouts/slideLayout29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ound Diagonal Corner Rectangle 6"/>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Title 7"/>
          <p:cNvSpPr>
            <a:spLocks noGrp="1"/>
          </p:cNvSpPr>
          <p:nvPr>
            <p:ph type="ctrTitle"/>
          </p:nvPr>
        </p:nvSpPr>
        <p:spPr>
          <a:xfrm>
            <a:off x="464234" y="381001"/>
            <a:ext cx="8229600" cy="2209800"/>
          </a:xfrm>
        </p:spPr>
        <p:txBody>
          <a:bodyPr lIns="45720" rIns="228600" anchor="b">
            <a:normAutofit/>
          </a:bodyPr>
          <a:lstStyle>
            <a:lvl1pPr marL="0" algn="r">
              <a:defRPr sz="4800"/>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0" name="Date Placeholder 9"/>
          <p:cNvSpPr>
            <a:spLocks noGrp="1"/>
          </p:cNvSpPr>
          <p:nvPr>
            <p:ph type="dt" sz="half" idx="10"/>
          </p:nvPr>
        </p:nvSpPr>
        <p:spPr>
          <a:xfrm>
            <a:off x="5562600" y="6509004"/>
            <a:ext cx="3002280" cy="274320"/>
          </a:xfrm>
        </p:spPr>
        <p:txBody>
          <a:bodyPr vert="horz" rtlCol="0"/>
          <a:lstStyle>
            <a:extLst/>
          </a:lstStyle>
          <a:p>
            <a:endParaRPr lang="en-US"/>
          </a:p>
        </p:txBody>
      </p:sp>
      <p:sp>
        <p:nvSpPr>
          <p:cNvPr id="11" name="Slide Number Placeholder 10"/>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C983CAAE-8909-4FFA-B663-0A5D854694C8}" type="slidenum">
              <a:rPr lang="en-US" smtClean="0"/>
              <a:pPr/>
              <a:t>‹#›</a:t>
            </a:fld>
            <a:endParaRPr lang="en-US"/>
          </a:p>
        </p:txBody>
      </p:sp>
      <p:sp>
        <p:nvSpPr>
          <p:cNvPr id="12" name="Footer Placeholder 11"/>
          <p:cNvSpPr>
            <a:spLocks noGrp="1"/>
          </p:cNvSpPr>
          <p:nvPr>
            <p:ph type="ftr" sz="quarter" idx="12"/>
          </p:nvPr>
        </p:nvSpPr>
        <p:spPr>
          <a:xfrm>
            <a:off x="1600200" y="6509004"/>
            <a:ext cx="3907464" cy="274320"/>
          </a:xfrm>
        </p:spPr>
        <p:txBody>
          <a:bodyPr vert="horz" rtlCol="0"/>
          <a:lstStyle>
            <a:extLst/>
          </a:lstStyle>
          <a:p>
            <a:endParaRPr lang="en-US"/>
          </a:p>
        </p:txBody>
      </p:sp>
    </p:spTree>
  </p:cSld>
  <p:clrMapOvr>
    <a:masterClrMapping/>
  </p:clrMapOvr>
  <p:transition spd="med">
    <p:wipe dir="d"/>
  </p:transition>
  <p:timing>
    <p:tnLst>
      <p:par>
        <p:cTn id="1" dur="indefinite" restart="never" nodeType="tmRoot"/>
      </p:par>
    </p:tnLst>
  </p:timing>
</p:sldLayout>
</file>

<file path=ppt/slideLayouts/slideLayout29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DE58E838-7762-4F89-8428-313DDEBDF020}" type="slidenum">
              <a:rPr lang="en-US" smtClean="0"/>
              <a:pPr/>
              <a:t>‹#›</a:t>
            </a:fld>
            <a:endParaRPr lang="en-US"/>
          </a:p>
        </p:txBody>
      </p:sp>
    </p:spTree>
  </p:cSld>
  <p:clrMapOvr>
    <a:masterClrMapping/>
  </p:clrMapOvr>
  <p:transition spd="med">
    <p:wipe dir="d"/>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8F78D98-F9DC-44DF-AF93-DEEE8A0910DD}" type="slidenum">
              <a:rPr lang="en-US"/>
              <a:pPr/>
              <a:t>‹#›</a:t>
            </a:fld>
            <a:endParaRPr lang="en-US"/>
          </a:p>
        </p:txBody>
      </p:sp>
    </p:spTree>
  </p:cSld>
  <p:clrMapOvr>
    <a:masterClrMapping/>
  </p:clrMapOvr>
  <p:transition spd="med">
    <p:wipe dir="d"/>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07F7DB4D-92E1-4E6E-8831-669DC7C978E4}" type="slidenum">
              <a:rPr lang="en-US" smtClean="0"/>
              <a:pPr/>
              <a:t>‹#›</a:t>
            </a:fld>
            <a:endParaRPr lang="en-US"/>
          </a:p>
        </p:txBody>
      </p:sp>
    </p:spTree>
  </p:cSld>
  <p:clrMapOvr>
    <a:masterClrMapping/>
  </p:clrMapOvr>
  <p:transition spd="med">
    <p:wipe dir="d"/>
  </p:transition>
</p:sldLayout>
</file>

<file path=ppt/slideLayouts/slideLayout300.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7" name="Rectangle 6"/>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a:xfrm>
            <a:off x="5562600" y="6513670"/>
            <a:ext cx="3002280" cy="274320"/>
          </a:xfrm>
        </p:spPr>
        <p:txBody>
          <a:bodyPr vert="horz" rtlCol="0"/>
          <a:lstStyle>
            <a:extLst/>
          </a:lstStyle>
          <a:p>
            <a:endParaRPr lang="en-US"/>
          </a:p>
        </p:txBody>
      </p:sp>
      <p:sp>
        <p:nvSpPr>
          <p:cNvPr id="9" name="Slide Number Placeholder 8"/>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F8F78D98-F9DC-44DF-AF93-DEEE8A0910DD}" type="slidenum">
              <a:rPr lang="en-US" smtClean="0"/>
              <a:pPr/>
              <a:t>‹#›</a:t>
            </a:fld>
            <a:endParaRPr lang="en-US"/>
          </a:p>
        </p:txBody>
      </p:sp>
      <p:sp>
        <p:nvSpPr>
          <p:cNvPr id="10" name="Footer Placeholder 9"/>
          <p:cNvSpPr>
            <a:spLocks noGrp="1"/>
          </p:cNvSpPr>
          <p:nvPr>
            <p:ph type="ftr" sz="quarter" idx="12"/>
          </p:nvPr>
        </p:nvSpPr>
        <p:spPr>
          <a:xfrm>
            <a:off x="1600200" y="6513670"/>
            <a:ext cx="3907464" cy="274320"/>
          </a:xfrm>
        </p:spPr>
        <p:txBody>
          <a:bodyPr vert="horz" rtlCol="0"/>
          <a:lstStyle>
            <a:extLst/>
          </a:lstStyle>
          <a:p>
            <a:endParaRPr lang="en-US"/>
          </a:p>
        </p:txBody>
      </p:sp>
    </p:spTree>
  </p:cSld>
  <p:clrMapOvr>
    <a:overrideClrMapping bg1="dk1" tx1="lt1" bg2="dk2" tx2="lt2" accent1="accent1" accent2="accent2" accent3="accent3" accent4="accent4" accent5="accent5" accent6="accent6" hlink="hlink" folHlink="folHlink"/>
  </p:clrMapOvr>
  <p:transition spd="med">
    <p:wipe dir="d"/>
  </p:transition>
  <p:timing>
    <p:tnLst>
      <p:par>
        <p:cTn id="1" dur="indefinite" restart="never" nodeType="tmRoot"/>
      </p:par>
    </p:tnLst>
  </p:timing>
</p:sldLayout>
</file>

<file path=ppt/slideLayouts/slideLayout30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a:xfrm>
            <a:off x="8641080" y="6514568"/>
            <a:ext cx="464288" cy="274320"/>
          </a:xfrm>
        </p:spPr>
        <p:txBody>
          <a:bodyPr/>
          <a:lstStyle>
            <a:extLst/>
          </a:lstStyle>
          <a:p>
            <a:fld id="{A085B48C-D627-4CB9-9F93-4CD3E2740077}" type="slidenum">
              <a:rPr lang="en-US" smtClean="0"/>
              <a:pPr/>
              <a:t>‹#›</a:t>
            </a:fld>
            <a:endParaRPr lang="en-US"/>
          </a:p>
        </p:txBody>
      </p:sp>
      <p:sp>
        <p:nvSpPr>
          <p:cNvPr id="10" name="Rectangle 9"/>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transition spd="med">
    <p:wipe dir="d"/>
  </p:transition>
  <p:timing>
    <p:tnLst>
      <p:par>
        <p:cTn id="1" dur="indefinite" restart="never" nodeType="tmRoot"/>
      </p:par>
    </p:tnLst>
  </p:timing>
</p:sldLayout>
</file>

<file path=ppt/slideLayouts/slideLayout30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11" name="Rectangle 10"/>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2" name="Title 1"/>
          <p:cNvSpPr>
            <a:spLocks noGrp="1"/>
          </p:cNvSpPr>
          <p:nvPr>
            <p:ph type="title"/>
          </p:nvPr>
        </p:nvSpPr>
        <p:spPr>
          <a:xfrm>
            <a:off x="457200" y="251948"/>
            <a:ext cx="8229600"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a:xfrm>
            <a:off x="8641080" y="6514568"/>
            <a:ext cx="464288" cy="274320"/>
          </a:xfrm>
        </p:spPr>
        <p:txBody>
          <a:bodyPr/>
          <a:lstStyle>
            <a:extLst/>
          </a:lstStyle>
          <a:p>
            <a:fld id="{68DA8BB2-3B2C-4041-BE88-D69696AF7103}" type="slidenum">
              <a:rPr lang="en-US" smtClean="0"/>
              <a:pPr/>
              <a:t>‹#›</a:t>
            </a:fld>
            <a:endParaRPr lang="en-US"/>
          </a:p>
        </p:txBody>
      </p:sp>
    </p:spTree>
  </p:cSld>
  <p:clrMapOvr>
    <a:masterClrMapping/>
  </p:clrMapOvr>
  <p:transition spd="med">
    <p:wipe dir="d"/>
  </p:transition>
  <p:timing>
    <p:tnLst>
      <p:par>
        <p:cTn id="1" dur="indefinite" restart="never" nodeType="tmRoot"/>
      </p:par>
    </p:tnLst>
  </p:timing>
</p:sldLayout>
</file>

<file path=ppt/slideLayouts/slideLayout30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53218"/>
            <a:ext cx="8229600"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E9FFC974-45AA-4860-8A37-DCFD18F6402E}" type="slidenum">
              <a:rPr lang="en-US" smtClean="0"/>
              <a:pPr/>
              <a:t>‹#›</a:t>
            </a:fld>
            <a:endParaRPr lang="en-US"/>
          </a:p>
        </p:txBody>
      </p:sp>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transition spd="med">
    <p:wipe dir="d"/>
  </p:transition>
  <p:timing>
    <p:tnLst>
      <p:par>
        <p:cTn id="1" dur="indefinite" restart="never" nodeType="tmRoot"/>
      </p:par>
    </p:tnLst>
  </p:timing>
</p:sldLayout>
</file>

<file path=ppt/slideLayouts/slideLayout30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E152F82F-14F5-4874-9097-D92299B979B1}" type="slidenum">
              <a:rPr lang="en-US" smtClean="0"/>
              <a:pPr/>
              <a:t>‹#›</a:t>
            </a:fld>
            <a:endParaRPr lang="en-US"/>
          </a:p>
        </p:txBody>
      </p:sp>
    </p:spTree>
  </p:cSld>
  <p:clrMapOvr>
    <a:masterClrMapping/>
  </p:clrMapOvr>
  <p:transition spd="med">
    <p:wipe dir="d"/>
  </p:transition>
  <p:timing>
    <p:tnLst>
      <p:par>
        <p:cTn id="1" dur="indefinite" restart="never" nodeType="tmRoot"/>
      </p:par>
    </p:tnLst>
  </p:timing>
</p:sldLayout>
</file>

<file path=ppt/slideLayouts/slideLayout30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963136" y="304800"/>
            <a:ext cx="3931920" cy="762000"/>
          </a:xfrm>
        </p:spPr>
        <p:txBody>
          <a:bodyPr anchor="b"/>
          <a:lstStyle>
            <a:lvl1pPr marL="0" algn="r">
              <a:buNone/>
              <a:defRPr sz="2000" b="1"/>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9" name="Date Placeholder 8"/>
          <p:cNvSpPr>
            <a:spLocks noGrp="1"/>
          </p:cNvSpPr>
          <p:nvPr>
            <p:ph type="dt" sz="half" idx="10"/>
          </p:nvPr>
        </p:nvSpPr>
        <p:spPr>
          <a:xfrm>
            <a:off x="5562600" y="6513670"/>
            <a:ext cx="3002280" cy="274320"/>
          </a:xfrm>
        </p:spPr>
        <p:txBody>
          <a:bodyPr vert="horz" rtlCol="0"/>
          <a:lstStyle>
            <a:extLst/>
          </a:lstStyle>
          <a:p>
            <a:endParaRPr lang="en-US"/>
          </a:p>
        </p:txBody>
      </p:sp>
      <p:sp>
        <p:nvSpPr>
          <p:cNvPr id="10" name="Slide Number Placeholder 9"/>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07F7DB4D-92E1-4E6E-8831-669DC7C978E4}" type="slidenum">
              <a:rPr lang="en-US" smtClean="0"/>
              <a:pPr/>
              <a:t>‹#›</a:t>
            </a:fld>
            <a:endParaRPr lang="en-US"/>
          </a:p>
        </p:txBody>
      </p:sp>
      <p:sp>
        <p:nvSpPr>
          <p:cNvPr id="11" name="Footer Placeholder 10"/>
          <p:cNvSpPr>
            <a:spLocks noGrp="1"/>
          </p:cNvSpPr>
          <p:nvPr>
            <p:ph type="ftr" sz="quarter" idx="12"/>
          </p:nvPr>
        </p:nvSpPr>
        <p:spPr>
          <a:xfrm>
            <a:off x="1600200" y="6513670"/>
            <a:ext cx="3907464" cy="274320"/>
          </a:xfrm>
        </p:spPr>
        <p:txBody>
          <a:bodyPr vert="horz" rtlCol="0"/>
          <a:lstStyle>
            <a:extLst/>
          </a:lstStyle>
          <a:p>
            <a:endParaRPr lang="en-US"/>
          </a:p>
        </p:txBody>
      </p:sp>
    </p:spTree>
  </p:cSld>
  <p:clrMapOvr>
    <a:overrideClrMapping bg1="dk1" tx1="lt1" bg2="dk2" tx2="lt2" accent1="accent1" accent2="accent2" accent3="accent3" accent4="accent4" accent5="accent5" accent6="accent6" hlink="hlink" folHlink="folHlink"/>
  </p:clrMapOvr>
  <p:transition spd="med">
    <p:wipe dir="d"/>
  </p:transition>
  <p:timing>
    <p:tnLst>
      <p:par>
        <p:cTn id="1" dur="indefinite" restart="never" nodeType="tmRoot"/>
      </p:par>
    </p:tnLst>
  </p:timing>
</p:sldLayout>
</file>

<file path=ppt/slideLayouts/slideLayout30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0443" y="4724400"/>
            <a:ext cx="5486400" cy="664536"/>
          </a:xfrm>
        </p:spPr>
        <p:txBody>
          <a:bodyPr anchor="b"/>
          <a:lstStyle>
            <a:lvl1pPr marL="0" algn="r">
              <a:buNone/>
              <a:defRPr sz="2000" b="1"/>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13" name="Picture Placeholder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8" name="Date Placeholder 7"/>
          <p:cNvSpPr>
            <a:spLocks noGrp="1"/>
          </p:cNvSpPr>
          <p:nvPr>
            <p:ph type="dt" sz="half" idx="10"/>
          </p:nvPr>
        </p:nvSpPr>
        <p:spPr>
          <a:xfrm>
            <a:off x="5562600" y="6509004"/>
            <a:ext cx="3002280" cy="274320"/>
          </a:xfrm>
        </p:spPr>
        <p:txBody>
          <a:bodyPr vert="horz" rtlCol="0"/>
          <a:lstStyle>
            <a:extLst/>
          </a:lstStyle>
          <a:p>
            <a:endParaRPr lang="en-US"/>
          </a:p>
        </p:txBody>
      </p:sp>
      <p:sp>
        <p:nvSpPr>
          <p:cNvPr id="9" name="Slide Number Placeholder 8"/>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0671EE4F-F099-4C43-9B28-645F92E26154}" type="slidenum">
              <a:rPr lang="en-US" smtClean="0"/>
              <a:pPr/>
              <a:t>‹#›</a:t>
            </a:fld>
            <a:endParaRPr lang="en-US"/>
          </a:p>
        </p:txBody>
      </p:sp>
      <p:sp>
        <p:nvSpPr>
          <p:cNvPr id="10" name="Footer Placeholder 9"/>
          <p:cNvSpPr>
            <a:spLocks noGrp="1"/>
          </p:cNvSpPr>
          <p:nvPr>
            <p:ph type="ftr" sz="quarter" idx="12"/>
          </p:nvPr>
        </p:nvSpPr>
        <p:spPr>
          <a:xfrm>
            <a:off x="1600200" y="6509004"/>
            <a:ext cx="3907464" cy="274320"/>
          </a:xfrm>
        </p:spPr>
        <p:txBody>
          <a:bodyPr vert="horz" rtlCol="0"/>
          <a:lstStyle>
            <a:extLst/>
          </a:lstStyle>
          <a:p>
            <a:endParaRPr lang="en-US"/>
          </a:p>
        </p:txBody>
      </p:sp>
    </p:spTree>
  </p:cSld>
  <p:clrMapOvr>
    <a:masterClrMapping/>
  </p:clrMapOvr>
  <p:transition spd="med">
    <p:wipe dir="d"/>
  </p:transition>
  <p:timing>
    <p:tnLst>
      <p:par>
        <p:cTn id="1" dur="indefinite" restart="never" nodeType="tmRoot"/>
      </p:par>
    </p:tnLst>
  </p:timing>
</p:sldLayout>
</file>

<file path=ppt/slideLayouts/slideLayout30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614EA81B-9839-458F-8B43-C4277F13E722}" type="slidenum">
              <a:rPr lang="en-US" smtClean="0"/>
              <a:pPr/>
              <a:t>‹#›</a:t>
            </a:fld>
            <a:endParaRPr lang="en-US"/>
          </a:p>
        </p:txBody>
      </p:sp>
    </p:spTree>
  </p:cSld>
  <p:clrMapOvr>
    <a:masterClrMapping/>
  </p:clrMapOvr>
  <p:transition spd="med">
    <p:wipe dir="d"/>
  </p:transition>
  <p:timing>
    <p:tnLst>
      <p:par>
        <p:cTn id="1" dur="indefinite" restart="never" nodeType="tmRoot"/>
      </p:par>
    </p:tnLst>
  </p:timing>
</p:sldLayout>
</file>

<file path=ppt/slideLayouts/slideLayout30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lgn="l">
              <a:defRPr/>
            </a:lvl1pPr>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C1648A1E-EC0C-4F07-BB5B-F8F9A01B008E}" type="slidenum">
              <a:rPr lang="en-US" smtClean="0"/>
              <a:pPr/>
              <a:t>‹#›</a:t>
            </a:fld>
            <a:endParaRPr lang="en-US"/>
          </a:p>
        </p:txBody>
      </p:sp>
    </p:spTree>
  </p:cSld>
  <p:clrMapOvr>
    <a:masterClrMapping/>
  </p:clrMapOvr>
  <p:transition spd="med">
    <p:wipe dir="d"/>
  </p:transition>
  <p:timing>
    <p:tnLst>
      <p:par>
        <p:cTn id="1" dur="indefinite" restart="never" nodeType="tmRoot"/>
      </p:par>
    </p:tnLst>
  </p:timing>
</p:sldLayout>
</file>

<file path=ppt/slideLayouts/slideLayout30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C983CAAE-8909-4FFA-B663-0A5D854694C8}" type="slidenum">
              <a:rPr lang="en-US" smtClean="0"/>
              <a:pPr/>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transition spd="med">
    <p:wipe dir="d"/>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0671EE4F-F099-4C43-9B28-645F92E26154}" type="slidenum">
              <a:rPr lang="en-US" smtClean="0"/>
              <a:pPr/>
              <a:t>‹#›</a:t>
            </a:fld>
            <a:endParaRPr lang="en-US"/>
          </a:p>
        </p:txBody>
      </p:sp>
    </p:spTree>
  </p:cSld>
  <p:clrMapOvr>
    <a:masterClrMapping/>
  </p:clrMapOvr>
  <p:transition spd="med">
    <p:wipe dir="d"/>
  </p:transition>
</p:sldLayout>
</file>

<file path=ppt/slideLayouts/slideLayout3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58E838-7762-4F89-8428-313DDEBDF020}" type="slidenum">
              <a:rPr lang="en-US" smtClean="0"/>
              <a:pPr/>
              <a:t>‹#›</a:t>
            </a:fld>
            <a:endParaRPr lang="en-US"/>
          </a:p>
        </p:txBody>
      </p:sp>
    </p:spTree>
  </p:cSld>
  <p:clrMapOvr>
    <a:masterClrMapping/>
  </p:clrMapOvr>
  <p:transition spd="med">
    <p:wipe dir="d"/>
  </p:transition>
  <p:timing>
    <p:tnLst>
      <p:par>
        <p:cTn id="1" dur="indefinite" restart="never" nodeType="tmRoot"/>
      </p:par>
    </p:tnLst>
  </p:timing>
</p:sldLayout>
</file>

<file path=ppt/slideLayouts/slideLayout311.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F8F78D98-F9DC-44DF-AF93-DEEE8A0910DD}"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transition spd="med">
    <p:wipe dir="d"/>
  </p:transition>
  <p:timing>
    <p:tnLst>
      <p:par>
        <p:cTn id="1" dur="indefinite" restart="never" nodeType="tmRoot"/>
      </p:par>
    </p:tnLst>
  </p:timing>
</p:sldLayout>
</file>

<file path=ppt/slideLayouts/slideLayout3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85B48C-D627-4CB9-9F93-4CD3E2740077}" type="slidenum">
              <a:rPr lang="en-US" smtClean="0"/>
              <a:pPr/>
              <a:t>‹#›</a:t>
            </a:fld>
            <a:endParaRPr lang="en-US"/>
          </a:p>
        </p:txBody>
      </p:sp>
    </p:spTree>
  </p:cSld>
  <p:clrMapOvr>
    <a:masterClrMapping/>
  </p:clrMapOvr>
  <p:transition spd="med">
    <p:wipe dir="d"/>
  </p:transition>
  <p:timing>
    <p:tnLst>
      <p:par>
        <p:cTn id="1" dur="indefinite" restart="never" nodeType="tmRoot"/>
      </p:par>
    </p:tnLst>
  </p:timing>
</p:sldLayout>
</file>

<file path=ppt/slideLayouts/slideLayout3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8DA8BB2-3B2C-4041-BE88-D69696AF7103}" type="slidenum">
              <a:rPr lang="en-US" smtClean="0"/>
              <a:pPr/>
              <a:t>‹#›</a:t>
            </a:fld>
            <a:endParaRPr lang="en-US"/>
          </a:p>
        </p:txBody>
      </p:sp>
    </p:spTree>
  </p:cSld>
  <p:clrMapOvr>
    <a:masterClrMapping/>
  </p:clrMapOvr>
  <p:transition spd="med">
    <p:wipe dir="d"/>
  </p:transition>
  <p:timing>
    <p:tnLst>
      <p:par>
        <p:cTn id="1" dur="indefinite" restart="never" nodeType="tmRoot"/>
      </p:par>
    </p:tnLst>
  </p:timing>
</p:sldLayout>
</file>

<file path=ppt/slideLayouts/slideLayout3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9FFC974-45AA-4860-8A37-DCFD18F6402E}" type="slidenum">
              <a:rPr lang="en-US" smtClean="0"/>
              <a:pPr/>
              <a:t>‹#›</a:t>
            </a:fld>
            <a:endParaRPr lang="en-US"/>
          </a:p>
        </p:txBody>
      </p:sp>
    </p:spTree>
  </p:cSld>
  <p:clrMapOvr>
    <a:masterClrMapping/>
  </p:clrMapOvr>
  <p:transition spd="med">
    <p:wipe dir="d"/>
  </p:transition>
  <p:timing>
    <p:tnLst>
      <p:par>
        <p:cTn id="1" dur="indefinite" restart="never" nodeType="tmRoot"/>
      </p:par>
    </p:tnLst>
  </p:timing>
</p:sldLayout>
</file>

<file path=ppt/slideLayouts/slideLayout3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152F82F-14F5-4874-9097-D92299B979B1}" type="slidenum">
              <a:rPr lang="en-US" smtClean="0"/>
              <a:pPr/>
              <a:t>‹#›</a:t>
            </a:fld>
            <a:endParaRPr lang="en-US"/>
          </a:p>
        </p:txBody>
      </p:sp>
    </p:spTree>
  </p:cSld>
  <p:clrMapOvr>
    <a:masterClrMapping/>
  </p:clrMapOvr>
  <p:transition spd="med">
    <p:wipe dir="d"/>
  </p:transition>
  <p:timing>
    <p:tnLst>
      <p:par>
        <p:cTn id="1" dur="indefinite" restart="never" nodeType="tmRoot"/>
      </p:par>
    </p:tnLst>
  </p:timing>
</p:sldLayout>
</file>

<file path=ppt/slideLayouts/slideLayout3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F7DB4D-92E1-4E6E-8831-669DC7C978E4}" type="slidenum">
              <a:rPr lang="en-US" smtClean="0"/>
              <a:pPr/>
              <a:t>‹#›</a:t>
            </a:fld>
            <a:endParaRPr lang="en-US"/>
          </a:p>
        </p:txBody>
      </p:sp>
    </p:spTree>
  </p:cSld>
  <p:clrMapOvr>
    <a:masterClrMapping/>
  </p:clrMapOvr>
  <p:transition spd="med">
    <p:wipe dir="d"/>
  </p:transition>
  <p:timing>
    <p:tnLst>
      <p:par>
        <p:cTn id="1" dur="indefinite" restart="never" nodeType="tmRoot"/>
      </p:par>
    </p:tnLst>
  </p:timing>
</p:sldLayout>
</file>

<file path=ppt/slideLayouts/slideLayout3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71EE4F-F099-4C43-9B28-645F92E26154}" type="slidenum">
              <a:rPr lang="en-US" smtClean="0"/>
              <a:pPr/>
              <a:t>‹#›</a:t>
            </a:fld>
            <a:endParaRPr lang="en-US"/>
          </a:p>
        </p:txBody>
      </p:sp>
    </p:spTree>
  </p:cSld>
  <p:clrMapOvr>
    <a:masterClrMapping/>
  </p:clrMapOvr>
  <p:transition spd="med">
    <p:wipe dir="d"/>
  </p:transition>
  <p:timing>
    <p:tnLst>
      <p:par>
        <p:cTn id="1" dur="indefinite" restart="never" nodeType="tmRoot"/>
      </p:par>
    </p:tnLst>
  </p:timing>
</p:sldLayout>
</file>

<file path=ppt/slideLayouts/slideLayout3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4EA81B-9839-458F-8B43-C4277F13E722}" type="slidenum">
              <a:rPr lang="en-US" smtClean="0"/>
              <a:pPr/>
              <a:t>‹#›</a:t>
            </a:fld>
            <a:endParaRPr lang="en-US"/>
          </a:p>
        </p:txBody>
      </p:sp>
    </p:spTree>
  </p:cSld>
  <p:clrMapOvr>
    <a:masterClrMapping/>
  </p:clrMapOvr>
  <p:transition spd="med">
    <p:wipe dir="d"/>
  </p:transition>
  <p:timing>
    <p:tnLst>
      <p:par>
        <p:cTn id="1" dur="indefinite" restart="never" nodeType="tmRoot"/>
      </p:par>
    </p:tnLst>
  </p:timing>
</p:sldLayout>
</file>

<file path=ppt/slideLayouts/slideLayout3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648A1E-EC0C-4F07-BB5B-F8F9A01B008E}" type="slidenum">
              <a:rPr lang="en-US" smtClean="0"/>
              <a:pPr/>
              <a:t>‹#›</a:t>
            </a:fld>
            <a:endParaRPr lang="en-US"/>
          </a:p>
        </p:txBody>
      </p:sp>
    </p:spTree>
  </p:cSld>
  <p:clrMapOvr>
    <a:masterClrMapping/>
  </p:clrMapOvr>
  <p:transition spd="med">
    <p:wipe dir="d"/>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14EA81B-9839-458F-8B43-C4277F13E722}" type="slidenum">
              <a:rPr lang="en-US" smtClean="0"/>
              <a:pPr/>
              <a:t>‹#›</a:t>
            </a:fld>
            <a:endParaRPr lang="en-US"/>
          </a:p>
        </p:txBody>
      </p:sp>
    </p:spTree>
  </p:cSld>
  <p:clrMapOvr>
    <a:masterClrMapping/>
  </p:clrMapOvr>
  <p:transition spd="med">
    <p:wipe dir="d"/>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39025" y="274638"/>
            <a:ext cx="158115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693988" y="274638"/>
            <a:ext cx="4592637"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1648A1E-EC0C-4F07-BB5B-F8F9A01B008E}" type="slidenum">
              <a:rPr lang="en-US" smtClean="0"/>
              <a:pPr/>
              <a:t>‹#›</a:t>
            </a:fld>
            <a:endParaRPr lang="en-US"/>
          </a:p>
        </p:txBody>
      </p:sp>
    </p:spTree>
  </p:cSld>
  <p:clrMapOvr>
    <a:masterClrMapping/>
  </p:clrMapOvr>
  <p:transition spd="med">
    <p:wipe dir="d"/>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57346" name="Rectangle 2"/>
          <p:cNvSpPr>
            <a:spLocks noGrp="1" noChangeArrowheads="1"/>
          </p:cNvSpPr>
          <p:nvPr>
            <p:ph type="ctrTitle"/>
            <p:custDataLst>
              <p:tags r:id="rId1"/>
            </p:custDataLst>
          </p:nvPr>
        </p:nvSpPr>
        <p:spPr>
          <a:xfrm>
            <a:off x="2701925" y="2130425"/>
            <a:ext cx="4800600" cy="1470025"/>
          </a:xfrm>
        </p:spPr>
        <p:txBody>
          <a:bodyPr/>
          <a:lstStyle>
            <a:lvl1pPr>
              <a:buClr>
                <a:srgbClr val="FFFFFF"/>
              </a:buClr>
              <a:defRPr/>
            </a:lvl1pPr>
          </a:lstStyle>
          <a:p>
            <a:r>
              <a:rPr lang="en-US" smtClean="0"/>
              <a:t>Click to edit Master title style</a:t>
            </a:r>
            <a:endParaRPr lang="en-US"/>
          </a:p>
        </p:txBody>
      </p:sp>
      <p:sp>
        <p:nvSpPr>
          <p:cNvPr id="57347" name="Rectangle 3"/>
          <p:cNvSpPr>
            <a:spLocks noGrp="1" noChangeArrowheads="1"/>
          </p:cNvSpPr>
          <p:nvPr>
            <p:ph type="subTitle" idx="1"/>
            <p:custDataLst>
              <p:tags r:id="rId2"/>
            </p:custDataLst>
          </p:nvPr>
        </p:nvSpPr>
        <p:spPr>
          <a:xfrm>
            <a:off x="2701925" y="3886200"/>
            <a:ext cx="4114800" cy="1752600"/>
          </a:xfrm>
        </p:spPr>
        <p:txBody>
          <a:bodyPr/>
          <a:lstStyle>
            <a:lvl1pPr marL="0" indent="0">
              <a:buClr>
                <a:srgbClr val="FFFFFF"/>
              </a:buClr>
              <a:buFontTx/>
              <a:buNone/>
              <a:defRPr/>
            </a:lvl1pPr>
          </a:lstStyle>
          <a:p>
            <a:r>
              <a:rPr lang="en-US" smtClean="0"/>
              <a:t>Click to edit Master subtitle style</a:t>
            </a:r>
            <a:endParaRPr lang="en-US"/>
          </a:p>
        </p:txBody>
      </p:sp>
      <p:sp>
        <p:nvSpPr>
          <p:cNvPr id="57348" name="Rectangle 4"/>
          <p:cNvSpPr>
            <a:spLocks noGrp="1" noChangeArrowheads="1"/>
          </p:cNvSpPr>
          <p:nvPr>
            <p:ph type="dt" sz="half" idx="2"/>
          </p:nvPr>
        </p:nvSpPr>
        <p:spPr/>
        <p:txBody>
          <a:bodyPr/>
          <a:lstStyle>
            <a:lvl1pPr>
              <a:defRPr/>
            </a:lvl1pPr>
          </a:lstStyle>
          <a:p>
            <a:endParaRPr lang="en-US"/>
          </a:p>
        </p:txBody>
      </p:sp>
      <p:sp>
        <p:nvSpPr>
          <p:cNvPr id="57349" name="Rectangle 5"/>
          <p:cNvSpPr>
            <a:spLocks noGrp="1" noChangeArrowheads="1"/>
          </p:cNvSpPr>
          <p:nvPr>
            <p:ph type="ftr" sz="quarter" idx="3"/>
          </p:nvPr>
        </p:nvSpPr>
        <p:spPr/>
        <p:txBody>
          <a:bodyPr/>
          <a:lstStyle>
            <a:lvl1pPr>
              <a:defRPr/>
            </a:lvl1pPr>
          </a:lstStyle>
          <a:p>
            <a:endParaRPr lang="en-US"/>
          </a:p>
        </p:txBody>
      </p:sp>
      <p:sp>
        <p:nvSpPr>
          <p:cNvPr id="57350" name="Rectangle 6"/>
          <p:cNvSpPr>
            <a:spLocks noGrp="1" noChangeArrowheads="1"/>
          </p:cNvSpPr>
          <p:nvPr>
            <p:ph type="sldNum" sz="quarter" idx="4"/>
          </p:nvPr>
        </p:nvSpPr>
        <p:spPr/>
        <p:txBody>
          <a:bodyPr/>
          <a:lstStyle>
            <a:lvl1pPr>
              <a:defRPr/>
            </a:lvl1pPr>
          </a:lstStyle>
          <a:p>
            <a:fld id="{C983CAAE-8909-4FFA-B663-0A5D854694C8}" type="slidenum">
              <a:rPr lang="en-US" smtClean="0"/>
              <a:pPr/>
              <a:t>‹#›</a:t>
            </a:fld>
            <a:endParaRPr lang="en-US"/>
          </a:p>
        </p:txBody>
      </p:sp>
    </p:spTree>
  </p:cSld>
  <p:clrMapOvr>
    <a:masterClrMapping/>
  </p:clrMapOvr>
  <p:transition spd="med">
    <p:wipe dir="d"/>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E58E838-7762-4F89-8428-313DDEBDF020}" type="slidenum">
              <a:rPr lang="en-US" smtClean="0"/>
              <a:pPr/>
              <a:t>‹#›</a:t>
            </a:fld>
            <a:endParaRPr lang="en-US"/>
          </a:p>
        </p:txBody>
      </p:sp>
    </p:spTree>
  </p:cSld>
  <p:clrMapOvr>
    <a:masterClrMapping/>
  </p:clrMapOvr>
  <p:transition spd="med">
    <p:wipe dir="d"/>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8F78D98-F9DC-44DF-AF93-DEEE8A0910DD}" type="slidenum">
              <a:rPr lang="en-US" smtClean="0"/>
              <a:pPr/>
              <a:t>‹#›</a:t>
            </a:fld>
            <a:endParaRPr lang="en-US"/>
          </a:p>
        </p:txBody>
      </p:sp>
    </p:spTree>
  </p:cSld>
  <p:clrMapOvr>
    <a:masterClrMapping/>
  </p:clrMapOvr>
  <p:transition spd="med">
    <p:wipe dir="d"/>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693988" y="1600200"/>
            <a:ext cx="30861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932488" y="1600200"/>
            <a:ext cx="308768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A085B48C-D627-4CB9-9F93-4CD3E2740077}" type="slidenum">
              <a:rPr lang="en-US" smtClean="0"/>
              <a:pPr/>
              <a:t>‹#›</a:t>
            </a:fld>
            <a:endParaRPr lang="en-US"/>
          </a:p>
        </p:txBody>
      </p:sp>
    </p:spTree>
  </p:cSld>
  <p:clrMapOvr>
    <a:masterClrMapping/>
  </p:clrMapOvr>
  <p:transition spd="med">
    <p:wipe dir="d"/>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68DA8BB2-3B2C-4041-BE88-D69696AF7103}" type="slidenum">
              <a:rPr lang="en-US" smtClean="0"/>
              <a:pPr/>
              <a:t>‹#›</a:t>
            </a:fld>
            <a:endParaRPr lang="en-US"/>
          </a:p>
        </p:txBody>
      </p:sp>
    </p:spTree>
  </p:cSld>
  <p:clrMapOvr>
    <a:masterClrMapping/>
  </p:clrMapOvr>
  <p:transition spd="med">
    <p:wipe dir="d"/>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E9FFC974-45AA-4860-8A37-DCFD18F6402E}" type="slidenum">
              <a:rPr lang="en-US" smtClean="0"/>
              <a:pPr/>
              <a:t>‹#›</a:t>
            </a:fld>
            <a:endParaRPr lang="en-US"/>
          </a:p>
        </p:txBody>
      </p:sp>
    </p:spTree>
  </p:cSld>
  <p:clrMapOvr>
    <a:masterClrMapping/>
  </p:clrMapOvr>
  <p:transition spd="med">
    <p:wipe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693988" y="1600200"/>
            <a:ext cx="30861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932488" y="1600200"/>
            <a:ext cx="308768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A085B48C-D627-4CB9-9F93-4CD3E2740077}" type="slidenum">
              <a:rPr lang="en-US"/>
              <a:pPr/>
              <a:t>‹#›</a:t>
            </a:fld>
            <a:endParaRPr lang="en-US"/>
          </a:p>
        </p:txBody>
      </p:sp>
    </p:spTree>
  </p:cSld>
  <p:clrMapOvr>
    <a:masterClrMapping/>
  </p:clrMapOvr>
  <p:transition spd="med">
    <p:wipe dir="d"/>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E152F82F-14F5-4874-9097-D92299B979B1}" type="slidenum">
              <a:rPr lang="en-US" smtClean="0"/>
              <a:pPr/>
              <a:t>‹#›</a:t>
            </a:fld>
            <a:endParaRPr lang="en-US"/>
          </a:p>
        </p:txBody>
      </p:sp>
    </p:spTree>
  </p:cSld>
  <p:clrMapOvr>
    <a:masterClrMapping/>
  </p:clrMapOvr>
  <p:transition spd="med">
    <p:wipe dir="d"/>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07F7DB4D-92E1-4E6E-8831-669DC7C978E4}" type="slidenum">
              <a:rPr lang="en-US" smtClean="0"/>
              <a:pPr/>
              <a:t>‹#›</a:t>
            </a:fld>
            <a:endParaRPr lang="en-US"/>
          </a:p>
        </p:txBody>
      </p:sp>
    </p:spTree>
  </p:cSld>
  <p:clrMapOvr>
    <a:masterClrMapping/>
  </p:clrMapOvr>
  <p:transition spd="med">
    <p:wipe dir="d"/>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0671EE4F-F099-4C43-9B28-645F92E26154}" type="slidenum">
              <a:rPr lang="en-US" smtClean="0"/>
              <a:pPr/>
              <a:t>‹#›</a:t>
            </a:fld>
            <a:endParaRPr lang="en-US"/>
          </a:p>
        </p:txBody>
      </p:sp>
    </p:spTree>
  </p:cSld>
  <p:clrMapOvr>
    <a:masterClrMapping/>
  </p:clrMapOvr>
  <p:transition spd="med">
    <p:wipe dir="d"/>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14EA81B-9839-458F-8B43-C4277F13E722}" type="slidenum">
              <a:rPr lang="en-US" smtClean="0"/>
              <a:pPr/>
              <a:t>‹#›</a:t>
            </a:fld>
            <a:endParaRPr lang="en-US"/>
          </a:p>
        </p:txBody>
      </p:sp>
    </p:spTree>
  </p:cSld>
  <p:clrMapOvr>
    <a:masterClrMapping/>
  </p:clrMapOvr>
  <p:transition spd="med">
    <p:wipe dir="d"/>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39025" y="274638"/>
            <a:ext cx="158115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693988" y="274638"/>
            <a:ext cx="4592637"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1648A1E-EC0C-4F07-BB5B-F8F9A01B008E}" type="slidenum">
              <a:rPr lang="en-US" smtClean="0"/>
              <a:pPr/>
              <a:t>‹#›</a:t>
            </a:fld>
            <a:endParaRPr lang="en-US"/>
          </a:p>
        </p:txBody>
      </p:sp>
    </p:spTree>
  </p:cSld>
  <p:clrMapOvr>
    <a:masterClrMapping/>
  </p:clrMapOvr>
  <p:transition spd="med">
    <p:wipe dir="d"/>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64514" name="Rectangle 2"/>
          <p:cNvSpPr>
            <a:spLocks noChangeArrowheads="1"/>
          </p:cNvSpPr>
          <p:nvPr/>
        </p:nvSpPr>
        <p:spPr bwMode="auto">
          <a:xfrm>
            <a:off x="136525" y="136525"/>
            <a:ext cx="8866188" cy="6581775"/>
          </a:xfrm>
          <a:prstGeom prst="rect">
            <a:avLst/>
          </a:prstGeom>
          <a:solidFill>
            <a:schemeClr val="bg1">
              <a:alpha val="50000"/>
            </a:schemeClr>
          </a:solidFill>
          <a:ln w="9525">
            <a:noFill/>
            <a:miter lim="800000"/>
            <a:headEnd/>
            <a:tailEnd/>
          </a:ln>
          <a:effectLst/>
        </p:spPr>
        <p:txBody>
          <a:bodyPr wrap="none" anchor="ctr"/>
          <a:lstStyle/>
          <a:p>
            <a:endParaRPr lang="en-US"/>
          </a:p>
        </p:txBody>
      </p:sp>
      <p:sp>
        <p:nvSpPr>
          <p:cNvPr id="64515" name="Rectangle 3"/>
          <p:cNvSpPr>
            <a:spLocks noGrp="1" noChangeArrowheads="1"/>
          </p:cNvSpPr>
          <p:nvPr>
            <p:ph type="ctrTitle"/>
            <p:custDataLst>
              <p:tags r:id="rId1"/>
            </p:custDataLst>
          </p:nvPr>
        </p:nvSpPr>
        <p:spPr>
          <a:xfrm>
            <a:off x="455613" y="2130425"/>
            <a:ext cx="7313612" cy="1470025"/>
          </a:xfrm>
        </p:spPr>
        <p:txBody>
          <a:bodyPr/>
          <a:lstStyle>
            <a:lvl1pPr>
              <a:defRPr/>
            </a:lvl1pPr>
          </a:lstStyle>
          <a:p>
            <a:r>
              <a:rPr lang="en-US" smtClean="0"/>
              <a:t>Click to edit Master title style</a:t>
            </a:r>
            <a:endParaRPr lang="en-US"/>
          </a:p>
        </p:txBody>
      </p:sp>
      <p:sp>
        <p:nvSpPr>
          <p:cNvPr id="64516" name="Rectangle 4"/>
          <p:cNvSpPr>
            <a:spLocks noGrp="1" noChangeArrowheads="1"/>
          </p:cNvSpPr>
          <p:nvPr>
            <p:ph type="subTitle" idx="1"/>
            <p:custDataLst>
              <p:tags r:id="rId2"/>
            </p:custDataLst>
          </p:nvPr>
        </p:nvSpPr>
        <p:spPr>
          <a:xfrm>
            <a:off x="455613" y="3886200"/>
            <a:ext cx="7313612" cy="1752600"/>
          </a:xfrm>
        </p:spPr>
        <p:txBody>
          <a:bodyPr/>
          <a:lstStyle>
            <a:lvl1pPr marL="0" indent="0">
              <a:buClr>
                <a:srgbClr val="FFFFFF"/>
              </a:buClr>
              <a:buFontTx/>
              <a:buNone/>
              <a:defRPr/>
            </a:lvl1pPr>
          </a:lstStyle>
          <a:p>
            <a:r>
              <a:rPr lang="en-US" smtClean="0"/>
              <a:t>Click to edit Master subtitle style</a:t>
            </a:r>
            <a:endParaRPr lang="en-US"/>
          </a:p>
        </p:txBody>
      </p:sp>
      <p:sp>
        <p:nvSpPr>
          <p:cNvPr id="64517" name="Rectangle 5"/>
          <p:cNvSpPr>
            <a:spLocks noGrp="1" noChangeArrowheads="1"/>
          </p:cNvSpPr>
          <p:nvPr>
            <p:ph type="dt" sz="half" idx="2"/>
          </p:nvPr>
        </p:nvSpPr>
        <p:spPr/>
        <p:txBody>
          <a:bodyPr/>
          <a:lstStyle>
            <a:lvl1pPr>
              <a:defRPr/>
            </a:lvl1pPr>
          </a:lstStyle>
          <a:p>
            <a:endParaRPr lang="en-US"/>
          </a:p>
        </p:txBody>
      </p:sp>
      <p:sp>
        <p:nvSpPr>
          <p:cNvPr id="64518" name="Rectangle 6"/>
          <p:cNvSpPr>
            <a:spLocks noGrp="1" noChangeArrowheads="1"/>
          </p:cNvSpPr>
          <p:nvPr>
            <p:ph type="ftr" sz="quarter" idx="3"/>
          </p:nvPr>
        </p:nvSpPr>
        <p:spPr/>
        <p:txBody>
          <a:bodyPr/>
          <a:lstStyle>
            <a:lvl1pPr>
              <a:defRPr/>
            </a:lvl1pPr>
          </a:lstStyle>
          <a:p>
            <a:endParaRPr lang="en-US"/>
          </a:p>
        </p:txBody>
      </p:sp>
      <p:sp>
        <p:nvSpPr>
          <p:cNvPr id="64519" name="Rectangle 7"/>
          <p:cNvSpPr>
            <a:spLocks noGrp="1" noChangeArrowheads="1"/>
          </p:cNvSpPr>
          <p:nvPr>
            <p:ph type="sldNum" sz="quarter" idx="4"/>
          </p:nvPr>
        </p:nvSpPr>
        <p:spPr/>
        <p:txBody>
          <a:bodyPr/>
          <a:lstStyle>
            <a:lvl1pPr>
              <a:defRPr/>
            </a:lvl1pPr>
          </a:lstStyle>
          <a:p>
            <a:fld id="{BA2BFAC8-3826-412E-9A51-B185F3E591AA}" type="slidenum">
              <a:rPr lang="en-US"/>
              <a:pPr/>
              <a:t>‹#›</a:t>
            </a:fld>
            <a:endParaRPr lang="en-US"/>
          </a:p>
        </p:txBody>
      </p:sp>
    </p:spTree>
  </p:cSld>
  <p:clrMapOvr>
    <a:masterClrMapping/>
  </p:clrMapOvr>
  <p:transition spd="med">
    <p:wipe dir="d"/>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B16B454-261E-4D91-9B61-E00FB41F6274}" type="slidenum">
              <a:rPr lang="en-US"/>
              <a:pPr/>
              <a:t>‹#›</a:t>
            </a:fld>
            <a:endParaRPr lang="en-US"/>
          </a:p>
        </p:txBody>
      </p:sp>
    </p:spTree>
  </p:cSld>
  <p:clrMapOvr>
    <a:masterClrMapping/>
  </p:clrMapOvr>
  <p:transition spd="med">
    <p:wipe dir="d"/>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54AFCFC-F7A7-4E96-9D10-4FEA158C49A9}" type="slidenum">
              <a:rPr lang="en-US"/>
              <a:pPr/>
              <a:t>‹#›</a:t>
            </a:fld>
            <a:endParaRPr lang="en-US"/>
          </a:p>
        </p:txBody>
      </p:sp>
    </p:spTree>
  </p:cSld>
  <p:clrMapOvr>
    <a:masterClrMapping/>
  </p:clrMapOvr>
  <p:transition spd="med">
    <p:wipe dir="d"/>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5613" y="1600200"/>
            <a:ext cx="403701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5025" y="1600200"/>
            <a:ext cx="403701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670B652-BCC7-4233-AFD3-B422D6B631D1}" type="slidenum">
              <a:rPr lang="en-US"/>
              <a:pPr/>
              <a:t>‹#›</a:t>
            </a:fld>
            <a:endParaRPr lang="en-US"/>
          </a:p>
        </p:txBody>
      </p:sp>
    </p:spTree>
  </p:cSld>
  <p:clrMapOvr>
    <a:masterClrMapping/>
  </p:clrMapOvr>
  <p:transition spd="med">
    <p:wipe dir="d"/>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84B610FE-891F-4B81-ABA3-E554ADC7B004}" type="slidenum">
              <a:rPr lang="en-US"/>
              <a:pPr/>
              <a:t>‹#›</a:t>
            </a:fld>
            <a:endParaRPr lang="en-US"/>
          </a:p>
        </p:txBody>
      </p:sp>
    </p:spTree>
  </p:cSld>
  <p:clrMapOvr>
    <a:masterClrMapping/>
  </p:clrMapOvr>
  <p:transition spd="med">
    <p:wipe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68DA8BB2-3B2C-4041-BE88-D69696AF7103}" type="slidenum">
              <a:rPr lang="en-US"/>
              <a:pPr/>
              <a:t>‹#›</a:t>
            </a:fld>
            <a:endParaRPr lang="en-US"/>
          </a:p>
        </p:txBody>
      </p:sp>
    </p:spTree>
  </p:cSld>
  <p:clrMapOvr>
    <a:masterClrMapping/>
  </p:clrMapOvr>
  <p:transition spd="med">
    <p:wipe dir="d"/>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FF8BACA0-9D83-451D-9CAA-0FD9AF27E592}" type="slidenum">
              <a:rPr lang="en-US"/>
              <a:pPr/>
              <a:t>‹#›</a:t>
            </a:fld>
            <a:endParaRPr lang="en-US"/>
          </a:p>
        </p:txBody>
      </p:sp>
    </p:spTree>
  </p:cSld>
  <p:clrMapOvr>
    <a:masterClrMapping/>
  </p:clrMapOvr>
  <p:transition spd="med">
    <p:wipe dir="d"/>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832BCC73-20BC-4CAE-BAA9-A3D8EF4EA5E4}" type="slidenum">
              <a:rPr lang="en-US"/>
              <a:pPr/>
              <a:t>‹#›</a:t>
            </a:fld>
            <a:endParaRPr lang="en-US"/>
          </a:p>
        </p:txBody>
      </p:sp>
    </p:spTree>
  </p:cSld>
  <p:clrMapOvr>
    <a:masterClrMapping/>
  </p:clrMapOvr>
  <p:transition spd="med">
    <p:wipe dir="d"/>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9B18935-E7F9-4C91-83FA-0672A682D411}" type="slidenum">
              <a:rPr lang="en-US"/>
              <a:pPr/>
              <a:t>‹#›</a:t>
            </a:fld>
            <a:endParaRPr lang="en-US"/>
          </a:p>
        </p:txBody>
      </p:sp>
    </p:spTree>
  </p:cSld>
  <p:clrMapOvr>
    <a:masterClrMapping/>
  </p:clrMapOvr>
  <p:transition spd="med">
    <p:wipe dir="d"/>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71A77C4C-82B4-4449-8B5F-98C46AB0C1E8}" type="slidenum">
              <a:rPr lang="en-US"/>
              <a:pPr/>
              <a:t>‹#›</a:t>
            </a:fld>
            <a:endParaRPr lang="en-US"/>
          </a:p>
        </p:txBody>
      </p:sp>
    </p:spTree>
  </p:cSld>
  <p:clrMapOvr>
    <a:masterClrMapping/>
  </p:clrMapOvr>
  <p:transition spd="med">
    <p:wipe dir="d"/>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E90130F-98B2-4A33-A9B6-3D64FED6FFE9}" type="slidenum">
              <a:rPr lang="en-US"/>
              <a:pPr/>
              <a:t>‹#›</a:t>
            </a:fld>
            <a:endParaRPr lang="en-US"/>
          </a:p>
        </p:txBody>
      </p:sp>
    </p:spTree>
  </p:cSld>
  <p:clrMapOvr>
    <a:masterClrMapping/>
  </p:clrMapOvr>
  <p:transition spd="med">
    <p:wipe dir="d"/>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6225" y="274638"/>
            <a:ext cx="2055813"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5613" y="274638"/>
            <a:ext cx="6018212"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7FD6794-7689-4DC7-9D51-AC99FDDF6FA7}" type="slidenum">
              <a:rPr lang="en-US"/>
              <a:pPr/>
              <a:t>‹#›</a:t>
            </a:fld>
            <a:endParaRPr lang="en-US"/>
          </a:p>
        </p:txBody>
      </p:sp>
    </p:spTree>
  </p:cSld>
  <p:clrMapOvr>
    <a:masterClrMapping/>
  </p:clrMapOvr>
  <p:transition spd="med">
    <p:wipe dir="d"/>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83970" name="Rectangle 2"/>
          <p:cNvSpPr>
            <a:spLocks noGrp="1" noChangeArrowheads="1"/>
          </p:cNvSpPr>
          <p:nvPr>
            <p:ph type="ctrTitle"/>
            <p:custDataLst>
              <p:tags r:id="rId1"/>
            </p:custDataLst>
          </p:nvPr>
        </p:nvSpPr>
        <p:spPr>
          <a:xfrm>
            <a:off x="2701925" y="2130425"/>
            <a:ext cx="4800600" cy="1470025"/>
          </a:xfrm>
        </p:spPr>
        <p:txBody>
          <a:bodyPr/>
          <a:lstStyle>
            <a:lvl1pPr>
              <a:buClr>
                <a:srgbClr val="FFFFFF"/>
              </a:buClr>
              <a:defRPr/>
            </a:lvl1pPr>
          </a:lstStyle>
          <a:p>
            <a:r>
              <a:rPr lang="en-US" smtClean="0"/>
              <a:t>Click to edit Master title style</a:t>
            </a:r>
            <a:endParaRPr lang="en-US"/>
          </a:p>
        </p:txBody>
      </p:sp>
      <p:sp>
        <p:nvSpPr>
          <p:cNvPr id="83971" name="Rectangle 3"/>
          <p:cNvSpPr>
            <a:spLocks noGrp="1" noChangeArrowheads="1"/>
          </p:cNvSpPr>
          <p:nvPr>
            <p:ph type="subTitle" idx="1"/>
            <p:custDataLst>
              <p:tags r:id="rId2"/>
            </p:custDataLst>
          </p:nvPr>
        </p:nvSpPr>
        <p:spPr>
          <a:xfrm>
            <a:off x="2701925" y="3886200"/>
            <a:ext cx="4114800" cy="1752600"/>
          </a:xfrm>
        </p:spPr>
        <p:txBody>
          <a:bodyPr/>
          <a:lstStyle>
            <a:lvl1pPr marL="0" indent="0">
              <a:buClr>
                <a:srgbClr val="FFFFFF"/>
              </a:buClr>
              <a:buFontTx/>
              <a:buNone/>
              <a:defRPr/>
            </a:lvl1pPr>
          </a:lstStyle>
          <a:p>
            <a:r>
              <a:rPr lang="en-US" smtClean="0"/>
              <a:t>Click to edit Master subtitle style</a:t>
            </a:r>
            <a:endParaRPr lang="en-US"/>
          </a:p>
        </p:txBody>
      </p:sp>
      <p:sp>
        <p:nvSpPr>
          <p:cNvPr id="83972" name="Rectangle 4"/>
          <p:cNvSpPr>
            <a:spLocks noGrp="1" noChangeArrowheads="1"/>
          </p:cNvSpPr>
          <p:nvPr>
            <p:ph type="dt" sz="half" idx="2"/>
          </p:nvPr>
        </p:nvSpPr>
        <p:spPr/>
        <p:txBody>
          <a:bodyPr/>
          <a:lstStyle>
            <a:lvl1pPr>
              <a:defRPr/>
            </a:lvl1pPr>
          </a:lstStyle>
          <a:p>
            <a:endParaRPr lang="en-US"/>
          </a:p>
        </p:txBody>
      </p:sp>
      <p:sp>
        <p:nvSpPr>
          <p:cNvPr id="83973" name="Rectangle 5"/>
          <p:cNvSpPr>
            <a:spLocks noGrp="1" noChangeArrowheads="1"/>
          </p:cNvSpPr>
          <p:nvPr>
            <p:ph type="ftr" sz="quarter" idx="3"/>
          </p:nvPr>
        </p:nvSpPr>
        <p:spPr/>
        <p:txBody>
          <a:bodyPr/>
          <a:lstStyle>
            <a:lvl1pPr>
              <a:defRPr/>
            </a:lvl1pPr>
          </a:lstStyle>
          <a:p>
            <a:endParaRPr lang="en-US"/>
          </a:p>
        </p:txBody>
      </p:sp>
      <p:sp>
        <p:nvSpPr>
          <p:cNvPr id="83974" name="Rectangle 6"/>
          <p:cNvSpPr>
            <a:spLocks noGrp="1" noChangeArrowheads="1"/>
          </p:cNvSpPr>
          <p:nvPr>
            <p:ph type="sldNum" sz="quarter" idx="4"/>
          </p:nvPr>
        </p:nvSpPr>
        <p:spPr/>
        <p:txBody>
          <a:bodyPr/>
          <a:lstStyle>
            <a:lvl1pPr>
              <a:defRPr/>
            </a:lvl1pPr>
          </a:lstStyle>
          <a:p>
            <a:fld id="{C983CAAE-8909-4FFA-B663-0A5D854694C8}" type="slidenum">
              <a:rPr lang="en-US" smtClean="0"/>
              <a:pPr/>
              <a:t>‹#›</a:t>
            </a:fld>
            <a:endParaRPr lang="en-US"/>
          </a:p>
        </p:txBody>
      </p:sp>
    </p:spTree>
  </p:cSld>
  <p:clrMapOvr>
    <a:masterClrMapping/>
  </p:clrMapOvr>
  <p:transition spd="med">
    <p:wipe dir="d"/>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E58E838-7762-4F89-8428-313DDEBDF020}" type="slidenum">
              <a:rPr lang="en-US" smtClean="0"/>
              <a:pPr/>
              <a:t>‹#›</a:t>
            </a:fld>
            <a:endParaRPr lang="en-US"/>
          </a:p>
        </p:txBody>
      </p:sp>
    </p:spTree>
  </p:cSld>
  <p:clrMapOvr>
    <a:masterClrMapping/>
  </p:clrMapOvr>
  <p:transition spd="med">
    <p:wipe dir="d"/>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8F78D98-F9DC-44DF-AF93-DEEE8A0910DD}" type="slidenum">
              <a:rPr lang="en-US" smtClean="0"/>
              <a:pPr/>
              <a:t>‹#›</a:t>
            </a:fld>
            <a:endParaRPr lang="en-US"/>
          </a:p>
        </p:txBody>
      </p:sp>
    </p:spTree>
  </p:cSld>
  <p:clrMapOvr>
    <a:masterClrMapping/>
  </p:clrMapOvr>
  <p:transition spd="med">
    <p:wipe dir="d"/>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693988" y="1600200"/>
            <a:ext cx="30861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932488" y="1600200"/>
            <a:ext cx="308768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A085B48C-D627-4CB9-9F93-4CD3E2740077}" type="slidenum">
              <a:rPr lang="en-US" smtClean="0"/>
              <a:pPr/>
              <a:t>‹#›</a:t>
            </a:fld>
            <a:endParaRPr lang="en-US"/>
          </a:p>
        </p:txBody>
      </p:sp>
    </p:spTree>
  </p:cSld>
  <p:clrMapOvr>
    <a:masterClrMapping/>
  </p:clrMapOvr>
  <p:transition spd="med">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E9FFC974-45AA-4860-8A37-DCFD18F6402E}" type="slidenum">
              <a:rPr lang="en-US"/>
              <a:pPr/>
              <a:t>‹#›</a:t>
            </a:fld>
            <a:endParaRPr lang="en-US"/>
          </a:p>
        </p:txBody>
      </p:sp>
    </p:spTree>
  </p:cSld>
  <p:clrMapOvr>
    <a:masterClrMapping/>
  </p:clrMapOvr>
  <p:transition spd="med">
    <p:wipe dir="d"/>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68DA8BB2-3B2C-4041-BE88-D69696AF7103}" type="slidenum">
              <a:rPr lang="en-US" smtClean="0"/>
              <a:pPr/>
              <a:t>‹#›</a:t>
            </a:fld>
            <a:endParaRPr lang="en-US"/>
          </a:p>
        </p:txBody>
      </p:sp>
    </p:spTree>
  </p:cSld>
  <p:clrMapOvr>
    <a:masterClrMapping/>
  </p:clrMapOvr>
  <p:transition spd="med">
    <p:wipe dir="d"/>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E9FFC974-45AA-4860-8A37-DCFD18F6402E}" type="slidenum">
              <a:rPr lang="en-US" smtClean="0"/>
              <a:pPr/>
              <a:t>‹#›</a:t>
            </a:fld>
            <a:endParaRPr lang="en-US"/>
          </a:p>
        </p:txBody>
      </p:sp>
    </p:spTree>
  </p:cSld>
  <p:clrMapOvr>
    <a:masterClrMapping/>
  </p:clrMapOvr>
  <p:transition spd="med">
    <p:wipe dir="d"/>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E152F82F-14F5-4874-9097-D92299B979B1}" type="slidenum">
              <a:rPr lang="en-US" smtClean="0"/>
              <a:pPr/>
              <a:t>‹#›</a:t>
            </a:fld>
            <a:endParaRPr lang="en-US"/>
          </a:p>
        </p:txBody>
      </p:sp>
    </p:spTree>
  </p:cSld>
  <p:clrMapOvr>
    <a:masterClrMapping/>
  </p:clrMapOvr>
  <p:transition spd="med">
    <p:wipe dir="d"/>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07F7DB4D-92E1-4E6E-8831-669DC7C978E4}" type="slidenum">
              <a:rPr lang="en-US" smtClean="0"/>
              <a:pPr/>
              <a:t>‹#›</a:t>
            </a:fld>
            <a:endParaRPr lang="en-US"/>
          </a:p>
        </p:txBody>
      </p:sp>
    </p:spTree>
  </p:cSld>
  <p:clrMapOvr>
    <a:masterClrMapping/>
  </p:clrMapOvr>
  <p:transition spd="med">
    <p:wipe dir="d"/>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0671EE4F-F099-4C43-9B28-645F92E26154}" type="slidenum">
              <a:rPr lang="en-US" smtClean="0"/>
              <a:pPr/>
              <a:t>‹#›</a:t>
            </a:fld>
            <a:endParaRPr lang="en-US"/>
          </a:p>
        </p:txBody>
      </p:sp>
    </p:spTree>
  </p:cSld>
  <p:clrMapOvr>
    <a:masterClrMapping/>
  </p:clrMapOvr>
  <p:transition spd="med">
    <p:wipe dir="d"/>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14EA81B-9839-458F-8B43-C4277F13E722}" type="slidenum">
              <a:rPr lang="en-US" smtClean="0"/>
              <a:pPr/>
              <a:t>‹#›</a:t>
            </a:fld>
            <a:endParaRPr lang="en-US"/>
          </a:p>
        </p:txBody>
      </p:sp>
    </p:spTree>
  </p:cSld>
  <p:clrMapOvr>
    <a:masterClrMapping/>
  </p:clrMapOvr>
  <p:transition spd="med">
    <p:wipe dir="d"/>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39025" y="274638"/>
            <a:ext cx="158115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693988" y="274638"/>
            <a:ext cx="4592637"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1648A1E-EC0C-4F07-BB5B-F8F9A01B008E}" type="slidenum">
              <a:rPr lang="en-US" smtClean="0"/>
              <a:pPr/>
              <a:t>‹#›</a:t>
            </a:fld>
            <a:endParaRPr lang="en-US"/>
          </a:p>
        </p:txBody>
      </p:sp>
    </p:spTree>
  </p:cSld>
  <p:clrMapOvr>
    <a:masterClrMapping/>
  </p:clrMapOvr>
  <p:transition spd="med">
    <p:wipe dir="d"/>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91138" name="Rectangle 2"/>
          <p:cNvSpPr>
            <a:spLocks noChangeArrowheads="1"/>
          </p:cNvSpPr>
          <p:nvPr/>
        </p:nvSpPr>
        <p:spPr bwMode="auto">
          <a:xfrm>
            <a:off x="136525" y="136525"/>
            <a:ext cx="8866188" cy="6581775"/>
          </a:xfrm>
          <a:prstGeom prst="rect">
            <a:avLst/>
          </a:prstGeom>
          <a:solidFill>
            <a:schemeClr val="bg1">
              <a:alpha val="50000"/>
            </a:schemeClr>
          </a:solidFill>
          <a:ln w="9525">
            <a:noFill/>
            <a:miter lim="800000"/>
            <a:headEnd/>
            <a:tailEnd/>
          </a:ln>
          <a:effectLst/>
        </p:spPr>
        <p:txBody>
          <a:bodyPr wrap="none" anchor="ctr"/>
          <a:lstStyle/>
          <a:p>
            <a:endParaRPr lang="en-US"/>
          </a:p>
        </p:txBody>
      </p:sp>
      <p:sp>
        <p:nvSpPr>
          <p:cNvPr id="91139" name="Rectangle 3"/>
          <p:cNvSpPr>
            <a:spLocks noGrp="1" noChangeArrowheads="1"/>
          </p:cNvSpPr>
          <p:nvPr>
            <p:ph type="ctrTitle"/>
            <p:custDataLst>
              <p:tags r:id="rId1"/>
            </p:custDataLst>
          </p:nvPr>
        </p:nvSpPr>
        <p:spPr>
          <a:xfrm>
            <a:off x="455613" y="2130425"/>
            <a:ext cx="7313612" cy="1470025"/>
          </a:xfrm>
        </p:spPr>
        <p:txBody>
          <a:bodyPr/>
          <a:lstStyle>
            <a:lvl1pPr>
              <a:defRPr/>
            </a:lvl1pPr>
          </a:lstStyle>
          <a:p>
            <a:r>
              <a:rPr lang="en-US" smtClean="0"/>
              <a:t>Click to edit Master title style</a:t>
            </a:r>
            <a:endParaRPr lang="en-US"/>
          </a:p>
        </p:txBody>
      </p:sp>
      <p:sp>
        <p:nvSpPr>
          <p:cNvPr id="91140" name="Rectangle 4"/>
          <p:cNvSpPr>
            <a:spLocks noGrp="1" noChangeArrowheads="1"/>
          </p:cNvSpPr>
          <p:nvPr>
            <p:ph type="subTitle" idx="1"/>
            <p:custDataLst>
              <p:tags r:id="rId2"/>
            </p:custDataLst>
          </p:nvPr>
        </p:nvSpPr>
        <p:spPr>
          <a:xfrm>
            <a:off x="455613" y="3886200"/>
            <a:ext cx="7313612" cy="1752600"/>
          </a:xfrm>
        </p:spPr>
        <p:txBody>
          <a:bodyPr/>
          <a:lstStyle>
            <a:lvl1pPr marL="0" indent="0">
              <a:buClr>
                <a:srgbClr val="FFFFFF"/>
              </a:buClr>
              <a:buFontTx/>
              <a:buNone/>
              <a:defRPr/>
            </a:lvl1pPr>
          </a:lstStyle>
          <a:p>
            <a:r>
              <a:rPr lang="en-US" smtClean="0"/>
              <a:t>Click to edit Master subtitle style</a:t>
            </a:r>
            <a:endParaRPr lang="en-US"/>
          </a:p>
        </p:txBody>
      </p:sp>
      <p:sp>
        <p:nvSpPr>
          <p:cNvPr id="91141" name="Rectangle 5"/>
          <p:cNvSpPr>
            <a:spLocks noGrp="1" noChangeArrowheads="1"/>
          </p:cNvSpPr>
          <p:nvPr>
            <p:ph type="dt" sz="half" idx="2"/>
          </p:nvPr>
        </p:nvSpPr>
        <p:spPr/>
        <p:txBody>
          <a:bodyPr/>
          <a:lstStyle>
            <a:lvl1pPr>
              <a:defRPr/>
            </a:lvl1pPr>
          </a:lstStyle>
          <a:p>
            <a:endParaRPr lang="en-US"/>
          </a:p>
        </p:txBody>
      </p:sp>
      <p:sp>
        <p:nvSpPr>
          <p:cNvPr id="91142" name="Rectangle 6"/>
          <p:cNvSpPr>
            <a:spLocks noGrp="1" noChangeArrowheads="1"/>
          </p:cNvSpPr>
          <p:nvPr>
            <p:ph type="ftr" sz="quarter" idx="3"/>
          </p:nvPr>
        </p:nvSpPr>
        <p:spPr/>
        <p:txBody>
          <a:bodyPr/>
          <a:lstStyle>
            <a:lvl1pPr>
              <a:defRPr/>
            </a:lvl1pPr>
          </a:lstStyle>
          <a:p>
            <a:endParaRPr lang="en-US"/>
          </a:p>
        </p:txBody>
      </p:sp>
      <p:sp>
        <p:nvSpPr>
          <p:cNvPr id="91143" name="Rectangle 7"/>
          <p:cNvSpPr>
            <a:spLocks noGrp="1" noChangeArrowheads="1"/>
          </p:cNvSpPr>
          <p:nvPr>
            <p:ph type="sldNum" sz="quarter" idx="4"/>
          </p:nvPr>
        </p:nvSpPr>
        <p:spPr/>
        <p:txBody>
          <a:bodyPr/>
          <a:lstStyle>
            <a:lvl1pPr>
              <a:defRPr/>
            </a:lvl1pPr>
          </a:lstStyle>
          <a:p>
            <a:fld id="{76655748-05F5-4761-9101-A43ABDD9F747}" type="slidenum">
              <a:rPr lang="en-US"/>
              <a:pPr/>
              <a:t>‹#›</a:t>
            </a:fld>
            <a:endParaRPr lang="en-US"/>
          </a:p>
        </p:txBody>
      </p:sp>
    </p:spTree>
  </p:cSld>
  <p:clrMapOvr>
    <a:masterClrMapping/>
  </p:clrMapOvr>
  <p:transition spd="med">
    <p:wipe dir="d"/>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A1456E4-F3E7-44FD-A864-3BDCFEC7EC43}" type="slidenum">
              <a:rPr lang="en-US"/>
              <a:pPr/>
              <a:t>‹#›</a:t>
            </a:fld>
            <a:endParaRPr lang="en-US"/>
          </a:p>
        </p:txBody>
      </p:sp>
    </p:spTree>
  </p:cSld>
  <p:clrMapOvr>
    <a:masterClrMapping/>
  </p:clrMapOvr>
  <p:transition spd="med">
    <p:wipe dir="d"/>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DB6943E-1404-4C01-B698-B909C5E99BE8}" type="slidenum">
              <a:rPr lang="en-US"/>
              <a:pPr/>
              <a:t>‹#›</a:t>
            </a:fld>
            <a:endParaRPr lang="en-US"/>
          </a:p>
        </p:txBody>
      </p:sp>
    </p:spTree>
  </p:cSld>
  <p:clrMapOvr>
    <a:masterClrMapping/>
  </p:clrMapOvr>
  <p:transition spd="med">
    <p:wipe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E152F82F-14F5-4874-9097-D92299B979B1}" type="slidenum">
              <a:rPr lang="en-US"/>
              <a:pPr/>
              <a:t>‹#›</a:t>
            </a:fld>
            <a:endParaRPr lang="en-US"/>
          </a:p>
        </p:txBody>
      </p:sp>
    </p:spTree>
  </p:cSld>
  <p:clrMapOvr>
    <a:masterClrMapping/>
  </p:clrMapOvr>
  <p:transition spd="med">
    <p:wipe dir="d"/>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5613" y="1600200"/>
            <a:ext cx="403701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5025" y="1600200"/>
            <a:ext cx="403701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0A150FC-9A46-4EB6-9065-FD67D11489B0}" type="slidenum">
              <a:rPr lang="en-US"/>
              <a:pPr/>
              <a:t>‹#›</a:t>
            </a:fld>
            <a:endParaRPr lang="en-US"/>
          </a:p>
        </p:txBody>
      </p:sp>
    </p:spTree>
  </p:cSld>
  <p:clrMapOvr>
    <a:masterClrMapping/>
  </p:clrMapOvr>
  <p:transition spd="med">
    <p:wipe dir="d"/>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059718A3-B8E3-4BC3-8287-34C199A8069E}" type="slidenum">
              <a:rPr lang="en-US"/>
              <a:pPr/>
              <a:t>‹#›</a:t>
            </a:fld>
            <a:endParaRPr lang="en-US"/>
          </a:p>
        </p:txBody>
      </p:sp>
    </p:spTree>
  </p:cSld>
  <p:clrMapOvr>
    <a:masterClrMapping/>
  </p:clrMapOvr>
  <p:transition spd="med">
    <p:wipe dir="d"/>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B93681DA-7408-4317-8CFD-FEC40E0184C8}" type="slidenum">
              <a:rPr lang="en-US"/>
              <a:pPr/>
              <a:t>‹#›</a:t>
            </a:fld>
            <a:endParaRPr lang="en-US"/>
          </a:p>
        </p:txBody>
      </p:sp>
    </p:spTree>
  </p:cSld>
  <p:clrMapOvr>
    <a:masterClrMapping/>
  </p:clrMapOvr>
  <p:transition spd="med">
    <p:wipe dir="d"/>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E18030D3-5385-4F31-9435-1518B15667A0}" type="slidenum">
              <a:rPr lang="en-US"/>
              <a:pPr/>
              <a:t>‹#›</a:t>
            </a:fld>
            <a:endParaRPr lang="en-US"/>
          </a:p>
        </p:txBody>
      </p:sp>
    </p:spTree>
  </p:cSld>
  <p:clrMapOvr>
    <a:masterClrMapping/>
  </p:clrMapOvr>
  <p:transition spd="med">
    <p:wipe dir="d"/>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7363069B-375F-4B00-AD77-0BDD797CCB49}" type="slidenum">
              <a:rPr lang="en-US"/>
              <a:pPr/>
              <a:t>‹#›</a:t>
            </a:fld>
            <a:endParaRPr lang="en-US"/>
          </a:p>
        </p:txBody>
      </p:sp>
    </p:spTree>
  </p:cSld>
  <p:clrMapOvr>
    <a:masterClrMapping/>
  </p:clrMapOvr>
  <p:transition spd="med">
    <p:wipe dir="d"/>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F08605AE-27FF-4681-83EC-E27C82241F5F}" type="slidenum">
              <a:rPr lang="en-US"/>
              <a:pPr/>
              <a:t>‹#›</a:t>
            </a:fld>
            <a:endParaRPr lang="en-US"/>
          </a:p>
        </p:txBody>
      </p:sp>
    </p:spTree>
  </p:cSld>
  <p:clrMapOvr>
    <a:masterClrMapping/>
  </p:clrMapOvr>
  <p:transition spd="med">
    <p:wipe dir="d"/>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698C005-90BE-4EB0-BE96-7A80E7BA620B}" type="slidenum">
              <a:rPr lang="en-US"/>
              <a:pPr/>
              <a:t>‹#›</a:t>
            </a:fld>
            <a:endParaRPr lang="en-US"/>
          </a:p>
        </p:txBody>
      </p:sp>
    </p:spTree>
  </p:cSld>
  <p:clrMapOvr>
    <a:masterClrMapping/>
  </p:clrMapOvr>
  <p:transition spd="med">
    <p:wipe dir="d"/>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6225" y="274638"/>
            <a:ext cx="2055813"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5613" y="274638"/>
            <a:ext cx="6018212"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C04FFA0-3734-44F9-9982-E248A6BA0FE5}" type="slidenum">
              <a:rPr lang="en-US"/>
              <a:pPr/>
              <a:t>‹#›</a:t>
            </a:fld>
            <a:endParaRPr lang="en-US"/>
          </a:p>
        </p:txBody>
      </p:sp>
    </p:spTree>
  </p:cSld>
  <p:clrMapOvr>
    <a:masterClrMapping/>
  </p:clrMapOvr>
  <p:transition spd="med">
    <p:wipe dir="d"/>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ctrTitle"/>
            <p:custDataLst>
              <p:tags r:id="rId1"/>
            </p:custDataLst>
          </p:nvPr>
        </p:nvSpPr>
        <p:spPr>
          <a:xfrm>
            <a:off x="2701925" y="2130425"/>
            <a:ext cx="4800600" cy="1470025"/>
          </a:xfrm>
        </p:spPr>
        <p:txBody>
          <a:bodyPr/>
          <a:lstStyle>
            <a:lvl1pPr>
              <a:buClr>
                <a:srgbClr val="FFFFFF"/>
              </a:buClr>
              <a:defRPr/>
            </a:lvl1pPr>
          </a:lstStyle>
          <a:p>
            <a:r>
              <a:rPr lang="en-US" smtClean="0"/>
              <a:t>Click to edit Master title style</a:t>
            </a:r>
            <a:endParaRPr lang="en-US"/>
          </a:p>
        </p:txBody>
      </p:sp>
      <p:sp>
        <p:nvSpPr>
          <p:cNvPr id="22531" name="Rectangle 3"/>
          <p:cNvSpPr>
            <a:spLocks noGrp="1" noChangeArrowheads="1"/>
          </p:cNvSpPr>
          <p:nvPr>
            <p:ph type="subTitle" idx="1"/>
            <p:custDataLst>
              <p:tags r:id="rId2"/>
            </p:custDataLst>
          </p:nvPr>
        </p:nvSpPr>
        <p:spPr>
          <a:xfrm>
            <a:off x="2701925" y="3886200"/>
            <a:ext cx="4114800" cy="1752600"/>
          </a:xfrm>
        </p:spPr>
        <p:txBody>
          <a:bodyPr/>
          <a:lstStyle>
            <a:lvl1pPr marL="0" indent="0">
              <a:buClr>
                <a:srgbClr val="FFFFFF"/>
              </a:buClr>
              <a:buFontTx/>
              <a:buNone/>
              <a:defRPr/>
            </a:lvl1pPr>
          </a:lstStyle>
          <a:p>
            <a:r>
              <a:rPr lang="en-US" smtClean="0"/>
              <a:t>Click to edit Master subtitle style</a:t>
            </a:r>
            <a:endParaRPr lang="en-US"/>
          </a:p>
        </p:txBody>
      </p:sp>
      <p:sp>
        <p:nvSpPr>
          <p:cNvPr id="22532" name="Rectangle 4"/>
          <p:cNvSpPr>
            <a:spLocks noGrp="1" noChangeArrowheads="1"/>
          </p:cNvSpPr>
          <p:nvPr>
            <p:ph type="dt" sz="half" idx="2"/>
          </p:nvPr>
        </p:nvSpPr>
        <p:spPr/>
        <p:txBody>
          <a:bodyPr/>
          <a:lstStyle>
            <a:lvl1pPr>
              <a:defRPr/>
            </a:lvl1pPr>
          </a:lstStyle>
          <a:p>
            <a:endParaRPr lang="en-US"/>
          </a:p>
        </p:txBody>
      </p:sp>
      <p:sp>
        <p:nvSpPr>
          <p:cNvPr id="22533" name="Rectangle 5"/>
          <p:cNvSpPr>
            <a:spLocks noGrp="1" noChangeArrowheads="1"/>
          </p:cNvSpPr>
          <p:nvPr>
            <p:ph type="ftr" sz="quarter" idx="3"/>
          </p:nvPr>
        </p:nvSpPr>
        <p:spPr/>
        <p:txBody>
          <a:bodyPr/>
          <a:lstStyle>
            <a:lvl1pPr>
              <a:defRPr/>
            </a:lvl1pPr>
          </a:lstStyle>
          <a:p>
            <a:endParaRPr lang="en-US"/>
          </a:p>
        </p:txBody>
      </p:sp>
      <p:sp>
        <p:nvSpPr>
          <p:cNvPr id="22534" name="Rectangle 6"/>
          <p:cNvSpPr>
            <a:spLocks noGrp="1" noChangeArrowheads="1"/>
          </p:cNvSpPr>
          <p:nvPr>
            <p:ph type="sldNum" sz="quarter" idx="4"/>
          </p:nvPr>
        </p:nvSpPr>
        <p:spPr/>
        <p:txBody>
          <a:bodyPr/>
          <a:lstStyle>
            <a:lvl1pPr>
              <a:defRPr/>
            </a:lvl1pPr>
          </a:lstStyle>
          <a:p>
            <a:fld id="{C983CAAE-8909-4FFA-B663-0A5D854694C8}" type="slidenum">
              <a:rPr lang="en-US" smtClean="0"/>
              <a:pPr/>
              <a:t>‹#›</a:t>
            </a:fld>
            <a:endParaRPr lang="en-US"/>
          </a:p>
        </p:txBody>
      </p:sp>
    </p:spTree>
  </p:cSld>
  <p:clrMapOvr>
    <a:masterClrMapping/>
  </p:clrMapOvr>
  <p:transition spd="med">
    <p:wipe dir="d"/>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E58E838-7762-4F89-8428-313DDEBDF020}" type="slidenum">
              <a:rPr lang="en-US" smtClean="0"/>
              <a:pPr/>
              <a:t>‹#›</a:t>
            </a:fld>
            <a:endParaRPr lang="en-US"/>
          </a:p>
        </p:txBody>
      </p:sp>
    </p:spTree>
  </p:cSld>
  <p:clrMapOvr>
    <a:masterClrMapping/>
  </p:clrMapOvr>
  <p:transition spd="med">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07F7DB4D-92E1-4E6E-8831-669DC7C978E4}" type="slidenum">
              <a:rPr lang="en-US"/>
              <a:pPr/>
              <a:t>‹#›</a:t>
            </a:fld>
            <a:endParaRPr lang="en-US"/>
          </a:p>
        </p:txBody>
      </p:sp>
    </p:spTree>
  </p:cSld>
  <p:clrMapOvr>
    <a:masterClrMapping/>
  </p:clrMapOvr>
  <p:transition spd="med">
    <p:wipe dir="d"/>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8F78D98-F9DC-44DF-AF93-DEEE8A0910DD}" type="slidenum">
              <a:rPr lang="en-US" smtClean="0"/>
              <a:pPr/>
              <a:t>‹#›</a:t>
            </a:fld>
            <a:endParaRPr lang="en-US"/>
          </a:p>
        </p:txBody>
      </p:sp>
    </p:spTree>
  </p:cSld>
  <p:clrMapOvr>
    <a:masterClrMapping/>
  </p:clrMapOvr>
  <p:transition spd="med">
    <p:wipe dir="d"/>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693988" y="1600200"/>
            <a:ext cx="30861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932488" y="1600200"/>
            <a:ext cx="308768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A085B48C-D627-4CB9-9F93-4CD3E2740077}" type="slidenum">
              <a:rPr lang="en-US" smtClean="0"/>
              <a:pPr/>
              <a:t>‹#›</a:t>
            </a:fld>
            <a:endParaRPr lang="en-US"/>
          </a:p>
        </p:txBody>
      </p:sp>
    </p:spTree>
  </p:cSld>
  <p:clrMapOvr>
    <a:masterClrMapping/>
  </p:clrMapOvr>
  <p:transition spd="med">
    <p:wipe dir="d"/>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68DA8BB2-3B2C-4041-BE88-D69696AF7103}" type="slidenum">
              <a:rPr lang="en-US" smtClean="0"/>
              <a:pPr/>
              <a:t>‹#›</a:t>
            </a:fld>
            <a:endParaRPr lang="en-US"/>
          </a:p>
        </p:txBody>
      </p:sp>
    </p:spTree>
  </p:cSld>
  <p:clrMapOvr>
    <a:masterClrMapping/>
  </p:clrMapOvr>
  <p:transition spd="med">
    <p:wipe dir="d"/>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E9FFC974-45AA-4860-8A37-DCFD18F6402E}" type="slidenum">
              <a:rPr lang="en-US" smtClean="0"/>
              <a:pPr/>
              <a:t>‹#›</a:t>
            </a:fld>
            <a:endParaRPr lang="en-US"/>
          </a:p>
        </p:txBody>
      </p:sp>
    </p:spTree>
  </p:cSld>
  <p:clrMapOvr>
    <a:masterClrMapping/>
  </p:clrMapOvr>
  <p:transition spd="med">
    <p:wipe dir="d"/>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E152F82F-14F5-4874-9097-D92299B979B1}" type="slidenum">
              <a:rPr lang="en-US" smtClean="0"/>
              <a:pPr/>
              <a:t>‹#›</a:t>
            </a:fld>
            <a:endParaRPr lang="en-US"/>
          </a:p>
        </p:txBody>
      </p:sp>
    </p:spTree>
  </p:cSld>
  <p:clrMapOvr>
    <a:masterClrMapping/>
  </p:clrMapOvr>
  <p:transition spd="med">
    <p:wipe dir="d"/>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07F7DB4D-92E1-4E6E-8831-669DC7C978E4}" type="slidenum">
              <a:rPr lang="en-US" smtClean="0"/>
              <a:pPr/>
              <a:t>‹#›</a:t>
            </a:fld>
            <a:endParaRPr lang="en-US"/>
          </a:p>
        </p:txBody>
      </p:sp>
    </p:spTree>
  </p:cSld>
  <p:clrMapOvr>
    <a:masterClrMapping/>
  </p:clrMapOvr>
  <p:transition spd="med">
    <p:wipe dir="d"/>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0671EE4F-F099-4C43-9B28-645F92E26154}" type="slidenum">
              <a:rPr lang="en-US" smtClean="0"/>
              <a:pPr/>
              <a:t>‹#›</a:t>
            </a:fld>
            <a:endParaRPr lang="en-US"/>
          </a:p>
        </p:txBody>
      </p:sp>
    </p:spTree>
  </p:cSld>
  <p:clrMapOvr>
    <a:masterClrMapping/>
  </p:clrMapOvr>
  <p:transition spd="med">
    <p:wipe dir="d"/>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14EA81B-9839-458F-8B43-C4277F13E722}" type="slidenum">
              <a:rPr lang="en-US" smtClean="0"/>
              <a:pPr/>
              <a:t>‹#›</a:t>
            </a:fld>
            <a:endParaRPr lang="en-US"/>
          </a:p>
        </p:txBody>
      </p:sp>
    </p:spTree>
  </p:cSld>
  <p:clrMapOvr>
    <a:masterClrMapping/>
  </p:clrMapOvr>
  <p:transition spd="med">
    <p:wipe dir="d"/>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39025" y="274638"/>
            <a:ext cx="158115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693988" y="274638"/>
            <a:ext cx="4592637"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1648A1E-EC0C-4F07-BB5B-F8F9A01B008E}" type="slidenum">
              <a:rPr lang="en-US" smtClean="0"/>
              <a:pPr/>
              <a:t>‹#›</a:t>
            </a:fld>
            <a:endParaRPr lang="en-US"/>
          </a:p>
        </p:txBody>
      </p:sp>
    </p:spTree>
  </p:cSld>
  <p:clrMapOvr>
    <a:masterClrMapping/>
  </p:clrMapOvr>
  <p:transition spd="med">
    <p:wipe dir="d"/>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29698" name="Rectangle 2"/>
          <p:cNvSpPr>
            <a:spLocks noChangeArrowheads="1"/>
          </p:cNvSpPr>
          <p:nvPr/>
        </p:nvSpPr>
        <p:spPr bwMode="auto">
          <a:xfrm>
            <a:off x="136525" y="136525"/>
            <a:ext cx="8866188" cy="6581775"/>
          </a:xfrm>
          <a:prstGeom prst="rect">
            <a:avLst/>
          </a:prstGeom>
          <a:solidFill>
            <a:schemeClr val="bg1">
              <a:alpha val="50000"/>
            </a:schemeClr>
          </a:solidFill>
          <a:ln w="9525">
            <a:noFill/>
            <a:miter lim="800000"/>
            <a:headEnd/>
            <a:tailEnd/>
          </a:ln>
          <a:effectLst/>
        </p:spPr>
        <p:txBody>
          <a:bodyPr wrap="none" anchor="ctr"/>
          <a:lstStyle/>
          <a:p>
            <a:endParaRPr lang="en-US"/>
          </a:p>
        </p:txBody>
      </p:sp>
      <p:sp>
        <p:nvSpPr>
          <p:cNvPr id="29699" name="Rectangle 3"/>
          <p:cNvSpPr>
            <a:spLocks noGrp="1" noChangeArrowheads="1"/>
          </p:cNvSpPr>
          <p:nvPr>
            <p:ph type="ctrTitle"/>
            <p:custDataLst>
              <p:tags r:id="rId1"/>
            </p:custDataLst>
          </p:nvPr>
        </p:nvSpPr>
        <p:spPr>
          <a:xfrm>
            <a:off x="455613" y="2130425"/>
            <a:ext cx="7313612" cy="1470025"/>
          </a:xfrm>
        </p:spPr>
        <p:txBody>
          <a:bodyPr/>
          <a:lstStyle>
            <a:lvl1pPr>
              <a:defRPr/>
            </a:lvl1pPr>
          </a:lstStyle>
          <a:p>
            <a:r>
              <a:rPr lang="en-US" smtClean="0"/>
              <a:t>Click to edit Master title style</a:t>
            </a:r>
            <a:endParaRPr lang="en-US"/>
          </a:p>
        </p:txBody>
      </p:sp>
      <p:sp>
        <p:nvSpPr>
          <p:cNvPr id="29700" name="Rectangle 4"/>
          <p:cNvSpPr>
            <a:spLocks noGrp="1" noChangeArrowheads="1"/>
          </p:cNvSpPr>
          <p:nvPr>
            <p:ph type="subTitle" idx="1"/>
            <p:custDataLst>
              <p:tags r:id="rId2"/>
            </p:custDataLst>
          </p:nvPr>
        </p:nvSpPr>
        <p:spPr>
          <a:xfrm>
            <a:off x="455613" y="3886200"/>
            <a:ext cx="7313612" cy="1752600"/>
          </a:xfrm>
        </p:spPr>
        <p:txBody>
          <a:bodyPr/>
          <a:lstStyle>
            <a:lvl1pPr marL="0" indent="0">
              <a:buClr>
                <a:srgbClr val="FFFFFF"/>
              </a:buClr>
              <a:buFontTx/>
              <a:buNone/>
              <a:defRPr/>
            </a:lvl1pPr>
          </a:lstStyle>
          <a:p>
            <a:r>
              <a:rPr lang="en-US" smtClean="0"/>
              <a:t>Click to edit Master subtitle style</a:t>
            </a:r>
            <a:endParaRPr lang="en-US"/>
          </a:p>
        </p:txBody>
      </p:sp>
      <p:sp>
        <p:nvSpPr>
          <p:cNvPr id="29701" name="Rectangle 5"/>
          <p:cNvSpPr>
            <a:spLocks noGrp="1" noChangeArrowheads="1"/>
          </p:cNvSpPr>
          <p:nvPr>
            <p:ph type="dt" sz="half" idx="2"/>
          </p:nvPr>
        </p:nvSpPr>
        <p:spPr/>
        <p:txBody>
          <a:bodyPr/>
          <a:lstStyle>
            <a:lvl1pPr>
              <a:defRPr/>
            </a:lvl1pPr>
          </a:lstStyle>
          <a:p>
            <a:endParaRPr lang="en-US"/>
          </a:p>
        </p:txBody>
      </p:sp>
      <p:sp>
        <p:nvSpPr>
          <p:cNvPr id="29702" name="Rectangle 6"/>
          <p:cNvSpPr>
            <a:spLocks noGrp="1" noChangeArrowheads="1"/>
          </p:cNvSpPr>
          <p:nvPr>
            <p:ph type="ftr" sz="quarter" idx="3"/>
          </p:nvPr>
        </p:nvSpPr>
        <p:spPr/>
        <p:txBody>
          <a:bodyPr/>
          <a:lstStyle>
            <a:lvl1pPr>
              <a:defRPr/>
            </a:lvl1pPr>
          </a:lstStyle>
          <a:p>
            <a:endParaRPr lang="en-US"/>
          </a:p>
        </p:txBody>
      </p:sp>
      <p:sp>
        <p:nvSpPr>
          <p:cNvPr id="29703" name="Rectangle 7"/>
          <p:cNvSpPr>
            <a:spLocks noGrp="1" noChangeArrowheads="1"/>
          </p:cNvSpPr>
          <p:nvPr>
            <p:ph type="sldNum" sz="quarter" idx="4"/>
          </p:nvPr>
        </p:nvSpPr>
        <p:spPr/>
        <p:txBody>
          <a:bodyPr/>
          <a:lstStyle>
            <a:lvl1pPr>
              <a:defRPr/>
            </a:lvl1pPr>
          </a:lstStyle>
          <a:p>
            <a:fld id="{F80E4C91-4DAF-433A-8AC5-3BABEB783232}" type="slidenum">
              <a:rPr lang="en-US"/>
              <a:pPr/>
              <a:t>‹#›</a:t>
            </a:fld>
            <a:endParaRPr lang="en-US"/>
          </a:p>
        </p:txBody>
      </p:sp>
    </p:spTree>
  </p:cSld>
  <p:clrMapOvr>
    <a:masterClrMapping/>
  </p:clrMapOvr>
  <p:transition spd="med">
    <p:wipe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0671EE4F-F099-4C43-9B28-645F92E26154}" type="slidenum">
              <a:rPr lang="en-US"/>
              <a:pPr/>
              <a:t>‹#›</a:t>
            </a:fld>
            <a:endParaRPr lang="en-US"/>
          </a:p>
        </p:txBody>
      </p:sp>
    </p:spTree>
  </p:cSld>
  <p:clrMapOvr>
    <a:masterClrMapping/>
  </p:clrMapOvr>
  <p:transition spd="med">
    <p:wipe dir="d"/>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2F7DC0D-263A-4313-9C0F-8AF2AAD94BBE}" type="slidenum">
              <a:rPr lang="en-US"/>
              <a:pPr/>
              <a:t>‹#›</a:t>
            </a:fld>
            <a:endParaRPr lang="en-US"/>
          </a:p>
        </p:txBody>
      </p:sp>
    </p:spTree>
  </p:cSld>
  <p:clrMapOvr>
    <a:masterClrMapping/>
  </p:clrMapOvr>
  <p:transition spd="med">
    <p:wipe dir="d"/>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102DAFD-6CCE-4C1B-8319-65407AB7DAE7}" type="slidenum">
              <a:rPr lang="en-US"/>
              <a:pPr/>
              <a:t>‹#›</a:t>
            </a:fld>
            <a:endParaRPr lang="en-US"/>
          </a:p>
        </p:txBody>
      </p:sp>
    </p:spTree>
  </p:cSld>
  <p:clrMapOvr>
    <a:masterClrMapping/>
  </p:clrMapOvr>
  <p:transition spd="med">
    <p:wipe dir="d"/>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5613" y="1600200"/>
            <a:ext cx="403701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5025" y="1600200"/>
            <a:ext cx="403701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0301562D-768D-42BA-A5D2-BA044FE73C0F}" type="slidenum">
              <a:rPr lang="en-US"/>
              <a:pPr/>
              <a:t>‹#›</a:t>
            </a:fld>
            <a:endParaRPr lang="en-US"/>
          </a:p>
        </p:txBody>
      </p:sp>
    </p:spTree>
  </p:cSld>
  <p:clrMapOvr>
    <a:masterClrMapping/>
  </p:clrMapOvr>
  <p:transition spd="med">
    <p:wipe dir="d"/>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BDC0021C-36F4-4837-AFCA-9CCD0746216D}" type="slidenum">
              <a:rPr lang="en-US"/>
              <a:pPr/>
              <a:t>‹#›</a:t>
            </a:fld>
            <a:endParaRPr lang="en-US"/>
          </a:p>
        </p:txBody>
      </p:sp>
    </p:spTree>
  </p:cSld>
  <p:clrMapOvr>
    <a:masterClrMapping/>
  </p:clrMapOvr>
  <p:transition spd="med">
    <p:wipe dir="d"/>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3E0B45CB-EFC0-438B-BE1F-053A406A7B99}" type="slidenum">
              <a:rPr lang="en-US"/>
              <a:pPr/>
              <a:t>‹#›</a:t>
            </a:fld>
            <a:endParaRPr lang="en-US"/>
          </a:p>
        </p:txBody>
      </p:sp>
    </p:spTree>
  </p:cSld>
  <p:clrMapOvr>
    <a:masterClrMapping/>
  </p:clrMapOvr>
  <p:transition spd="med">
    <p:wipe dir="d"/>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0419E144-DE2E-4E1B-9D29-6B8D1593CDB7}" type="slidenum">
              <a:rPr lang="en-US"/>
              <a:pPr/>
              <a:t>‹#›</a:t>
            </a:fld>
            <a:endParaRPr lang="en-US"/>
          </a:p>
        </p:txBody>
      </p:sp>
    </p:spTree>
  </p:cSld>
  <p:clrMapOvr>
    <a:masterClrMapping/>
  </p:clrMapOvr>
  <p:transition spd="med">
    <p:wipe dir="d"/>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4406989E-E45E-4221-8581-FF623A15DEF0}" type="slidenum">
              <a:rPr lang="en-US"/>
              <a:pPr/>
              <a:t>‹#›</a:t>
            </a:fld>
            <a:endParaRPr lang="en-US"/>
          </a:p>
        </p:txBody>
      </p:sp>
    </p:spTree>
  </p:cSld>
  <p:clrMapOvr>
    <a:masterClrMapping/>
  </p:clrMapOvr>
  <p:transition spd="med">
    <p:wipe dir="d"/>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D3EBF61-7C59-4438-A45E-EDC240E3379A}" type="slidenum">
              <a:rPr lang="en-US"/>
              <a:pPr/>
              <a:t>‹#›</a:t>
            </a:fld>
            <a:endParaRPr lang="en-US"/>
          </a:p>
        </p:txBody>
      </p:sp>
    </p:spTree>
  </p:cSld>
  <p:clrMapOvr>
    <a:masterClrMapping/>
  </p:clrMapOvr>
  <p:transition spd="med">
    <p:wipe dir="d"/>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ADCF65B-991F-4934-8A1C-461D77ADFF14}" type="slidenum">
              <a:rPr lang="en-US"/>
              <a:pPr/>
              <a:t>‹#›</a:t>
            </a:fld>
            <a:endParaRPr lang="en-US"/>
          </a:p>
        </p:txBody>
      </p:sp>
    </p:spTree>
  </p:cSld>
  <p:clrMapOvr>
    <a:masterClrMapping/>
  </p:clrMapOvr>
  <p:transition spd="med">
    <p:wipe dir="d"/>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6225" y="274638"/>
            <a:ext cx="2055813"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5613" y="274638"/>
            <a:ext cx="6018212"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389A1FD-43C8-45DD-8408-16B75B5A421D}" type="slidenum">
              <a:rPr lang="en-US"/>
              <a:pPr/>
              <a:t>‹#›</a:t>
            </a:fld>
            <a:endParaRPr lang="en-US"/>
          </a:p>
        </p:txBody>
      </p:sp>
    </p:spTree>
  </p:cSld>
  <p:clrMapOvr>
    <a:masterClrMapping/>
  </p:clrMapOvr>
  <p:transition spd="med">
    <p:wipe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tags" Target="../tags/tag3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5" Type="http://schemas.openxmlformats.org/officeDocument/2006/relationships/image" Target="../media/image11.jpeg"/><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 Id="rId14" Type="http://schemas.openxmlformats.org/officeDocument/2006/relationships/tags" Target="../tags/tag3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tags" Target="../tags/tag41.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5" Type="http://schemas.openxmlformats.org/officeDocument/2006/relationships/image" Target="../media/image11.jpeg"/><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 Id="rId14" Type="http://schemas.openxmlformats.org/officeDocument/2006/relationships/tags" Target="../tags/tag42.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tags" Target="../tags/tag45.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5" Type="http://schemas.openxmlformats.org/officeDocument/2006/relationships/image" Target="../media/image13.jpeg"/><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 Id="rId14" Type="http://schemas.openxmlformats.org/officeDocument/2006/relationships/tags" Target="../tags/tag46.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13" Type="http://schemas.openxmlformats.org/officeDocument/2006/relationships/tags" Target="../tags/tag49.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5" Type="http://schemas.openxmlformats.org/officeDocument/2006/relationships/image" Target="../media/image13.jpeg"/><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 Id="rId14" Type="http://schemas.openxmlformats.org/officeDocument/2006/relationships/tags" Target="../tags/tag50.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13" Type="http://schemas.openxmlformats.org/officeDocument/2006/relationships/tags" Target="../tags/tag53.xml"/><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5" Type="http://schemas.openxmlformats.org/officeDocument/2006/relationships/image" Target="../media/image5.jpeg"/><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 Id="rId14" Type="http://schemas.openxmlformats.org/officeDocument/2006/relationships/tags" Target="../tags/tag5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13" Type="http://schemas.openxmlformats.org/officeDocument/2006/relationships/tags" Target="../tags/tag57.xml"/><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5" Type="http://schemas.openxmlformats.org/officeDocument/2006/relationships/image" Target="../media/image15.jpeg"/><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 Id="rId14" Type="http://schemas.openxmlformats.org/officeDocument/2006/relationships/tags" Target="../tags/tag58.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3.xml"/><Relationship Id="rId13" Type="http://schemas.openxmlformats.org/officeDocument/2006/relationships/tags" Target="../tags/tag61.xml"/><Relationship Id="rId3" Type="http://schemas.openxmlformats.org/officeDocument/2006/relationships/slideLayout" Target="../slideLayouts/slideLayout168.xml"/><Relationship Id="rId7" Type="http://schemas.openxmlformats.org/officeDocument/2006/relationships/slideLayout" Target="../slideLayouts/slideLayout172.xml"/><Relationship Id="rId12" Type="http://schemas.openxmlformats.org/officeDocument/2006/relationships/theme" Target="../theme/theme16.xml"/><Relationship Id="rId2" Type="http://schemas.openxmlformats.org/officeDocument/2006/relationships/slideLayout" Target="../slideLayouts/slideLayout167.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5" Type="http://schemas.openxmlformats.org/officeDocument/2006/relationships/slideLayout" Target="../slideLayouts/slideLayout170.xml"/><Relationship Id="rId15" Type="http://schemas.openxmlformats.org/officeDocument/2006/relationships/image" Target="../media/image15.jpeg"/><Relationship Id="rId10" Type="http://schemas.openxmlformats.org/officeDocument/2006/relationships/slideLayout" Target="../slideLayouts/slideLayout175.xml"/><Relationship Id="rId4" Type="http://schemas.openxmlformats.org/officeDocument/2006/relationships/slideLayout" Target="../slideLayouts/slideLayout169.xml"/><Relationship Id="rId9" Type="http://schemas.openxmlformats.org/officeDocument/2006/relationships/slideLayout" Target="../slideLayouts/slideLayout174.xml"/><Relationship Id="rId14" Type="http://schemas.openxmlformats.org/officeDocument/2006/relationships/tags" Target="../tags/tag62.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4.xml"/><Relationship Id="rId13" Type="http://schemas.openxmlformats.org/officeDocument/2006/relationships/tags" Target="../tags/tag65.xml"/><Relationship Id="rId3" Type="http://schemas.openxmlformats.org/officeDocument/2006/relationships/slideLayout" Target="../slideLayouts/slideLayout179.xml"/><Relationship Id="rId7" Type="http://schemas.openxmlformats.org/officeDocument/2006/relationships/slideLayout" Target="../slideLayouts/slideLayout183.xml"/><Relationship Id="rId12" Type="http://schemas.openxmlformats.org/officeDocument/2006/relationships/theme" Target="../theme/theme17.xml"/><Relationship Id="rId2" Type="http://schemas.openxmlformats.org/officeDocument/2006/relationships/slideLayout" Target="../slideLayouts/slideLayout178.xml"/><Relationship Id="rId1" Type="http://schemas.openxmlformats.org/officeDocument/2006/relationships/slideLayout" Target="../slideLayouts/slideLayout177.xml"/><Relationship Id="rId6" Type="http://schemas.openxmlformats.org/officeDocument/2006/relationships/slideLayout" Target="../slideLayouts/slideLayout182.xml"/><Relationship Id="rId11" Type="http://schemas.openxmlformats.org/officeDocument/2006/relationships/slideLayout" Target="../slideLayouts/slideLayout187.xml"/><Relationship Id="rId5" Type="http://schemas.openxmlformats.org/officeDocument/2006/relationships/slideLayout" Target="../slideLayouts/slideLayout181.xml"/><Relationship Id="rId15" Type="http://schemas.openxmlformats.org/officeDocument/2006/relationships/image" Target="../media/image9.jpeg"/><Relationship Id="rId10" Type="http://schemas.openxmlformats.org/officeDocument/2006/relationships/slideLayout" Target="../slideLayouts/slideLayout186.xml"/><Relationship Id="rId4" Type="http://schemas.openxmlformats.org/officeDocument/2006/relationships/slideLayout" Target="../slideLayouts/slideLayout180.xml"/><Relationship Id="rId9" Type="http://schemas.openxmlformats.org/officeDocument/2006/relationships/slideLayout" Target="../slideLayouts/slideLayout185.xml"/><Relationship Id="rId14" Type="http://schemas.openxmlformats.org/officeDocument/2006/relationships/tags" Target="../tags/tag66.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5.xml"/><Relationship Id="rId13" Type="http://schemas.openxmlformats.org/officeDocument/2006/relationships/tags" Target="../tags/tag69.xml"/><Relationship Id="rId3" Type="http://schemas.openxmlformats.org/officeDocument/2006/relationships/slideLayout" Target="../slideLayouts/slideLayout190.xml"/><Relationship Id="rId7" Type="http://schemas.openxmlformats.org/officeDocument/2006/relationships/slideLayout" Target="../slideLayouts/slideLayout194.xml"/><Relationship Id="rId12" Type="http://schemas.openxmlformats.org/officeDocument/2006/relationships/theme" Target="../theme/theme18.xml"/><Relationship Id="rId2" Type="http://schemas.openxmlformats.org/officeDocument/2006/relationships/slideLayout" Target="../slideLayouts/slideLayout189.xml"/><Relationship Id="rId1" Type="http://schemas.openxmlformats.org/officeDocument/2006/relationships/slideLayout" Target="../slideLayouts/slideLayout188.xml"/><Relationship Id="rId6" Type="http://schemas.openxmlformats.org/officeDocument/2006/relationships/slideLayout" Target="../slideLayouts/slideLayout193.xml"/><Relationship Id="rId11" Type="http://schemas.openxmlformats.org/officeDocument/2006/relationships/slideLayout" Target="../slideLayouts/slideLayout198.xml"/><Relationship Id="rId5" Type="http://schemas.openxmlformats.org/officeDocument/2006/relationships/slideLayout" Target="../slideLayouts/slideLayout192.xml"/><Relationship Id="rId15" Type="http://schemas.openxmlformats.org/officeDocument/2006/relationships/image" Target="../media/image7.jpeg"/><Relationship Id="rId10" Type="http://schemas.openxmlformats.org/officeDocument/2006/relationships/slideLayout" Target="../slideLayouts/slideLayout197.xml"/><Relationship Id="rId4" Type="http://schemas.openxmlformats.org/officeDocument/2006/relationships/slideLayout" Target="../slideLayouts/slideLayout191.xml"/><Relationship Id="rId9" Type="http://schemas.openxmlformats.org/officeDocument/2006/relationships/slideLayout" Target="../slideLayouts/slideLayout196.xml"/><Relationship Id="rId14" Type="http://schemas.openxmlformats.org/officeDocument/2006/relationships/tags" Target="../tags/tag70.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06.xml"/><Relationship Id="rId13" Type="http://schemas.openxmlformats.org/officeDocument/2006/relationships/tags" Target="../tags/tag73.xml"/><Relationship Id="rId3" Type="http://schemas.openxmlformats.org/officeDocument/2006/relationships/slideLayout" Target="../slideLayouts/slideLayout201.xml"/><Relationship Id="rId7" Type="http://schemas.openxmlformats.org/officeDocument/2006/relationships/slideLayout" Target="../slideLayouts/slideLayout205.xml"/><Relationship Id="rId12" Type="http://schemas.openxmlformats.org/officeDocument/2006/relationships/theme" Target="../theme/theme19.xml"/><Relationship Id="rId2" Type="http://schemas.openxmlformats.org/officeDocument/2006/relationships/slideLayout" Target="../slideLayouts/slideLayout200.xml"/><Relationship Id="rId1" Type="http://schemas.openxmlformats.org/officeDocument/2006/relationships/slideLayout" Target="../slideLayouts/slideLayout199.xml"/><Relationship Id="rId6" Type="http://schemas.openxmlformats.org/officeDocument/2006/relationships/slideLayout" Target="../slideLayouts/slideLayout204.xml"/><Relationship Id="rId11" Type="http://schemas.openxmlformats.org/officeDocument/2006/relationships/slideLayout" Target="../slideLayouts/slideLayout209.xml"/><Relationship Id="rId5" Type="http://schemas.openxmlformats.org/officeDocument/2006/relationships/slideLayout" Target="../slideLayouts/slideLayout203.xml"/><Relationship Id="rId15" Type="http://schemas.openxmlformats.org/officeDocument/2006/relationships/image" Target="../media/image7.jpeg"/><Relationship Id="rId10" Type="http://schemas.openxmlformats.org/officeDocument/2006/relationships/slideLayout" Target="../slideLayouts/slideLayout208.xml"/><Relationship Id="rId4" Type="http://schemas.openxmlformats.org/officeDocument/2006/relationships/slideLayout" Target="../slideLayouts/slideLayout202.xml"/><Relationship Id="rId9" Type="http://schemas.openxmlformats.org/officeDocument/2006/relationships/slideLayout" Target="../slideLayouts/slideLayout207.xml"/><Relationship Id="rId14" Type="http://schemas.openxmlformats.org/officeDocument/2006/relationships/tags" Target="../tags/tag7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ags" Target="../tags/tag5.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ags" Target="../tags/tag6.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17.xml"/><Relationship Id="rId3" Type="http://schemas.openxmlformats.org/officeDocument/2006/relationships/slideLayout" Target="../slideLayouts/slideLayout212.xml"/><Relationship Id="rId7" Type="http://schemas.openxmlformats.org/officeDocument/2006/relationships/slideLayout" Target="../slideLayouts/slideLayout216.xml"/><Relationship Id="rId12" Type="http://schemas.openxmlformats.org/officeDocument/2006/relationships/theme" Target="../theme/theme20.xml"/><Relationship Id="rId2" Type="http://schemas.openxmlformats.org/officeDocument/2006/relationships/slideLayout" Target="../slideLayouts/slideLayout211.xml"/><Relationship Id="rId1" Type="http://schemas.openxmlformats.org/officeDocument/2006/relationships/slideLayout" Target="../slideLayouts/slideLayout210.xml"/><Relationship Id="rId6" Type="http://schemas.openxmlformats.org/officeDocument/2006/relationships/slideLayout" Target="../slideLayouts/slideLayout215.xml"/><Relationship Id="rId11" Type="http://schemas.openxmlformats.org/officeDocument/2006/relationships/slideLayout" Target="../slideLayouts/slideLayout220.xml"/><Relationship Id="rId5" Type="http://schemas.openxmlformats.org/officeDocument/2006/relationships/slideLayout" Target="../slideLayouts/slideLayout214.xml"/><Relationship Id="rId10" Type="http://schemas.openxmlformats.org/officeDocument/2006/relationships/slideLayout" Target="../slideLayouts/slideLayout219.xml"/><Relationship Id="rId4" Type="http://schemas.openxmlformats.org/officeDocument/2006/relationships/slideLayout" Target="../slideLayouts/slideLayout213.xml"/><Relationship Id="rId9" Type="http://schemas.openxmlformats.org/officeDocument/2006/relationships/slideLayout" Target="../slideLayouts/slideLayout218.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28.xml"/><Relationship Id="rId3" Type="http://schemas.openxmlformats.org/officeDocument/2006/relationships/slideLayout" Target="../slideLayouts/slideLayout223.xml"/><Relationship Id="rId7" Type="http://schemas.openxmlformats.org/officeDocument/2006/relationships/slideLayout" Target="../slideLayouts/slideLayout227.xml"/><Relationship Id="rId12" Type="http://schemas.openxmlformats.org/officeDocument/2006/relationships/theme" Target="../theme/theme21.xml"/><Relationship Id="rId2" Type="http://schemas.openxmlformats.org/officeDocument/2006/relationships/slideLayout" Target="../slideLayouts/slideLayout222.xml"/><Relationship Id="rId1" Type="http://schemas.openxmlformats.org/officeDocument/2006/relationships/slideLayout" Target="../slideLayouts/slideLayout221.xml"/><Relationship Id="rId6" Type="http://schemas.openxmlformats.org/officeDocument/2006/relationships/slideLayout" Target="../slideLayouts/slideLayout226.xml"/><Relationship Id="rId11" Type="http://schemas.openxmlformats.org/officeDocument/2006/relationships/slideLayout" Target="../slideLayouts/slideLayout231.xml"/><Relationship Id="rId5" Type="http://schemas.openxmlformats.org/officeDocument/2006/relationships/slideLayout" Target="../slideLayouts/slideLayout225.xml"/><Relationship Id="rId10" Type="http://schemas.openxmlformats.org/officeDocument/2006/relationships/slideLayout" Target="../slideLayouts/slideLayout230.xml"/><Relationship Id="rId4" Type="http://schemas.openxmlformats.org/officeDocument/2006/relationships/slideLayout" Target="../slideLayouts/slideLayout224.xml"/><Relationship Id="rId9" Type="http://schemas.openxmlformats.org/officeDocument/2006/relationships/slideLayout" Target="../slideLayouts/slideLayout229.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39.xml"/><Relationship Id="rId3" Type="http://schemas.openxmlformats.org/officeDocument/2006/relationships/slideLayout" Target="../slideLayouts/slideLayout234.xml"/><Relationship Id="rId7" Type="http://schemas.openxmlformats.org/officeDocument/2006/relationships/slideLayout" Target="../slideLayouts/slideLayout238.xml"/><Relationship Id="rId12" Type="http://schemas.openxmlformats.org/officeDocument/2006/relationships/theme" Target="../theme/theme22.xml"/><Relationship Id="rId2" Type="http://schemas.openxmlformats.org/officeDocument/2006/relationships/slideLayout" Target="../slideLayouts/slideLayout233.xml"/><Relationship Id="rId1" Type="http://schemas.openxmlformats.org/officeDocument/2006/relationships/slideLayout" Target="../slideLayouts/slideLayout232.xml"/><Relationship Id="rId6" Type="http://schemas.openxmlformats.org/officeDocument/2006/relationships/slideLayout" Target="../slideLayouts/slideLayout237.xml"/><Relationship Id="rId11" Type="http://schemas.openxmlformats.org/officeDocument/2006/relationships/slideLayout" Target="../slideLayouts/slideLayout242.xml"/><Relationship Id="rId5" Type="http://schemas.openxmlformats.org/officeDocument/2006/relationships/slideLayout" Target="../slideLayouts/slideLayout236.xml"/><Relationship Id="rId10" Type="http://schemas.openxmlformats.org/officeDocument/2006/relationships/slideLayout" Target="../slideLayouts/slideLayout241.xml"/><Relationship Id="rId4" Type="http://schemas.openxmlformats.org/officeDocument/2006/relationships/slideLayout" Target="../slideLayouts/slideLayout235.xml"/><Relationship Id="rId9" Type="http://schemas.openxmlformats.org/officeDocument/2006/relationships/slideLayout" Target="../slideLayouts/slideLayout240.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50.xml"/><Relationship Id="rId3" Type="http://schemas.openxmlformats.org/officeDocument/2006/relationships/slideLayout" Target="../slideLayouts/slideLayout245.xml"/><Relationship Id="rId7" Type="http://schemas.openxmlformats.org/officeDocument/2006/relationships/slideLayout" Target="../slideLayouts/slideLayout249.xml"/><Relationship Id="rId12" Type="http://schemas.openxmlformats.org/officeDocument/2006/relationships/theme" Target="../theme/theme23.xml"/><Relationship Id="rId2" Type="http://schemas.openxmlformats.org/officeDocument/2006/relationships/slideLayout" Target="../slideLayouts/slideLayout244.xml"/><Relationship Id="rId1" Type="http://schemas.openxmlformats.org/officeDocument/2006/relationships/slideLayout" Target="../slideLayouts/slideLayout243.xml"/><Relationship Id="rId6" Type="http://schemas.openxmlformats.org/officeDocument/2006/relationships/slideLayout" Target="../slideLayouts/slideLayout248.xml"/><Relationship Id="rId11" Type="http://schemas.openxmlformats.org/officeDocument/2006/relationships/slideLayout" Target="../slideLayouts/slideLayout253.xml"/><Relationship Id="rId5" Type="http://schemas.openxmlformats.org/officeDocument/2006/relationships/slideLayout" Target="../slideLayouts/slideLayout247.xml"/><Relationship Id="rId10" Type="http://schemas.openxmlformats.org/officeDocument/2006/relationships/slideLayout" Target="../slideLayouts/slideLayout252.xml"/><Relationship Id="rId4" Type="http://schemas.openxmlformats.org/officeDocument/2006/relationships/slideLayout" Target="../slideLayouts/slideLayout246.xml"/><Relationship Id="rId9" Type="http://schemas.openxmlformats.org/officeDocument/2006/relationships/slideLayout" Target="../slideLayouts/slideLayout251.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261.xml"/><Relationship Id="rId3" Type="http://schemas.openxmlformats.org/officeDocument/2006/relationships/slideLayout" Target="../slideLayouts/slideLayout256.xml"/><Relationship Id="rId7" Type="http://schemas.openxmlformats.org/officeDocument/2006/relationships/slideLayout" Target="../slideLayouts/slideLayout260.xml"/><Relationship Id="rId12" Type="http://schemas.openxmlformats.org/officeDocument/2006/relationships/theme" Target="../theme/theme24.xml"/><Relationship Id="rId2" Type="http://schemas.openxmlformats.org/officeDocument/2006/relationships/slideLayout" Target="../slideLayouts/slideLayout255.xml"/><Relationship Id="rId1" Type="http://schemas.openxmlformats.org/officeDocument/2006/relationships/slideLayout" Target="../slideLayouts/slideLayout254.xml"/><Relationship Id="rId6" Type="http://schemas.openxmlformats.org/officeDocument/2006/relationships/slideLayout" Target="../slideLayouts/slideLayout259.xml"/><Relationship Id="rId11" Type="http://schemas.openxmlformats.org/officeDocument/2006/relationships/slideLayout" Target="../slideLayouts/slideLayout264.xml"/><Relationship Id="rId5" Type="http://schemas.openxmlformats.org/officeDocument/2006/relationships/slideLayout" Target="../slideLayouts/slideLayout258.xml"/><Relationship Id="rId10" Type="http://schemas.openxmlformats.org/officeDocument/2006/relationships/slideLayout" Target="../slideLayouts/slideLayout263.xml"/><Relationship Id="rId4" Type="http://schemas.openxmlformats.org/officeDocument/2006/relationships/slideLayout" Target="../slideLayouts/slideLayout257.xml"/><Relationship Id="rId9" Type="http://schemas.openxmlformats.org/officeDocument/2006/relationships/slideLayout" Target="../slideLayouts/slideLayout262.xml"/></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272.xml"/><Relationship Id="rId13" Type="http://schemas.openxmlformats.org/officeDocument/2006/relationships/image" Target="../media/image22.jpeg"/><Relationship Id="rId3" Type="http://schemas.openxmlformats.org/officeDocument/2006/relationships/slideLayout" Target="../slideLayouts/slideLayout267.xml"/><Relationship Id="rId7" Type="http://schemas.openxmlformats.org/officeDocument/2006/relationships/slideLayout" Target="../slideLayouts/slideLayout271.xml"/><Relationship Id="rId12" Type="http://schemas.openxmlformats.org/officeDocument/2006/relationships/theme" Target="../theme/theme25.xml"/><Relationship Id="rId2" Type="http://schemas.openxmlformats.org/officeDocument/2006/relationships/slideLayout" Target="../slideLayouts/slideLayout266.xml"/><Relationship Id="rId1" Type="http://schemas.openxmlformats.org/officeDocument/2006/relationships/slideLayout" Target="../slideLayouts/slideLayout265.xml"/><Relationship Id="rId6" Type="http://schemas.openxmlformats.org/officeDocument/2006/relationships/slideLayout" Target="../slideLayouts/slideLayout270.xml"/><Relationship Id="rId11" Type="http://schemas.openxmlformats.org/officeDocument/2006/relationships/slideLayout" Target="../slideLayouts/slideLayout275.xml"/><Relationship Id="rId5" Type="http://schemas.openxmlformats.org/officeDocument/2006/relationships/slideLayout" Target="../slideLayouts/slideLayout269.xml"/><Relationship Id="rId10" Type="http://schemas.openxmlformats.org/officeDocument/2006/relationships/slideLayout" Target="../slideLayouts/slideLayout274.xml"/><Relationship Id="rId4" Type="http://schemas.openxmlformats.org/officeDocument/2006/relationships/slideLayout" Target="../slideLayouts/slideLayout268.xml"/><Relationship Id="rId9" Type="http://schemas.openxmlformats.org/officeDocument/2006/relationships/slideLayout" Target="../slideLayouts/slideLayout273.xml"/></Relationships>
</file>

<file path=ppt/slideMasters/_rels/slideMaster26.xml.rels><?xml version="1.0" encoding="UTF-8" standalone="yes"?>
<Relationships xmlns="http://schemas.openxmlformats.org/package/2006/relationships"><Relationship Id="rId8" Type="http://schemas.openxmlformats.org/officeDocument/2006/relationships/slideLayout" Target="../slideLayouts/slideLayout283.xml"/><Relationship Id="rId3" Type="http://schemas.openxmlformats.org/officeDocument/2006/relationships/slideLayout" Target="../slideLayouts/slideLayout278.xml"/><Relationship Id="rId7" Type="http://schemas.openxmlformats.org/officeDocument/2006/relationships/slideLayout" Target="../slideLayouts/slideLayout282.xml"/><Relationship Id="rId12" Type="http://schemas.openxmlformats.org/officeDocument/2006/relationships/theme" Target="../theme/theme26.xml"/><Relationship Id="rId2" Type="http://schemas.openxmlformats.org/officeDocument/2006/relationships/slideLayout" Target="../slideLayouts/slideLayout277.xml"/><Relationship Id="rId1" Type="http://schemas.openxmlformats.org/officeDocument/2006/relationships/slideLayout" Target="../slideLayouts/slideLayout276.xml"/><Relationship Id="rId6" Type="http://schemas.openxmlformats.org/officeDocument/2006/relationships/slideLayout" Target="../slideLayouts/slideLayout281.xml"/><Relationship Id="rId11" Type="http://schemas.openxmlformats.org/officeDocument/2006/relationships/slideLayout" Target="../slideLayouts/slideLayout286.xml"/><Relationship Id="rId5" Type="http://schemas.openxmlformats.org/officeDocument/2006/relationships/slideLayout" Target="../slideLayouts/slideLayout280.xml"/><Relationship Id="rId10" Type="http://schemas.openxmlformats.org/officeDocument/2006/relationships/slideLayout" Target="../slideLayouts/slideLayout285.xml"/><Relationship Id="rId4" Type="http://schemas.openxmlformats.org/officeDocument/2006/relationships/slideLayout" Target="../slideLayouts/slideLayout279.xml"/><Relationship Id="rId9" Type="http://schemas.openxmlformats.org/officeDocument/2006/relationships/slideLayout" Target="../slideLayouts/slideLayout284.xml"/></Relationships>
</file>

<file path=ppt/slideMasters/_rels/slideMaster27.xml.rels><?xml version="1.0" encoding="UTF-8" standalone="yes"?>
<Relationships xmlns="http://schemas.openxmlformats.org/package/2006/relationships"><Relationship Id="rId8" Type="http://schemas.openxmlformats.org/officeDocument/2006/relationships/slideLayout" Target="../slideLayouts/slideLayout294.xml"/><Relationship Id="rId3" Type="http://schemas.openxmlformats.org/officeDocument/2006/relationships/slideLayout" Target="../slideLayouts/slideLayout289.xml"/><Relationship Id="rId7" Type="http://schemas.openxmlformats.org/officeDocument/2006/relationships/slideLayout" Target="../slideLayouts/slideLayout293.xml"/><Relationship Id="rId12" Type="http://schemas.openxmlformats.org/officeDocument/2006/relationships/theme" Target="../theme/theme27.xml"/><Relationship Id="rId2" Type="http://schemas.openxmlformats.org/officeDocument/2006/relationships/slideLayout" Target="../slideLayouts/slideLayout288.xml"/><Relationship Id="rId1" Type="http://schemas.openxmlformats.org/officeDocument/2006/relationships/slideLayout" Target="../slideLayouts/slideLayout287.xml"/><Relationship Id="rId6" Type="http://schemas.openxmlformats.org/officeDocument/2006/relationships/slideLayout" Target="../slideLayouts/slideLayout292.xml"/><Relationship Id="rId11" Type="http://schemas.openxmlformats.org/officeDocument/2006/relationships/slideLayout" Target="../slideLayouts/slideLayout297.xml"/><Relationship Id="rId5" Type="http://schemas.openxmlformats.org/officeDocument/2006/relationships/slideLayout" Target="../slideLayouts/slideLayout291.xml"/><Relationship Id="rId10" Type="http://schemas.openxmlformats.org/officeDocument/2006/relationships/slideLayout" Target="../slideLayouts/slideLayout296.xml"/><Relationship Id="rId4" Type="http://schemas.openxmlformats.org/officeDocument/2006/relationships/slideLayout" Target="../slideLayouts/slideLayout290.xml"/><Relationship Id="rId9" Type="http://schemas.openxmlformats.org/officeDocument/2006/relationships/slideLayout" Target="../slideLayouts/slideLayout295.xml"/></Relationships>
</file>

<file path=ppt/slideMasters/_rels/slideMaster28.xml.rels><?xml version="1.0" encoding="UTF-8" standalone="yes"?>
<Relationships xmlns="http://schemas.openxmlformats.org/package/2006/relationships"><Relationship Id="rId8" Type="http://schemas.openxmlformats.org/officeDocument/2006/relationships/slideLayout" Target="../slideLayouts/slideLayout305.xml"/><Relationship Id="rId3" Type="http://schemas.openxmlformats.org/officeDocument/2006/relationships/slideLayout" Target="../slideLayouts/slideLayout300.xml"/><Relationship Id="rId7" Type="http://schemas.openxmlformats.org/officeDocument/2006/relationships/slideLayout" Target="../slideLayouts/slideLayout304.xml"/><Relationship Id="rId12" Type="http://schemas.openxmlformats.org/officeDocument/2006/relationships/theme" Target="../theme/theme28.xml"/><Relationship Id="rId2" Type="http://schemas.openxmlformats.org/officeDocument/2006/relationships/slideLayout" Target="../slideLayouts/slideLayout299.xml"/><Relationship Id="rId1" Type="http://schemas.openxmlformats.org/officeDocument/2006/relationships/slideLayout" Target="../slideLayouts/slideLayout298.xml"/><Relationship Id="rId6" Type="http://schemas.openxmlformats.org/officeDocument/2006/relationships/slideLayout" Target="../slideLayouts/slideLayout303.xml"/><Relationship Id="rId11" Type="http://schemas.openxmlformats.org/officeDocument/2006/relationships/slideLayout" Target="../slideLayouts/slideLayout308.xml"/><Relationship Id="rId5" Type="http://schemas.openxmlformats.org/officeDocument/2006/relationships/slideLayout" Target="../slideLayouts/slideLayout302.xml"/><Relationship Id="rId10" Type="http://schemas.openxmlformats.org/officeDocument/2006/relationships/slideLayout" Target="../slideLayouts/slideLayout307.xml"/><Relationship Id="rId4" Type="http://schemas.openxmlformats.org/officeDocument/2006/relationships/slideLayout" Target="../slideLayouts/slideLayout301.xml"/><Relationship Id="rId9" Type="http://schemas.openxmlformats.org/officeDocument/2006/relationships/slideLayout" Target="../slideLayouts/slideLayout306.xml"/></Relationships>
</file>

<file path=ppt/slideMasters/_rels/slideMaster29.xml.rels><?xml version="1.0" encoding="UTF-8" standalone="yes"?>
<Relationships xmlns="http://schemas.openxmlformats.org/package/2006/relationships"><Relationship Id="rId8" Type="http://schemas.openxmlformats.org/officeDocument/2006/relationships/slideLayout" Target="../slideLayouts/slideLayout316.xml"/><Relationship Id="rId3" Type="http://schemas.openxmlformats.org/officeDocument/2006/relationships/slideLayout" Target="../slideLayouts/slideLayout311.xml"/><Relationship Id="rId7" Type="http://schemas.openxmlformats.org/officeDocument/2006/relationships/slideLayout" Target="../slideLayouts/slideLayout315.xml"/><Relationship Id="rId12" Type="http://schemas.openxmlformats.org/officeDocument/2006/relationships/theme" Target="../theme/theme29.xml"/><Relationship Id="rId2" Type="http://schemas.openxmlformats.org/officeDocument/2006/relationships/slideLayout" Target="../slideLayouts/slideLayout310.xml"/><Relationship Id="rId1" Type="http://schemas.openxmlformats.org/officeDocument/2006/relationships/slideLayout" Target="../slideLayouts/slideLayout309.xml"/><Relationship Id="rId6" Type="http://schemas.openxmlformats.org/officeDocument/2006/relationships/slideLayout" Target="../slideLayouts/slideLayout314.xml"/><Relationship Id="rId11" Type="http://schemas.openxmlformats.org/officeDocument/2006/relationships/slideLayout" Target="../slideLayouts/slideLayout319.xml"/><Relationship Id="rId5" Type="http://schemas.openxmlformats.org/officeDocument/2006/relationships/slideLayout" Target="../slideLayouts/slideLayout313.xml"/><Relationship Id="rId10" Type="http://schemas.openxmlformats.org/officeDocument/2006/relationships/slideLayout" Target="../slideLayouts/slideLayout318.xml"/><Relationship Id="rId4" Type="http://schemas.openxmlformats.org/officeDocument/2006/relationships/slideLayout" Target="../slideLayouts/slideLayout312.xml"/><Relationship Id="rId9" Type="http://schemas.openxmlformats.org/officeDocument/2006/relationships/slideLayout" Target="../slideLayouts/slideLayout31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ags" Target="../tags/tag9.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3.jpe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tags" Target="../tags/tag1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tags" Target="../tags/tag13.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image" Target="../media/image5.jpeg"/><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tags" Target="../tags/tag1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tags" Target="../tags/tag17.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image" Target="../media/image5.jpeg"/><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tags" Target="../tags/tag1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tags" Target="../tags/tag21.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5" Type="http://schemas.openxmlformats.org/officeDocument/2006/relationships/image" Target="../media/image7.jpeg"/><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tags" Target="../tags/tag22.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tags" Target="../tags/tag25.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5" Type="http://schemas.openxmlformats.org/officeDocument/2006/relationships/image" Target="../media/image7.jpeg"/><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tags" Target="../tags/tag2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tags" Target="../tags/tag29.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5" Type="http://schemas.openxmlformats.org/officeDocument/2006/relationships/image" Target="../media/image9.jpeg"/><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 Id="rId14" Type="http://schemas.openxmlformats.org/officeDocument/2006/relationships/tags" Target="../tags/tag30.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tags" Target="../tags/tag33.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5" Type="http://schemas.openxmlformats.org/officeDocument/2006/relationships/image" Target="../media/image9.jpeg"/><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 Id="rId14" Type="http://schemas.openxmlformats.org/officeDocument/2006/relationships/tags" Target="../tags/tag3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custDataLst>
              <p:tags r:id="rId13"/>
            </p:custDataLst>
          </p:nvPr>
        </p:nvSpPr>
        <p:spPr bwMode="auto">
          <a:xfrm>
            <a:off x="2703513" y="274638"/>
            <a:ext cx="6316662" cy="1143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custDataLst>
              <p:tags r:id="rId14"/>
            </p:custDataLst>
          </p:nvPr>
        </p:nvSpPr>
        <p:spPr bwMode="auto">
          <a:xfrm>
            <a:off x="2693988" y="1600200"/>
            <a:ext cx="6326187"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36518607-64F3-4EDD-B37F-FD02B7E0C120}"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ransition spd="med">
    <p:wipe dir="d"/>
  </p:transition>
  <p:txStyles>
    <p:titleStyle>
      <a:lvl1pPr algn="l" rtl="0" fontAlgn="base">
        <a:spcBef>
          <a:spcPct val="0"/>
        </a:spcBef>
        <a:spcAft>
          <a:spcPct val="0"/>
        </a:spcAft>
        <a:buClr>
          <a:schemeClr val="tx1"/>
        </a:buClr>
        <a:defRPr sz="3200">
          <a:solidFill>
            <a:schemeClr val="tx1"/>
          </a:solidFill>
          <a:latin typeface="+mj-lt"/>
          <a:ea typeface="+mj-ea"/>
          <a:cs typeface="+mj-cs"/>
        </a:defRPr>
      </a:lvl1pPr>
      <a:lvl2pPr algn="l" rtl="0" fontAlgn="base">
        <a:spcBef>
          <a:spcPct val="0"/>
        </a:spcBef>
        <a:spcAft>
          <a:spcPct val="0"/>
        </a:spcAft>
        <a:buClr>
          <a:schemeClr val="tx1"/>
        </a:buClr>
        <a:defRPr sz="3200">
          <a:solidFill>
            <a:schemeClr val="tx1"/>
          </a:solidFill>
          <a:latin typeface="Arial" charset="0"/>
          <a:cs typeface="Arial" charset="0"/>
        </a:defRPr>
      </a:lvl2pPr>
      <a:lvl3pPr algn="l" rtl="0" fontAlgn="base">
        <a:spcBef>
          <a:spcPct val="0"/>
        </a:spcBef>
        <a:spcAft>
          <a:spcPct val="0"/>
        </a:spcAft>
        <a:buClr>
          <a:schemeClr val="tx1"/>
        </a:buClr>
        <a:defRPr sz="3200">
          <a:solidFill>
            <a:schemeClr val="tx1"/>
          </a:solidFill>
          <a:latin typeface="Arial" charset="0"/>
          <a:cs typeface="Arial" charset="0"/>
        </a:defRPr>
      </a:lvl3pPr>
      <a:lvl4pPr algn="l" rtl="0" fontAlgn="base">
        <a:spcBef>
          <a:spcPct val="0"/>
        </a:spcBef>
        <a:spcAft>
          <a:spcPct val="0"/>
        </a:spcAft>
        <a:buClr>
          <a:schemeClr val="tx1"/>
        </a:buClr>
        <a:defRPr sz="3200">
          <a:solidFill>
            <a:schemeClr val="tx1"/>
          </a:solidFill>
          <a:latin typeface="Arial" charset="0"/>
          <a:cs typeface="Arial" charset="0"/>
        </a:defRPr>
      </a:lvl4pPr>
      <a:lvl5pPr algn="l" rtl="0" fontAlgn="base">
        <a:spcBef>
          <a:spcPct val="0"/>
        </a:spcBef>
        <a:spcAft>
          <a:spcPct val="0"/>
        </a:spcAft>
        <a:buClr>
          <a:schemeClr val="tx1"/>
        </a:buClr>
        <a:defRPr sz="3200">
          <a:solidFill>
            <a:schemeClr val="tx1"/>
          </a:solidFill>
          <a:latin typeface="Arial" charset="0"/>
          <a:cs typeface="Arial" charset="0"/>
        </a:defRPr>
      </a:lvl5pPr>
      <a:lvl6pPr marL="457200" algn="l" rtl="0" fontAlgn="base">
        <a:spcBef>
          <a:spcPct val="0"/>
        </a:spcBef>
        <a:spcAft>
          <a:spcPct val="0"/>
        </a:spcAft>
        <a:buClr>
          <a:schemeClr val="tx1"/>
        </a:buClr>
        <a:defRPr sz="3200">
          <a:solidFill>
            <a:schemeClr val="tx1"/>
          </a:solidFill>
          <a:latin typeface="Arial" charset="0"/>
          <a:cs typeface="Arial" charset="0"/>
        </a:defRPr>
      </a:lvl6pPr>
      <a:lvl7pPr marL="914400" algn="l" rtl="0" fontAlgn="base">
        <a:spcBef>
          <a:spcPct val="0"/>
        </a:spcBef>
        <a:spcAft>
          <a:spcPct val="0"/>
        </a:spcAft>
        <a:buClr>
          <a:schemeClr val="tx1"/>
        </a:buClr>
        <a:defRPr sz="3200">
          <a:solidFill>
            <a:schemeClr val="tx1"/>
          </a:solidFill>
          <a:latin typeface="Arial" charset="0"/>
          <a:cs typeface="Arial" charset="0"/>
        </a:defRPr>
      </a:lvl7pPr>
      <a:lvl8pPr marL="1371600" algn="l" rtl="0" fontAlgn="base">
        <a:spcBef>
          <a:spcPct val="0"/>
        </a:spcBef>
        <a:spcAft>
          <a:spcPct val="0"/>
        </a:spcAft>
        <a:buClr>
          <a:schemeClr val="tx1"/>
        </a:buClr>
        <a:defRPr sz="3200">
          <a:solidFill>
            <a:schemeClr val="tx1"/>
          </a:solidFill>
          <a:latin typeface="Arial" charset="0"/>
          <a:cs typeface="Arial" charset="0"/>
        </a:defRPr>
      </a:lvl8pPr>
      <a:lvl9pPr marL="1828800" algn="l" rtl="0" fontAlgn="base">
        <a:spcBef>
          <a:spcPct val="0"/>
        </a:spcBef>
        <a:spcAft>
          <a:spcPct val="0"/>
        </a:spcAft>
        <a:buClr>
          <a:schemeClr val="tx1"/>
        </a:buClr>
        <a:defRPr sz="3200">
          <a:solidFill>
            <a:schemeClr val="tx1"/>
          </a:solidFill>
          <a:latin typeface="Arial" charset="0"/>
          <a:cs typeface="Arial" charset="0"/>
        </a:defRPr>
      </a:lvl9pPr>
    </p:titleStyle>
    <p:bodyStyle>
      <a:lvl1pPr marL="342900" indent="-342900" algn="l" rtl="0" fontAlgn="base">
        <a:spcBef>
          <a:spcPct val="20000"/>
        </a:spcBef>
        <a:spcAft>
          <a:spcPct val="0"/>
        </a:spcAft>
        <a:buClr>
          <a:schemeClr val="tx1"/>
        </a:buClr>
        <a:buChar char="•"/>
        <a:defRPr sz="2400">
          <a:solidFill>
            <a:schemeClr val="tx1"/>
          </a:solidFill>
          <a:latin typeface="+mn-lt"/>
          <a:ea typeface="+mn-ea"/>
          <a:cs typeface="+mn-cs"/>
        </a:defRPr>
      </a:lvl1pPr>
      <a:lvl2pPr marL="742950" indent="-285750" algn="l" rtl="0" fontAlgn="base">
        <a:spcBef>
          <a:spcPct val="20000"/>
        </a:spcBef>
        <a:spcAft>
          <a:spcPct val="0"/>
        </a:spcAft>
        <a:buClr>
          <a:schemeClr val="tx1"/>
        </a:buClr>
        <a:buChar char="•"/>
        <a:defRPr sz="2400">
          <a:solidFill>
            <a:schemeClr val="tx1"/>
          </a:solidFill>
          <a:latin typeface="+mn-lt"/>
          <a:cs typeface="+mn-cs"/>
        </a:defRPr>
      </a:lvl2pPr>
      <a:lvl3pPr marL="1143000" indent="-228600" algn="l" rtl="0" fontAlgn="base">
        <a:spcBef>
          <a:spcPct val="20000"/>
        </a:spcBef>
        <a:spcAft>
          <a:spcPct val="0"/>
        </a:spcAft>
        <a:buClr>
          <a:schemeClr val="tx1"/>
        </a:buClr>
        <a:buChar char="•"/>
        <a:defRPr sz="2400">
          <a:solidFill>
            <a:schemeClr val="tx1"/>
          </a:solidFill>
          <a:latin typeface="+mn-lt"/>
          <a:cs typeface="+mn-cs"/>
        </a:defRPr>
      </a:lvl3pPr>
      <a:lvl4pPr marL="1600200" indent="-228600" algn="l" rtl="0" fontAlgn="base">
        <a:spcBef>
          <a:spcPct val="20000"/>
        </a:spcBef>
        <a:spcAft>
          <a:spcPct val="0"/>
        </a:spcAft>
        <a:buClr>
          <a:schemeClr val="tx1"/>
        </a:buClr>
        <a:buChar char="•"/>
        <a:defRPr sz="2400">
          <a:solidFill>
            <a:schemeClr val="tx1"/>
          </a:solidFill>
          <a:latin typeface="+mn-lt"/>
          <a:cs typeface="+mn-cs"/>
        </a:defRPr>
      </a:lvl4pPr>
      <a:lvl5pPr marL="2057400" indent="-228600" algn="l" rtl="0" fontAlgn="base">
        <a:spcBef>
          <a:spcPct val="20000"/>
        </a:spcBef>
        <a:spcAft>
          <a:spcPct val="0"/>
        </a:spcAft>
        <a:buClr>
          <a:schemeClr val="tx1"/>
        </a:buClr>
        <a:buChar char="•"/>
        <a:defRPr sz="2400">
          <a:solidFill>
            <a:schemeClr val="tx1"/>
          </a:solidFill>
          <a:latin typeface="+mn-lt"/>
          <a:cs typeface="+mn-cs"/>
        </a:defRPr>
      </a:lvl5pPr>
      <a:lvl6pPr marL="2514600" indent="-228600" algn="l" rtl="0" fontAlgn="base">
        <a:spcBef>
          <a:spcPct val="20000"/>
        </a:spcBef>
        <a:spcAft>
          <a:spcPct val="0"/>
        </a:spcAft>
        <a:buClr>
          <a:schemeClr val="tx1"/>
        </a:buClr>
        <a:buChar char="•"/>
        <a:defRPr sz="2400">
          <a:solidFill>
            <a:schemeClr val="tx1"/>
          </a:solidFill>
          <a:latin typeface="+mn-lt"/>
          <a:cs typeface="+mn-cs"/>
        </a:defRPr>
      </a:lvl6pPr>
      <a:lvl7pPr marL="2971800" indent="-228600" algn="l" rtl="0" fontAlgn="base">
        <a:spcBef>
          <a:spcPct val="20000"/>
        </a:spcBef>
        <a:spcAft>
          <a:spcPct val="0"/>
        </a:spcAft>
        <a:buClr>
          <a:schemeClr val="tx1"/>
        </a:buClr>
        <a:buChar char="•"/>
        <a:defRPr sz="2400">
          <a:solidFill>
            <a:schemeClr val="tx1"/>
          </a:solidFill>
          <a:latin typeface="+mn-lt"/>
          <a:cs typeface="+mn-cs"/>
        </a:defRPr>
      </a:lvl7pPr>
      <a:lvl8pPr marL="3429000" indent="-228600" algn="l" rtl="0" fontAlgn="base">
        <a:spcBef>
          <a:spcPct val="20000"/>
        </a:spcBef>
        <a:spcAft>
          <a:spcPct val="0"/>
        </a:spcAft>
        <a:buClr>
          <a:schemeClr val="tx1"/>
        </a:buClr>
        <a:buChar char="•"/>
        <a:defRPr sz="2400">
          <a:solidFill>
            <a:schemeClr val="tx1"/>
          </a:solidFill>
          <a:latin typeface="+mn-lt"/>
          <a:cs typeface="+mn-cs"/>
        </a:defRPr>
      </a:lvl8pPr>
      <a:lvl9pPr marL="3886200" indent="-228600" algn="l" rtl="0" fontAlgn="base">
        <a:spcBef>
          <a:spcPct val="20000"/>
        </a:spcBef>
        <a:spcAft>
          <a:spcPct val="0"/>
        </a:spcAft>
        <a:buClr>
          <a:schemeClr val="tx1"/>
        </a:buClr>
        <a:buChar char="•"/>
        <a:defRPr sz="24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custDataLst>
              <p:tags r:id="rId13"/>
            </p:custDataLst>
          </p:nvPr>
        </p:nvSpPr>
        <p:spPr bwMode="auto">
          <a:xfrm>
            <a:off x="2703513" y="274638"/>
            <a:ext cx="6316662" cy="1143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custDataLst>
              <p:tags r:id="rId14"/>
            </p:custDataLst>
          </p:nvPr>
        </p:nvSpPr>
        <p:spPr bwMode="auto">
          <a:xfrm>
            <a:off x="2693988" y="1600200"/>
            <a:ext cx="6326187"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36518607-64F3-4EDD-B37F-FD02B7E0C12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ransition spd="med">
    <p:wipe dir="d"/>
  </p:transition>
  <p:txStyles>
    <p:titleStyle>
      <a:lvl1pPr algn="l" rtl="0" eaLnBrk="1" fontAlgn="base" hangingPunct="1">
        <a:spcBef>
          <a:spcPct val="0"/>
        </a:spcBef>
        <a:spcAft>
          <a:spcPct val="0"/>
        </a:spcAft>
        <a:buClr>
          <a:schemeClr val="tx1"/>
        </a:buClr>
        <a:defRPr sz="3200">
          <a:solidFill>
            <a:schemeClr val="tx1"/>
          </a:solidFill>
          <a:latin typeface="+mj-lt"/>
          <a:ea typeface="+mj-ea"/>
          <a:cs typeface="+mj-cs"/>
        </a:defRPr>
      </a:lvl1pPr>
      <a:lvl2pPr algn="l" rtl="0" eaLnBrk="1" fontAlgn="base" hangingPunct="1">
        <a:spcBef>
          <a:spcPct val="0"/>
        </a:spcBef>
        <a:spcAft>
          <a:spcPct val="0"/>
        </a:spcAft>
        <a:buClr>
          <a:schemeClr val="tx1"/>
        </a:buClr>
        <a:defRPr sz="3200">
          <a:solidFill>
            <a:schemeClr val="tx1"/>
          </a:solidFill>
          <a:latin typeface="Arial" charset="0"/>
          <a:cs typeface="Arial" charset="0"/>
        </a:defRPr>
      </a:lvl2pPr>
      <a:lvl3pPr algn="l" rtl="0" eaLnBrk="1" fontAlgn="base" hangingPunct="1">
        <a:spcBef>
          <a:spcPct val="0"/>
        </a:spcBef>
        <a:spcAft>
          <a:spcPct val="0"/>
        </a:spcAft>
        <a:buClr>
          <a:schemeClr val="tx1"/>
        </a:buClr>
        <a:defRPr sz="3200">
          <a:solidFill>
            <a:schemeClr val="tx1"/>
          </a:solidFill>
          <a:latin typeface="Arial" charset="0"/>
          <a:cs typeface="Arial" charset="0"/>
        </a:defRPr>
      </a:lvl3pPr>
      <a:lvl4pPr algn="l" rtl="0" eaLnBrk="1" fontAlgn="base" hangingPunct="1">
        <a:spcBef>
          <a:spcPct val="0"/>
        </a:spcBef>
        <a:spcAft>
          <a:spcPct val="0"/>
        </a:spcAft>
        <a:buClr>
          <a:schemeClr val="tx1"/>
        </a:buClr>
        <a:defRPr sz="3200">
          <a:solidFill>
            <a:schemeClr val="tx1"/>
          </a:solidFill>
          <a:latin typeface="Arial" charset="0"/>
          <a:cs typeface="Arial" charset="0"/>
        </a:defRPr>
      </a:lvl4pPr>
      <a:lvl5pPr algn="l" rtl="0" eaLnBrk="1" fontAlgn="base" hangingPunct="1">
        <a:spcBef>
          <a:spcPct val="0"/>
        </a:spcBef>
        <a:spcAft>
          <a:spcPct val="0"/>
        </a:spcAft>
        <a:buClr>
          <a:schemeClr val="tx1"/>
        </a:buClr>
        <a:defRPr sz="3200">
          <a:solidFill>
            <a:schemeClr val="tx1"/>
          </a:solidFill>
          <a:latin typeface="Arial" charset="0"/>
          <a:cs typeface="Arial" charset="0"/>
        </a:defRPr>
      </a:lvl5pPr>
      <a:lvl6pPr marL="457200" algn="l" rtl="0" eaLnBrk="1" fontAlgn="base" hangingPunct="1">
        <a:spcBef>
          <a:spcPct val="0"/>
        </a:spcBef>
        <a:spcAft>
          <a:spcPct val="0"/>
        </a:spcAft>
        <a:buClr>
          <a:schemeClr val="tx1"/>
        </a:buClr>
        <a:defRPr sz="3200">
          <a:solidFill>
            <a:schemeClr val="tx1"/>
          </a:solidFill>
          <a:latin typeface="Arial" charset="0"/>
          <a:cs typeface="Arial" charset="0"/>
        </a:defRPr>
      </a:lvl6pPr>
      <a:lvl7pPr marL="914400" algn="l" rtl="0" eaLnBrk="1" fontAlgn="base" hangingPunct="1">
        <a:spcBef>
          <a:spcPct val="0"/>
        </a:spcBef>
        <a:spcAft>
          <a:spcPct val="0"/>
        </a:spcAft>
        <a:buClr>
          <a:schemeClr val="tx1"/>
        </a:buClr>
        <a:defRPr sz="3200">
          <a:solidFill>
            <a:schemeClr val="tx1"/>
          </a:solidFill>
          <a:latin typeface="Arial" charset="0"/>
          <a:cs typeface="Arial" charset="0"/>
        </a:defRPr>
      </a:lvl7pPr>
      <a:lvl8pPr marL="1371600" algn="l" rtl="0" eaLnBrk="1" fontAlgn="base" hangingPunct="1">
        <a:spcBef>
          <a:spcPct val="0"/>
        </a:spcBef>
        <a:spcAft>
          <a:spcPct val="0"/>
        </a:spcAft>
        <a:buClr>
          <a:schemeClr val="tx1"/>
        </a:buClr>
        <a:defRPr sz="3200">
          <a:solidFill>
            <a:schemeClr val="tx1"/>
          </a:solidFill>
          <a:latin typeface="Arial" charset="0"/>
          <a:cs typeface="Arial" charset="0"/>
        </a:defRPr>
      </a:lvl8pPr>
      <a:lvl9pPr marL="1828800" algn="l" rtl="0" eaLnBrk="1" fontAlgn="base" hangingPunct="1">
        <a:spcBef>
          <a:spcPct val="0"/>
        </a:spcBef>
        <a:spcAft>
          <a:spcPct val="0"/>
        </a:spcAft>
        <a:buClr>
          <a:schemeClr val="tx1"/>
        </a:buClr>
        <a:defRPr sz="3200">
          <a:solidFill>
            <a:schemeClr val="tx1"/>
          </a:solidFill>
          <a:latin typeface="Arial" charset="0"/>
          <a:cs typeface="Arial" charset="0"/>
        </a:defRPr>
      </a:lvl9pPr>
    </p:titleStyle>
    <p:bodyStyle>
      <a:lvl1pPr marL="342900" indent="-342900" algn="l" rtl="0" eaLnBrk="1" fontAlgn="base" hangingPunct="1">
        <a:spcBef>
          <a:spcPct val="20000"/>
        </a:spcBef>
        <a:spcAft>
          <a:spcPct val="0"/>
        </a:spcAft>
        <a:buClr>
          <a:schemeClr val="tx1"/>
        </a:buClr>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lr>
          <a:schemeClr val="tx1"/>
        </a:buClr>
        <a:buChar char="•"/>
        <a:defRPr sz="2400">
          <a:solidFill>
            <a:schemeClr val="tx1"/>
          </a:solidFill>
          <a:latin typeface="+mn-lt"/>
          <a:cs typeface="+mn-cs"/>
        </a:defRPr>
      </a:lvl2pPr>
      <a:lvl3pPr marL="1143000" indent="-228600" algn="l" rtl="0" eaLnBrk="1" fontAlgn="base" hangingPunct="1">
        <a:spcBef>
          <a:spcPct val="20000"/>
        </a:spcBef>
        <a:spcAft>
          <a:spcPct val="0"/>
        </a:spcAft>
        <a:buClr>
          <a:schemeClr val="tx1"/>
        </a:buClr>
        <a:buChar char="•"/>
        <a:defRPr sz="2400">
          <a:solidFill>
            <a:schemeClr val="tx1"/>
          </a:solidFill>
          <a:latin typeface="+mn-lt"/>
          <a:cs typeface="+mn-cs"/>
        </a:defRPr>
      </a:lvl3pPr>
      <a:lvl4pPr marL="1600200" indent="-228600" algn="l" rtl="0" eaLnBrk="1" fontAlgn="base" hangingPunct="1">
        <a:spcBef>
          <a:spcPct val="20000"/>
        </a:spcBef>
        <a:spcAft>
          <a:spcPct val="0"/>
        </a:spcAft>
        <a:buClr>
          <a:schemeClr val="tx1"/>
        </a:buClr>
        <a:buChar char="•"/>
        <a:defRPr sz="2400">
          <a:solidFill>
            <a:schemeClr val="tx1"/>
          </a:solidFill>
          <a:latin typeface="+mn-lt"/>
          <a:cs typeface="+mn-cs"/>
        </a:defRPr>
      </a:lvl4pPr>
      <a:lvl5pPr marL="2057400" indent="-228600" algn="l" rtl="0" eaLnBrk="1" fontAlgn="base" hangingPunct="1">
        <a:spcBef>
          <a:spcPct val="20000"/>
        </a:spcBef>
        <a:spcAft>
          <a:spcPct val="0"/>
        </a:spcAft>
        <a:buClr>
          <a:schemeClr val="tx1"/>
        </a:buClr>
        <a:buChar char="•"/>
        <a:defRPr sz="2400">
          <a:solidFill>
            <a:schemeClr val="tx1"/>
          </a:solidFill>
          <a:latin typeface="+mn-lt"/>
          <a:cs typeface="+mn-cs"/>
        </a:defRPr>
      </a:lvl5pPr>
      <a:lvl6pPr marL="2514600" indent="-228600" algn="l" rtl="0" eaLnBrk="1" fontAlgn="base" hangingPunct="1">
        <a:spcBef>
          <a:spcPct val="20000"/>
        </a:spcBef>
        <a:spcAft>
          <a:spcPct val="0"/>
        </a:spcAft>
        <a:buClr>
          <a:schemeClr val="tx1"/>
        </a:buClr>
        <a:buChar char="•"/>
        <a:defRPr sz="2400">
          <a:solidFill>
            <a:schemeClr val="tx1"/>
          </a:solidFill>
          <a:latin typeface="+mn-lt"/>
          <a:cs typeface="+mn-cs"/>
        </a:defRPr>
      </a:lvl6pPr>
      <a:lvl7pPr marL="2971800" indent="-228600" algn="l" rtl="0" eaLnBrk="1" fontAlgn="base" hangingPunct="1">
        <a:spcBef>
          <a:spcPct val="20000"/>
        </a:spcBef>
        <a:spcAft>
          <a:spcPct val="0"/>
        </a:spcAft>
        <a:buClr>
          <a:schemeClr val="tx1"/>
        </a:buClr>
        <a:buChar char="•"/>
        <a:defRPr sz="2400">
          <a:solidFill>
            <a:schemeClr val="tx1"/>
          </a:solidFill>
          <a:latin typeface="+mn-lt"/>
          <a:cs typeface="+mn-cs"/>
        </a:defRPr>
      </a:lvl7pPr>
      <a:lvl8pPr marL="3429000" indent="-228600" algn="l" rtl="0" eaLnBrk="1" fontAlgn="base" hangingPunct="1">
        <a:spcBef>
          <a:spcPct val="20000"/>
        </a:spcBef>
        <a:spcAft>
          <a:spcPct val="0"/>
        </a:spcAft>
        <a:buClr>
          <a:schemeClr val="tx1"/>
        </a:buClr>
        <a:buChar char="•"/>
        <a:defRPr sz="2400">
          <a:solidFill>
            <a:schemeClr val="tx1"/>
          </a:solidFill>
          <a:latin typeface="+mn-lt"/>
          <a:cs typeface="+mn-cs"/>
        </a:defRPr>
      </a:lvl8pPr>
      <a:lvl9pPr marL="3886200" indent="-228600" algn="l" rtl="0" eaLnBrk="1" fontAlgn="base" hangingPunct="1">
        <a:spcBef>
          <a:spcPct val="20000"/>
        </a:spcBef>
        <a:spcAft>
          <a:spcPct val="0"/>
        </a:spcAft>
        <a:buClr>
          <a:schemeClr val="tx1"/>
        </a:buClr>
        <a:buChar char="•"/>
        <a:defRPr sz="24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sp>
        <p:nvSpPr>
          <p:cNvPr id="28674" name="Rectangle 2"/>
          <p:cNvSpPr>
            <a:spLocks noChangeArrowheads="1"/>
          </p:cNvSpPr>
          <p:nvPr/>
        </p:nvSpPr>
        <p:spPr bwMode="auto">
          <a:xfrm>
            <a:off x="136525" y="136525"/>
            <a:ext cx="8866188" cy="6581775"/>
          </a:xfrm>
          <a:prstGeom prst="rect">
            <a:avLst/>
          </a:prstGeom>
          <a:solidFill>
            <a:schemeClr val="bg1">
              <a:alpha val="50000"/>
            </a:schemeClr>
          </a:solidFill>
          <a:ln w="9525">
            <a:noFill/>
            <a:miter lim="800000"/>
            <a:headEnd/>
            <a:tailEnd/>
          </a:ln>
          <a:effectLst/>
        </p:spPr>
        <p:txBody>
          <a:bodyPr wrap="none" anchor="ctr"/>
          <a:lstStyle/>
          <a:p>
            <a:endParaRPr lang="en-US"/>
          </a:p>
        </p:txBody>
      </p:sp>
      <p:sp>
        <p:nvSpPr>
          <p:cNvPr id="28675" name="Rectangle 3"/>
          <p:cNvSpPr>
            <a:spLocks noGrp="1" noChangeArrowheads="1"/>
          </p:cNvSpPr>
          <p:nvPr>
            <p:ph type="title"/>
            <p:custDataLst>
              <p:tags r:id="rId13"/>
            </p:custDataLst>
          </p:nvPr>
        </p:nvSpPr>
        <p:spPr bwMode="auto">
          <a:xfrm>
            <a:off x="455613" y="274638"/>
            <a:ext cx="8226425" cy="1143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28676" name="Rectangle 4"/>
          <p:cNvSpPr>
            <a:spLocks noGrp="1" noChangeArrowheads="1"/>
          </p:cNvSpPr>
          <p:nvPr>
            <p:ph type="body" idx="1"/>
            <p:custDataLst>
              <p:tags r:id="rId14"/>
            </p:custDataLst>
          </p:nvPr>
        </p:nvSpPr>
        <p:spPr bwMode="auto">
          <a:xfrm>
            <a:off x="455613" y="1600200"/>
            <a:ext cx="8226425"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8677" name="Rectangle 5"/>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28678" name="Rectangle 6"/>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28679" name="Rectangle 7"/>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6AFF19EE-956F-4853-8099-F9A632A6B8F6}"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ransition spd="med">
    <p:wipe dir="d"/>
  </p:transition>
  <p:txStyles>
    <p:titleStyle>
      <a:lvl1pPr algn="l" rtl="0" eaLnBrk="1" fontAlgn="base" hangingPunct="1">
        <a:spcBef>
          <a:spcPct val="0"/>
        </a:spcBef>
        <a:spcAft>
          <a:spcPct val="0"/>
        </a:spcAft>
        <a:buClr>
          <a:schemeClr val="tx1"/>
        </a:buClr>
        <a:defRPr sz="3200">
          <a:solidFill>
            <a:schemeClr val="tx1"/>
          </a:solidFill>
          <a:latin typeface="+mj-lt"/>
          <a:ea typeface="+mj-ea"/>
          <a:cs typeface="+mj-cs"/>
        </a:defRPr>
      </a:lvl1pPr>
      <a:lvl2pPr algn="l" rtl="0" eaLnBrk="1" fontAlgn="base" hangingPunct="1">
        <a:spcBef>
          <a:spcPct val="0"/>
        </a:spcBef>
        <a:spcAft>
          <a:spcPct val="0"/>
        </a:spcAft>
        <a:buClr>
          <a:schemeClr val="tx1"/>
        </a:buClr>
        <a:defRPr sz="3200">
          <a:solidFill>
            <a:schemeClr val="tx1"/>
          </a:solidFill>
          <a:latin typeface="Arial" charset="0"/>
        </a:defRPr>
      </a:lvl2pPr>
      <a:lvl3pPr algn="l" rtl="0" eaLnBrk="1" fontAlgn="base" hangingPunct="1">
        <a:spcBef>
          <a:spcPct val="0"/>
        </a:spcBef>
        <a:spcAft>
          <a:spcPct val="0"/>
        </a:spcAft>
        <a:buClr>
          <a:schemeClr val="tx1"/>
        </a:buClr>
        <a:defRPr sz="3200">
          <a:solidFill>
            <a:schemeClr val="tx1"/>
          </a:solidFill>
          <a:latin typeface="Arial" charset="0"/>
        </a:defRPr>
      </a:lvl3pPr>
      <a:lvl4pPr algn="l" rtl="0" eaLnBrk="1" fontAlgn="base" hangingPunct="1">
        <a:spcBef>
          <a:spcPct val="0"/>
        </a:spcBef>
        <a:spcAft>
          <a:spcPct val="0"/>
        </a:spcAft>
        <a:buClr>
          <a:schemeClr val="tx1"/>
        </a:buClr>
        <a:defRPr sz="3200">
          <a:solidFill>
            <a:schemeClr val="tx1"/>
          </a:solidFill>
          <a:latin typeface="Arial" charset="0"/>
        </a:defRPr>
      </a:lvl4pPr>
      <a:lvl5pPr algn="l" rtl="0" eaLnBrk="1" fontAlgn="base" hangingPunct="1">
        <a:spcBef>
          <a:spcPct val="0"/>
        </a:spcBef>
        <a:spcAft>
          <a:spcPct val="0"/>
        </a:spcAft>
        <a:buClr>
          <a:schemeClr val="tx1"/>
        </a:buClr>
        <a:defRPr sz="3200">
          <a:solidFill>
            <a:schemeClr val="tx1"/>
          </a:solidFill>
          <a:latin typeface="Arial" charset="0"/>
        </a:defRPr>
      </a:lvl5pPr>
      <a:lvl6pPr marL="457200" algn="l" rtl="0" eaLnBrk="1" fontAlgn="base" hangingPunct="1">
        <a:spcBef>
          <a:spcPct val="0"/>
        </a:spcBef>
        <a:spcAft>
          <a:spcPct val="0"/>
        </a:spcAft>
        <a:buClr>
          <a:schemeClr val="tx1"/>
        </a:buClr>
        <a:defRPr sz="3200">
          <a:solidFill>
            <a:schemeClr val="tx1"/>
          </a:solidFill>
          <a:latin typeface="Arial" charset="0"/>
        </a:defRPr>
      </a:lvl6pPr>
      <a:lvl7pPr marL="914400" algn="l" rtl="0" eaLnBrk="1" fontAlgn="base" hangingPunct="1">
        <a:spcBef>
          <a:spcPct val="0"/>
        </a:spcBef>
        <a:spcAft>
          <a:spcPct val="0"/>
        </a:spcAft>
        <a:buClr>
          <a:schemeClr val="tx1"/>
        </a:buClr>
        <a:defRPr sz="3200">
          <a:solidFill>
            <a:schemeClr val="tx1"/>
          </a:solidFill>
          <a:latin typeface="Arial" charset="0"/>
        </a:defRPr>
      </a:lvl7pPr>
      <a:lvl8pPr marL="1371600" algn="l" rtl="0" eaLnBrk="1" fontAlgn="base" hangingPunct="1">
        <a:spcBef>
          <a:spcPct val="0"/>
        </a:spcBef>
        <a:spcAft>
          <a:spcPct val="0"/>
        </a:spcAft>
        <a:buClr>
          <a:schemeClr val="tx1"/>
        </a:buClr>
        <a:defRPr sz="3200">
          <a:solidFill>
            <a:schemeClr val="tx1"/>
          </a:solidFill>
          <a:latin typeface="Arial" charset="0"/>
        </a:defRPr>
      </a:lvl8pPr>
      <a:lvl9pPr marL="1828800" algn="l" rtl="0" eaLnBrk="1" fontAlgn="base" hangingPunct="1">
        <a:spcBef>
          <a:spcPct val="0"/>
        </a:spcBef>
        <a:spcAft>
          <a:spcPct val="0"/>
        </a:spcAft>
        <a:buClr>
          <a:schemeClr val="tx1"/>
        </a:buClr>
        <a:defRPr sz="3200">
          <a:solidFill>
            <a:schemeClr val="tx1"/>
          </a:solidFill>
          <a:latin typeface="Arial" charset="0"/>
        </a:defRPr>
      </a:lvl9pPr>
    </p:titleStyle>
    <p:bodyStyle>
      <a:lvl1pPr marL="342900" indent="-342900" algn="l" rtl="0" eaLnBrk="1" fontAlgn="base" hangingPunct="1">
        <a:spcBef>
          <a:spcPct val="20000"/>
        </a:spcBef>
        <a:spcAft>
          <a:spcPct val="0"/>
        </a:spcAft>
        <a:buClr>
          <a:schemeClr val="tx1"/>
        </a:buClr>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lr>
          <a:schemeClr val="tx1"/>
        </a:buClr>
        <a:buChar char="•"/>
        <a:defRPr sz="2400">
          <a:solidFill>
            <a:schemeClr val="tx1"/>
          </a:solidFill>
          <a:latin typeface="+mn-lt"/>
        </a:defRPr>
      </a:lvl2pPr>
      <a:lvl3pPr marL="1143000" indent="-228600" algn="l" rtl="0" eaLnBrk="1" fontAlgn="base" hangingPunct="1">
        <a:spcBef>
          <a:spcPct val="20000"/>
        </a:spcBef>
        <a:spcAft>
          <a:spcPct val="0"/>
        </a:spcAft>
        <a:buClr>
          <a:schemeClr val="tx1"/>
        </a:buClr>
        <a:buChar char="•"/>
        <a:defRPr sz="2400">
          <a:solidFill>
            <a:schemeClr val="tx1"/>
          </a:solidFill>
          <a:latin typeface="+mn-lt"/>
        </a:defRPr>
      </a:lvl3pPr>
      <a:lvl4pPr marL="1600200" indent="-228600" algn="l" rtl="0" eaLnBrk="1" fontAlgn="base" hangingPunct="1">
        <a:spcBef>
          <a:spcPct val="20000"/>
        </a:spcBef>
        <a:spcAft>
          <a:spcPct val="0"/>
        </a:spcAft>
        <a:buClr>
          <a:schemeClr val="tx1"/>
        </a:buClr>
        <a:buChar char="•"/>
        <a:defRPr sz="2400">
          <a:solidFill>
            <a:schemeClr val="tx1"/>
          </a:solidFill>
          <a:latin typeface="+mn-lt"/>
        </a:defRPr>
      </a:lvl4pPr>
      <a:lvl5pPr marL="2057400" indent="-228600" algn="l" rtl="0" eaLnBrk="1" fontAlgn="base" hangingPunct="1">
        <a:spcBef>
          <a:spcPct val="20000"/>
        </a:spcBef>
        <a:spcAft>
          <a:spcPct val="0"/>
        </a:spcAft>
        <a:buClr>
          <a:schemeClr val="tx1"/>
        </a:buClr>
        <a:buChar char="•"/>
        <a:defRPr sz="2400">
          <a:solidFill>
            <a:schemeClr val="tx1"/>
          </a:solidFill>
          <a:latin typeface="+mn-lt"/>
        </a:defRPr>
      </a:lvl5pPr>
      <a:lvl6pPr marL="2514600" indent="-228600" algn="l" rtl="0" eaLnBrk="1" fontAlgn="base" hangingPunct="1">
        <a:spcBef>
          <a:spcPct val="20000"/>
        </a:spcBef>
        <a:spcAft>
          <a:spcPct val="0"/>
        </a:spcAft>
        <a:buClr>
          <a:schemeClr val="tx1"/>
        </a:buClr>
        <a:buChar char="•"/>
        <a:defRPr sz="2400">
          <a:solidFill>
            <a:schemeClr val="tx1"/>
          </a:solidFill>
          <a:latin typeface="+mn-lt"/>
        </a:defRPr>
      </a:lvl6pPr>
      <a:lvl7pPr marL="2971800" indent="-228600" algn="l" rtl="0" eaLnBrk="1" fontAlgn="base" hangingPunct="1">
        <a:spcBef>
          <a:spcPct val="20000"/>
        </a:spcBef>
        <a:spcAft>
          <a:spcPct val="0"/>
        </a:spcAft>
        <a:buClr>
          <a:schemeClr val="tx1"/>
        </a:buClr>
        <a:buChar char="•"/>
        <a:defRPr sz="2400">
          <a:solidFill>
            <a:schemeClr val="tx1"/>
          </a:solidFill>
          <a:latin typeface="+mn-lt"/>
        </a:defRPr>
      </a:lvl7pPr>
      <a:lvl8pPr marL="3429000" indent="-228600" algn="l" rtl="0" eaLnBrk="1" fontAlgn="base" hangingPunct="1">
        <a:spcBef>
          <a:spcPct val="20000"/>
        </a:spcBef>
        <a:spcAft>
          <a:spcPct val="0"/>
        </a:spcAft>
        <a:buClr>
          <a:schemeClr val="tx1"/>
        </a:buClr>
        <a:buChar char="•"/>
        <a:defRPr sz="2400">
          <a:solidFill>
            <a:schemeClr val="tx1"/>
          </a:solidFill>
          <a:latin typeface="+mn-lt"/>
        </a:defRPr>
      </a:lvl8pPr>
      <a:lvl9pPr marL="3886200" indent="-228600" algn="l" rtl="0" eaLnBrk="1" fontAlgn="base" hangingPunct="1">
        <a:spcBef>
          <a:spcPct val="20000"/>
        </a:spcBef>
        <a:spcAft>
          <a:spcPct val="0"/>
        </a:spcAft>
        <a:buClr>
          <a:schemeClr val="tx1"/>
        </a:buClr>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sp>
        <p:nvSpPr>
          <p:cNvPr id="63490" name="Rectangle 2"/>
          <p:cNvSpPr>
            <a:spLocks noGrp="1" noChangeArrowheads="1"/>
          </p:cNvSpPr>
          <p:nvPr>
            <p:ph type="title"/>
            <p:custDataLst>
              <p:tags r:id="rId13"/>
            </p:custDataLst>
          </p:nvPr>
        </p:nvSpPr>
        <p:spPr bwMode="auto">
          <a:xfrm>
            <a:off x="2703513" y="274638"/>
            <a:ext cx="6316662" cy="1143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63491" name="Rectangle 3"/>
          <p:cNvSpPr>
            <a:spLocks noGrp="1" noChangeArrowheads="1"/>
          </p:cNvSpPr>
          <p:nvPr>
            <p:ph type="body" idx="1"/>
            <p:custDataLst>
              <p:tags r:id="rId14"/>
            </p:custDataLst>
          </p:nvPr>
        </p:nvSpPr>
        <p:spPr bwMode="auto">
          <a:xfrm>
            <a:off x="2693988" y="1600200"/>
            <a:ext cx="6326187"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349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pitchFamily="18" charset="0"/>
              </a:defRPr>
            </a:lvl1pPr>
          </a:lstStyle>
          <a:p>
            <a:endParaRPr lang="en-US"/>
          </a:p>
        </p:txBody>
      </p:sp>
      <p:sp>
        <p:nvSpPr>
          <p:cNvPr id="6349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New Roman" pitchFamily="18" charset="0"/>
              </a:defRPr>
            </a:lvl1pPr>
          </a:lstStyle>
          <a:p>
            <a:endParaRPr lang="en-US"/>
          </a:p>
        </p:txBody>
      </p:sp>
      <p:sp>
        <p:nvSpPr>
          <p:cNvPr id="6349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Times New Roman" pitchFamily="18" charset="0"/>
              </a:defRPr>
            </a:lvl1pPr>
          </a:lstStyle>
          <a:p>
            <a:fld id="{36518607-64F3-4EDD-B37F-FD02B7E0C120}" type="slidenum">
              <a:rPr lang="en-US" smtClean="0"/>
              <a:pPr/>
              <a:t>‹#›</a:t>
            </a:fld>
            <a:endParaRPr lang="en-US"/>
          </a:p>
        </p:txBody>
      </p:sp>
    </p:spTree>
  </p:cSld>
  <p:clrMap bg1="dk2" tx1="lt1" bg2="dk1" tx2="lt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ransition spd="med">
    <p:wipe dir="d"/>
  </p:transition>
  <p:txStyles>
    <p:titleStyle>
      <a:lvl1pPr algn="l" rtl="0" eaLnBrk="1" fontAlgn="base" hangingPunct="1">
        <a:spcBef>
          <a:spcPct val="0"/>
        </a:spcBef>
        <a:spcAft>
          <a:spcPct val="0"/>
        </a:spcAft>
        <a:buClr>
          <a:schemeClr val="tx1"/>
        </a:buClr>
        <a:defRPr sz="3200">
          <a:solidFill>
            <a:schemeClr val="tx1"/>
          </a:solidFill>
          <a:latin typeface="+mj-lt"/>
          <a:ea typeface="+mj-ea"/>
          <a:cs typeface="+mj-cs"/>
        </a:defRPr>
      </a:lvl1pPr>
      <a:lvl2pPr algn="l" rtl="0" eaLnBrk="1" fontAlgn="base" hangingPunct="1">
        <a:spcBef>
          <a:spcPct val="0"/>
        </a:spcBef>
        <a:spcAft>
          <a:spcPct val="0"/>
        </a:spcAft>
        <a:buClr>
          <a:schemeClr val="tx1"/>
        </a:buClr>
        <a:defRPr sz="3200">
          <a:solidFill>
            <a:schemeClr val="tx1"/>
          </a:solidFill>
          <a:latin typeface="Arial" charset="0"/>
          <a:cs typeface="Arial" charset="0"/>
        </a:defRPr>
      </a:lvl2pPr>
      <a:lvl3pPr algn="l" rtl="0" eaLnBrk="1" fontAlgn="base" hangingPunct="1">
        <a:spcBef>
          <a:spcPct val="0"/>
        </a:spcBef>
        <a:spcAft>
          <a:spcPct val="0"/>
        </a:spcAft>
        <a:buClr>
          <a:schemeClr val="tx1"/>
        </a:buClr>
        <a:defRPr sz="3200">
          <a:solidFill>
            <a:schemeClr val="tx1"/>
          </a:solidFill>
          <a:latin typeface="Arial" charset="0"/>
          <a:cs typeface="Arial" charset="0"/>
        </a:defRPr>
      </a:lvl3pPr>
      <a:lvl4pPr algn="l" rtl="0" eaLnBrk="1" fontAlgn="base" hangingPunct="1">
        <a:spcBef>
          <a:spcPct val="0"/>
        </a:spcBef>
        <a:spcAft>
          <a:spcPct val="0"/>
        </a:spcAft>
        <a:buClr>
          <a:schemeClr val="tx1"/>
        </a:buClr>
        <a:defRPr sz="3200">
          <a:solidFill>
            <a:schemeClr val="tx1"/>
          </a:solidFill>
          <a:latin typeface="Arial" charset="0"/>
          <a:cs typeface="Arial" charset="0"/>
        </a:defRPr>
      </a:lvl4pPr>
      <a:lvl5pPr algn="l" rtl="0" eaLnBrk="1" fontAlgn="base" hangingPunct="1">
        <a:spcBef>
          <a:spcPct val="0"/>
        </a:spcBef>
        <a:spcAft>
          <a:spcPct val="0"/>
        </a:spcAft>
        <a:buClr>
          <a:schemeClr val="tx1"/>
        </a:buClr>
        <a:defRPr sz="3200">
          <a:solidFill>
            <a:schemeClr val="tx1"/>
          </a:solidFill>
          <a:latin typeface="Arial" charset="0"/>
          <a:cs typeface="Arial" charset="0"/>
        </a:defRPr>
      </a:lvl5pPr>
      <a:lvl6pPr marL="457200" algn="l" rtl="0" eaLnBrk="1" fontAlgn="base" hangingPunct="1">
        <a:spcBef>
          <a:spcPct val="0"/>
        </a:spcBef>
        <a:spcAft>
          <a:spcPct val="0"/>
        </a:spcAft>
        <a:buClr>
          <a:schemeClr val="tx1"/>
        </a:buClr>
        <a:defRPr sz="3200">
          <a:solidFill>
            <a:schemeClr val="tx1"/>
          </a:solidFill>
          <a:latin typeface="Arial" charset="0"/>
          <a:cs typeface="Arial" charset="0"/>
        </a:defRPr>
      </a:lvl6pPr>
      <a:lvl7pPr marL="914400" algn="l" rtl="0" eaLnBrk="1" fontAlgn="base" hangingPunct="1">
        <a:spcBef>
          <a:spcPct val="0"/>
        </a:spcBef>
        <a:spcAft>
          <a:spcPct val="0"/>
        </a:spcAft>
        <a:buClr>
          <a:schemeClr val="tx1"/>
        </a:buClr>
        <a:defRPr sz="3200">
          <a:solidFill>
            <a:schemeClr val="tx1"/>
          </a:solidFill>
          <a:latin typeface="Arial" charset="0"/>
          <a:cs typeface="Arial" charset="0"/>
        </a:defRPr>
      </a:lvl7pPr>
      <a:lvl8pPr marL="1371600" algn="l" rtl="0" eaLnBrk="1" fontAlgn="base" hangingPunct="1">
        <a:spcBef>
          <a:spcPct val="0"/>
        </a:spcBef>
        <a:spcAft>
          <a:spcPct val="0"/>
        </a:spcAft>
        <a:buClr>
          <a:schemeClr val="tx1"/>
        </a:buClr>
        <a:defRPr sz="3200">
          <a:solidFill>
            <a:schemeClr val="tx1"/>
          </a:solidFill>
          <a:latin typeface="Arial" charset="0"/>
          <a:cs typeface="Arial" charset="0"/>
        </a:defRPr>
      </a:lvl8pPr>
      <a:lvl9pPr marL="1828800" algn="l" rtl="0" eaLnBrk="1" fontAlgn="base" hangingPunct="1">
        <a:spcBef>
          <a:spcPct val="0"/>
        </a:spcBef>
        <a:spcAft>
          <a:spcPct val="0"/>
        </a:spcAft>
        <a:buClr>
          <a:schemeClr val="tx1"/>
        </a:buClr>
        <a:defRPr sz="3200">
          <a:solidFill>
            <a:schemeClr val="tx1"/>
          </a:solidFill>
          <a:latin typeface="Arial" charset="0"/>
          <a:cs typeface="Arial" charset="0"/>
        </a:defRPr>
      </a:lvl9pPr>
    </p:titleStyle>
    <p:bodyStyle>
      <a:lvl1pPr marL="342900" indent="-342900" algn="l" rtl="0" eaLnBrk="1" fontAlgn="base" hangingPunct="1">
        <a:spcBef>
          <a:spcPct val="20000"/>
        </a:spcBef>
        <a:spcAft>
          <a:spcPct val="0"/>
        </a:spcAft>
        <a:buClr>
          <a:schemeClr val="tx1"/>
        </a:buClr>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lr>
          <a:schemeClr val="tx1"/>
        </a:buClr>
        <a:buChar char="•"/>
        <a:defRPr sz="2400">
          <a:solidFill>
            <a:schemeClr val="tx1"/>
          </a:solidFill>
          <a:latin typeface="+mn-lt"/>
          <a:cs typeface="+mn-cs"/>
        </a:defRPr>
      </a:lvl2pPr>
      <a:lvl3pPr marL="1143000" indent="-228600" algn="l" rtl="0" eaLnBrk="1" fontAlgn="base" hangingPunct="1">
        <a:spcBef>
          <a:spcPct val="20000"/>
        </a:spcBef>
        <a:spcAft>
          <a:spcPct val="0"/>
        </a:spcAft>
        <a:buClr>
          <a:schemeClr val="tx1"/>
        </a:buClr>
        <a:buChar char="•"/>
        <a:defRPr sz="2400">
          <a:solidFill>
            <a:schemeClr val="tx1"/>
          </a:solidFill>
          <a:latin typeface="+mn-lt"/>
          <a:cs typeface="+mn-cs"/>
        </a:defRPr>
      </a:lvl3pPr>
      <a:lvl4pPr marL="1600200" indent="-228600" algn="l" rtl="0" eaLnBrk="1" fontAlgn="base" hangingPunct="1">
        <a:spcBef>
          <a:spcPct val="20000"/>
        </a:spcBef>
        <a:spcAft>
          <a:spcPct val="0"/>
        </a:spcAft>
        <a:buClr>
          <a:schemeClr val="tx1"/>
        </a:buClr>
        <a:buChar char="•"/>
        <a:defRPr sz="2400">
          <a:solidFill>
            <a:schemeClr val="tx1"/>
          </a:solidFill>
          <a:latin typeface="+mn-lt"/>
          <a:cs typeface="+mn-cs"/>
        </a:defRPr>
      </a:lvl4pPr>
      <a:lvl5pPr marL="2057400" indent="-228600" algn="l" rtl="0" eaLnBrk="1" fontAlgn="base" hangingPunct="1">
        <a:spcBef>
          <a:spcPct val="20000"/>
        </a:spcBef>
        <a:spcAft>
          <a:spcPct val="0"/>
        </a:spcAft>
        <a:buClr>
          <a:schemeClr val="tx1"/>
        </a:buClr>
        <a:buChar char="•"/>
        <a:defRPr sz="2400">
          <a:solidFill>
            <a:schemeClr val="tx1"/>
          </a:solidFill>
          <a:latin typeface="+mn-lt"/>
          <a:cs typeface="+mn-cs"/>
        </a:defRPr>
      </a:lvl5pPr>
      <a:lvl6pPr marL="2514600" indent="-228600" algn="l" rtl="0" eaLnBrk="1" fontAlgn="base" hangingPunct="1">
        <a:spcBef>
          <a:spcPct val="20000"/>
        </a:spcBef>
        <a:spcAft>
          <a:spcPct val="0"/>
        </a:spcAft>
        <a:buClr>
          <a:schemeClr val="tx1"/>
        </a:buClr>
        <a:buChar char="•"/>
        <a:defRPr sz="2400">
          <a:solidFill>
            <a:schemeClr val="tx1"/>
          </a:solidFill>
          <a:latin typeface="+mn-lt"/>
          <a:cs typeface="+mn-cs"/>
        </a:defRPr>
      </a:lvl6pPr>
      <a:lvl7pPr marL="2971800" indent="-228600" algn="l" rtl="0" eaLnBrk="1" fontAlgn="base" hangingPunct="1">
        <a:spcBef>
          <a:spcPct val="20000"/>
        </a:spcBef>
        <a:spcAft>
          <a:spcPct val="0"/>
        </a:spcAft>
        <a:buClr>
          <a:schemeClr val="tx1"/>
        </a:buClr>
        <a:buChar char="•"/>
        <a:defRPr sz="2400">
          <a:solidFill>
            <a:schemeClr val="tx1"/>
          </a:solidFill>
          <a:latin typeface="+mn-lt"/>
          <a:cs typeface="+mn-cs"/>
        </a:defRPr>
      </a:lvl7pPr>
      <a:lvl8pPr marL="3429000" indent="-228600" algn="l" rtl="0" eaLnBrk="1" fontAlgn="base" hangingPunct="1">
        <a:spcBef>
          <a:spcPct val="20000"/>
        </a:spcBef>
        <a:spcAft>
          <a:spcPct val="0"/>
        </a:spcAft>
        <a:buClr>
          <a:schemeClr val="tx1"/>
        </a:buClr>
        <a:buChar char="•"/>
        <a:defRPr sz="2400">
          <a:solidFill>
            <a:schemeClr val="tx1"/>
          </a:solidFill>
          <a:latin typeface="+mn-lt"/>
          <a:cs typeface="+mn-cs"/>
        </a:defRPr>
      </a:lvl8pPr>
      <a:lvl9pPr marL="3886200" indent="-228600" algn="l" rtl="0" eaLnBrk="1" fontAlgn="base" hangingPunct="1">
        <a:spcBef>
          <a:spcPct val="20000"/>
        </a:spcBef>
        <a:spcAft>
          <a:spcPct val="0"/>
        </a:spcAft>
        <a:buClr>
          <a:schemeClr val="tx1"/>
        </a:buClr>
        <a:buChar char="•"/>
        <a:defRPr sz="24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sp>
        <p:nvSpPr>
          <p:cNvPr id="90114" name="Rectangle 2"/>
          <p:cNvSpPr>
            <a:spLocks noChangeArrowheads="1"/>
          </p:cNvSpPr>
          <p:nvPr/>
        </p:nvSpPr>
        <p:spPr bwMode="auto">
          <a:xfrm>
            <a:off x="136525" y="136525"/>
            <a:ext cx="8866188" cy="6581775"/>
          </a:xfrm>
          <a:prstGeom prst="rect">
            <a:avLst/>
          </a:prstGeom>
          <a:solidFill>
            <a:schemeClr val="bg1">
              <a:alpha val="50000"/>
            </a:schemeClr>
          </a:solidFill>
          <a:ln w="9525">
            <a:noFill/>
            <a:miter lim="800000"/>
            <a:headEnd/>
            <a:tailEnd/>
          </a:ln>
          <a:effectLst/>
        </p:spPr>
        <p:txBody>
          <a:bodyPr wrap="none" anchor="ctr"/>
          <a:lstStyle/>
          <a:p>
            <a:endParaRPr lang="en-US"/>
          </a:p>
        </p:txBody>
      </p:sp>
      <p:sp>
        <p:nvSpPr>
          <p:cNvPr id="90115" name="Rectangle 3"/>
          <p:cNvSpPr>
            <a:spLocks noGrp="1" noChangeArrowheads="1"/>
          </p:cNvSpPr>
          <p:nvPr>
            <p:ph type="title"/>
            <p:custDataLst>
              <p:tags r:id="rId13"/>
            </p:custDataLst>
          </p:nvPr>
        </p:nvSpPr>
        <p:spPr bwMode="auto">
          <a:xfrm>
            <a:off x="455613" y="274638"/>
            <a:ext cx="8226425" cy="1143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90116" name="Rectangle 4"/>
          <p:cNvSpPr>
            <a:spLocks noGrp="1" noChangeArrowheads="1"/>
          </p:cNvSpPr>
          <p:nvPr>
            <p:ph type="body" idx="1"/>
            <p:custDataLst>
              <p:tags r:id="rId14"/>
            </p:custDataLst>
          </p:nvPr>
        </p:nvSpPr>
        <p:spPr bwMode="auto">
          <a:xfrm>
            <a:off x="455613" y="1600200"/>
            <a:ext cx="8226425"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0117" name="Rectangle 5"/>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90118" name="Rectangle 6"/>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90119" name="Rectangle 7"/>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894384C1-CFDB-42F6-A029-A2AAC72096C1}"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ransition spd="med">
    <p:wipe dir="d"/>
  </p:transition>
  <p:txStyles>
    <p:titleStyle>
      <a:lvl1pPr algn="l" rtl="0" eaLnBrk="1" fontAlgn="base" hangingPunct="1">
        <a:spcBef>
          <a:spcPct val="0"/>
        </a:spcBef>
        <a:spcAft>
          <a:spcPct val="0"/>
        </a:spcAft>
        <a:buClr>
          <a:schemeClr val="tx1"/>
        </a:buClr>
        <a:defRPr sz="3200">
          <a:solidFill>
            <a:schemeClr val="tx1"/>
          </a:solidFill>
          <a:latin typeface="+mj-lt"/>
          <a:ea typeface="+mj-ea"/>
          <a:cs typeface="+mj-cs"/>
        </a:defRPr>
      </a:lvl1pPr>
      <a:lvl2pPr algn="l" rtl="0" eaLnBrk="1" fontAlgn="base" hangingPunct="1">
        <a:spcBef>
          <a:spcPct val="0"/>
        </a:spcBef>
        <a:spcAft>
          <a:spcPct val="0"/>
        </a:spcAft>
        <a:buClr>
          <a:schemeClr val="tx1"/>
        </a:buClr>
        <a:defRPr sz="3200">
          <a:solidFill>
            <a:schemeClr val="tx1"/>
          </a:solidFill>
          <a:latin typeface="Arial" charset="0"/>
        </a:defRPr>
      </a:lvl2pPr>
      <a:lvl3pPr algn="l" rtl="0" eaLnBrk="1" fontAlgn="base" hangingPunct="1">
        <a:spcBef>
          <a:spcPct val="0"/>
        </a:spcBef>
        <a:spcAft>
          <a:spcPct val="0"/>
        </a:spcAft>
        <a:buClr>
          <a:schemeClr val="tx1"/>
        </a:buClr>
        <a:defRPr sz="3200">
          <a:solidFill>
            <a:schemeClr val="tx1"/>
          </a:solidFill>
          <a:latin typeface="Arial" charset="0"/>
        </a:defRPr>
      </a:lvl3pPr>
      <a:lvl4pPr algn="l" rtl="0" eaLnBrk="1" fontAlgn="base" hangingPunct="1">
        <a:spcBef>
          <a:spcPct val="0"/>
        </a:spcBef>
        <a:spcAft>
          <a:spcPct val="0"/>
        </a:spcAft>
        <a:buClr>
          <a:schemeClr val="tx1"/>
        </a:buClr>
        <a:defRPr sz="3200">
          <a:solidFill>
            <a:schemeClr val="tx1"/>
          </a:solidFill>
          <a:latin typeface="Arial" charset="0"/>
        </a:defRPr>
      </a:lvl4pPr>
      <a:lvl5pPr algn="l" rtl="0" eaLnBrk="1" fontAlgn="base" hangingPunct="1">
        <a:spcBef>
          <a:spcPct val="0"/>
        </a:spcBef>
        <a:spcAft>
          <a:spcPct val="0"/>
        </a:spcAft>
        <a:buClr>
          <a:schemeClr val="tx1"/>
        </a:buClr>
        <a:defRPr sz="3200">
          <a:solidFill>
            <a:schemeClr val="tx1"/>
          </a:solidFill>
          <a:latin typeface="Arial" charset="0"/>
        </a:defRPr>
      </a:lvl5pPr>
      <a:lvl6pPr marL="457200" algn="l" rtl="0" eaLnBrk="1" fontAlgn="base" hangingPunct="1">
        <a:spcBef>
          <a:spcPct val="0"/>
        </a:spcBef>
        <a:spcAft>
          <a:spcPct val="0"/>
        </a:spcAft>
        <a:buClr>
          <a:schemeClr val="tx1"/>
        </a:buClr>
        <a:defRPr sz="3200">
          <a:solidFill>
            <a:schemeClr val="tx1"/>
          </a:solidFill>
          <a:latin typeface="Arial" charset="0"/>
        </a:defRPr>
      </a:lvl6pPr>
      <a:lvl7pPr marL="914400" algn="l" rtl="0" eaLnBrk="1" fontAlgn="base" hangingPunct="1">
        <a:spcBef>
          <a:spcPct val="0"/>
        </a:spcBef>
        <a:spcAft>
          <a:spcPct val="0"/>
        </a:spcAft>
        <a:buClr>
          <a:schemeClr val="tx1"/>
        </a:buClr>
        <a:defRPr sz="3200">
          <a:solidFill>
            <a:schemeClr val="tx1"/>
          </a:solidFill>
          <a:latin typeface="Arial" charset="0"/>
        </a:defRPr>
      </a:lvl7pPr>
      <a:lvl8pPr marL="1371600" algn="l" rtl="0" eaLnBrk="1" fontAlgn="base" hangingPunct="1">
        <a:spcBef>
          <a:spcPct val="0"/>
        </a:spcBef>
        <a:spcAft>
          <a:spcPct val="0"/>
        </a:spcAft>
        <a:buClr>
          <a:schemeClr val="tx1"/>
        </a:buClr>
        <a:defRPr sz="3200">
          <a:solidFill>
            <a:schemeClr val="tx1"/>
          </a:solidFill>
          <a:latin typeface="Arial" charset="0"/>
        </a:defRPr>
      </a:lvl8pPr>
      <a:lvl9pPr marL="1828800" algn="l" rtl="0" eaLnBrk="1" fontAlgn="base" hangingPunct="1">
        <a:spcBef>
          <a:spcPct val="0"/>
        </a:spcBef>
        <a:spcAft>
          <a:spcPct val="0"/>
        </a:spcAft>
        <a:buClr>
          <a:schemeClr val="tx1"/>
        </a:buClr>
        <a:defRPr sz="3200">
          <a:solidFill>
            <a:schemeClr val="tx1"/>
          </a:solidFill>
          <a:latin typeface="Arial" charset="0"/>
        </a:defRPr>
      </a:lvl9pPr>
    </p:titleStyle>
    <p:bodyStyle>
      <a:lvl1pPr marL="342900" indent="-342900" algn="l" rtl="0" eaLnBrk="1" fontAlgn="base" hangingPunct="1">
        <a:spcBef>
          <a:spcPct val="20000"/>
        </a:spcBef>
        <a:spcAft>
          <a:spcPct val="0"/>
        </a:spcAft>
        <a:buClr>
          <a:schemeClr val="tx1"/>
        </a:buClr>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lr>
          <a:schemeClr val="tx1"/>
        </a:buClr>
        <a:buChar char="•"/>
        <a:defRPr sz="2400">
          <a:solidFill>
            <a:schemeClr val="tx1"/>
          </a:solidFill>
          <a:latin typeface="+mn-lt"/>
        </a:defRPr>
      </a:lvl2pPr>
      <a:lvl3pPr marL="1143000" indent="-228600" algn="l" rtl="0" eaLnBrk="1" fontAlgn="base" hangingPunct="1">
        <a:spcBef>
          <a:spcPct val="20000"/>
        </a:spcBef>
        <a:spcAft>
          <a:spcPct val="0"/>
        </a:spcAft>
        <a:buClr>
          <a:schemeClr val="tx1"/>
        </a:buClr>
        <a:buChar char="•"/>
        <a:defRPr sz="2400">
          <a:solidFill>
            <a:schemeClr val="tx1"/>
          </a:solidFill>
          <a:latin typeface="+mn-lt"/>
        </a:defRPr>
      </a:lvl3pPr>
      <a:lvl4pPr marL="1600200" indent="-228600" algn="l" rtl="0" eaLnBrk="1" fontAlgn="base" hangingPunct="1">
        <a:spcBef>
          <a:spcPct val="20000"/>
        </a:spcBef>
        <a:spcAft>
          <a:spcPct val="0"/>
        </a:spcAft>
        <a:buClr>
          <a:schemeClr val="tx1"/>
        </a:buClr>
        <a:buChar char="•"/>
        <a:defRPr sz="2400">
          <a:solidFill>
            <a:schemeClr val="tx1"/>
          </a:solidFill>
          <a:latin typeface="+mn-lt"/>
        </a:defRPr>
      </a:lvl4pPr>
      <a:lvl5pPr marL="2057400" indent="-228600" algn="l" rtl="0" eaLnBrk="1" fontAlgn="base" hangingPunct="1">
        <a:spcBef>
          <a:spcPct val="20000"/>
        </a:spcBef>
        <a:spcAft>
          <a:spcPct val="0"/>
        </a:spcAft>
        <a:buClr>
          <a:schemeClr val="tx1"/>
        </a:buClr>
        <a:buChar char="•"/>
        <a:defRPr sz="2400">
          <a:solidFill>
            <a:schemeClr val="tx1"/>
          </a:solidFill>
          <a:latin typeface="+mn-lt"/>
        </a:defRPr>
      </a:lvl5pPr>
      <a:lvl6pPr marL="2514600" indent="-228600" algn="l" rtl="0" eaLnBrk="1" fontAlgn="base" hangingPunct="1">
        <a:spcBef>
          <a:spcPct val="20000"/>
        </a:spcBef>
        <a:spcAft>
          <a:spcPct val="0"/>
        </a:spcAft>
        <a:buClr>
          <a:schemeClr val="tx1"/>
        </a:buClr>
        <a:buChar char="•"/>
        <a:defRPr sz="2400">
          <a:solidFill>
            <a:schemeClr val="tx1"/>
          </a:solidFill>
          <a:latin typeface="+mn-lt"/>
        </a:defRPr>
      </a:lvl6pPr>
      <a:lvl7pPr marL="2971800" indent="-228600" algn="l" rtl="0" eaLnBrk="1" fontAlgn="base" hangingPunct="1">
        <a:spcBef>
          <a:spcPct val="20000"/>
        </a:spcBef>
        <a:spcAft>
          <a:spcPct val="0"/>
        </a:spcAft>
        <a:buClr>
          <a:schemeClr val="tx1"/>
        </a:buClr>
        <a:buChar char="•"/>
        <a:defRPr sz="2400">
          <a:solidFill>
            <a:schemeClr val="tx1"/>
          </a:solidFill>
          <a:latin typeface="+mn-lt"/>
        </a:defRPr>
      </a:lvl7pPr>
      <a:lvl8pPr marL="3429000" indent="-228600" algn="l" rtl="0" eaLnBrk="1" fontAlgn="base" hangingPunct="1">
        <a:spcBef>
          <a:spcPct val="20000"/>
        </a:spcBef>
        <a:spcAft>
          <a:spcPct val="0"/>
        </a:spcAft>
        <a:buClr>
          <a:schemeClr val="tx1"/>
        </a:buClr>
        <a:buChar char="•"/>
        <a:defRPr sz="2400">
          <a:solidFill>
            <a:schemeClr val="tx1"/>
          </a:solidFill>
          <a:latin typeface="+mn-lt"/>
        </a:defRPr>
      </a:lvl8pPr>
      <a:lvl9pPr marL="3886200" indent="-228600" algn="l" rtl="0" eaLnBrk="1" fontAlgn="base" hangingPunct="1">
        <a:spcBef>
          <a:spcPct val="20000"/>
        </a:spcBef>
        <a:spcAft>
          <a:spcPct val="0"/>
        </a:spcAft>
        <a:buClr>
          <a:schemeClr val="tx1"/>
        </a:buClr>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sp>
        <p:nvSpPr>
          <p:cNvPr id="63490" name="Rectangle 2"/>
          <p:cNvSpPr>
            <a:spLocks noChangeArrowheads="1"/>
          </p:cNvSpPr>
          <p:nvPr/>
        </p:nvSpPr>
        <p:spPr bwMode="auto">
          <a:xfrm>
            <a:off x="136525" y="136525"/>
            <a:ext cx="8866188" cy="6581775"/>
          </a:xfrm>
          <a:prstGeom prst="rect">
            <a:avLst/>
          </a:prstGeom>
          <a:solidFill>
            <a:schemeClr val="bg1">
              <a:alpha val="50000"/>
            </a:schemeClr>
          </a:solidFill>
          <a:ln w="9525">
            <a:noFill/>
            <a:miter lim="800000"/>
            <a:headEnd/>
            <a:tailEnd/>
          </a:ln>
          <a:effectLst/>
        </p:spPr>
        <p:txBody>
          <a:bodyPr wrap="none" anchor="ctr"/>
          <a:lstStyle/>
          <a:p>
            <a:endParaRPr lang="en-US"/>
          </a:p>
        </p:txBody>
      </p:sp>
      <p:sp>
        <p:nvSpPr>
          <p:cNvPr id="63491" name="Rectangle 3"/>
          <p:cNvSpPr>
            <a:spLocks noGrp="1" noChangeArrowheads="1"/>
          </p:cNvSpPr>
          <p:nvPr>
            <p:ph type="title"/>
            <p:custDataLst>
              <p:tags r:id="rId13"/>
            </p:custDataLst>
          </p:nvPr>
        </p:nvSpPr>
        <p:spPr bwMode="auto">
          <a:xfrm>
            <a:off x="455613" y="274638"/>
            <a:ext cx="8226425" cy="1143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63492" name="Rectangle 4"/>
          <p:cNvSpPr>
            <a:spLocks noGrp="1" noChangeArrowheads="1"/>
          </p:cNvSpPr>
          <p:nvPr>
            <p:ph type="body" idx="1"/>
            <p:custDataLst>
              <p:tags r:id="rId14"/>
            </p:custDataLst>
          </p:nvPr>
        </p:nvSpPr>
        <p:spPr bwMode="auto">
          <a:xfrm>
            <a:off x="455613" y="1600200"/>
            <a:ext cx="8226425"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3493" name="Rectangle 5"/>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63494" name="Rectangle 6"/>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63495" name="Rectangle 7"/>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D513C402-2A5A-4D92-903C-3E49BC12A7EF}"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ransition spd="med">
    <p:wipe dir="d"/>
  </p:transition>
  <p:txStyles>
    <p:titleStyle>
      <a:lvl1pPr algn="l" rtl="0" eaLnBrk="1" fontAlgn="base" hangingPunct="1">
        <a:spcBef>
          <a:spcPct val="0"/>
        </a:spcBef>
        <a:spcAft>
          <a:spcPct val="0"/>
        </a:spcAft>
        <a:buClr>
          <a:schemeClr val="tx1"/>
        </a:buClr>
        <a:defRPr sz="3200">
          <a:solidFill>
            <a:schemeClr val="tx1"/>
          </a:solidFill>
          <a:latin typeface="+mj-lt"/>
          <a:ea typeface="+mj-ea"/>
          <a:cs typeface="+mj-cs"/>
        </a:defRPr>
      </a:lvl1pPr>
      <a:lvl2pPr algn="l" rtl="0" eaLnBrk="1" fontAlgn="base" hangingPunct="1">
        <a:spcBef>
          <a:spcPct val="0"/>
        </a:spcBef>
        <a:spcAft>
          <a:spcPct val="0"/>
        </a:spcAft>
        <a:buClr>
          <a:schemeClr val="tx1"/>
        </a:buClr>
        <a:defRPr sz="3200">
          <a:solidFill>
            <a:schemeClr val="tx1"/>
          </a:solidFill>
          <a:latin typeface="Arial" charset="0"/>
        </a:defRPr>
      </a:lvl2pPr>
      <a:lvl3pPr algn="l" rtl="0" eaLnBrk="1" fontAlgn="base" hangingPunct="1">
        <a:spcBef>
          <a:spcPct val="0"/>
        </a:spcBef>
        <a:spcAft>
          <a:spcPct val="0"/>
        </a:spcAft>
        <a:buClr>
          <a:schemeClr val="tx1"/>
        </a:buClr>
        <a:defRPr sz="3200">
          <a:solidFill>
            <a:schemeClr val="tx1"/>
          </a:solidFill>
          <a:latin typeface="Arial" charset="0"/>
        </a:defRPr>
      </a:lvl3pPr>
      <a:lvl4pPr algn="l" rtl="0" eaLnBrk="1" fontAlgn="base" hangingPunct="1">
        <a:spcBef>
          <a:spcPct val="0"/>
        </a:spcBef>
        <a:spcAft>
          <a:spcPct val="0"/>
        </a:spcAft>
        <a:buClr>
          <a:schemeClr val="tx1"/>
        </a:buClr>
        <a:defRPr sz="3200">
          <a:solidFill>
            <a:schemeClr val="tx1"/>
          </a:solidFill>
          <a:latin typeface="Arial" charset="0"/>
        </a:defRPr>
      </a:lvl4pPr>
      <a:lvl5pPr algn="l" rtl="0" eaLnBrk="1" fontAlgn="base" hangingPunct="1">
        <a:spcBef>
          <a:spcPct val="0"/>
        </a:spcBef>
        <a:spcAft>
          <a:spcPct val="0"/>
        </a:spcAft>
        <a:buClr>
          <a:schemeClr val="tx1"/>
        </a:buClr>
        <a:defRPr sz="3200">
          <a:solidFill>
            <a:schemeClr val="tx1"/>
          </a:solidFill>
          <a:latin typeface="Arial" charset="0"/>
        </a:defRPr>
      </a:lvl5pPr>
      <a:lvl6pPr marL="457200" algn="l" rtl="0" eaLnBrk="1" fontAlgn="base" hangingPunct="1">
        <a:spcBef>
          <a:spcPct val="0"/>
        </a:spcBef>
        <a:spcAft>
          <a:spcPct val="0"/>
        </a:spcAft>
        <a:buClr>
          <a:schemeClr val="tx1"/>
        </a:buClr>
        <a:defRPr sz="3200">
          <a:solidFill>
            <a:schemeClr val="tx1"/>
          </a:solidFill>
          <a:latin typeface="Arial" charset="0"/>
        </a:defRPr>
      </a:lvl6pPr>
      <a:lvl7pPr marL="914400" algn="l" rtl="0" eaLnBrk="1" fontAlgn="base" hangingPunct="1">
        <a:spcBef>
          <a:spcPct val="0"/>
        </a:spcBef>
        <a:spcAft>
          <a:spcPct val="0"/>
        </a:spcAft>
        <a:buClr>
          <a:schemeClr val="tx1"/>
        </a:buClr>
        <a:defRPr sz="3200">
          <a:solidFill>
            <a:schemeClr val="tx1"/>
          </a:solidFill>
          <a:latin typeface="Arial" charset="0"/>
        </a:defRPr>
      </a:lvl7pPr>
      <a:lvl8pPr marL="1371600" algn="l" rtl="0" eaLnBrk="1" fontAlgn="base" hangingPunct="1">
        <a:spcBef>
          <a:spcPct val="0"/>
        </a:spcBef>
        <a:spcAft>
          <a:spcPct val="0"/>
        </a:spcAft>
        <a:buClr>
          <a:schemeClr val="tx1"/>
        </a:buClr>
        <a:defRPr sz="3200">
          <a:solidFill>
            <a:schemeClr val="tx1"/>
          </a:solidFill>
          <a:latin typeface="Arial" charset="0"/>
        </a:defRPr>
      </a:lvl8pPr>
      <a:lvl9pPr marL="1828800" algn="l" rtl="0" eaLnBrk="1" fontAlgn="base" hangingPunct="1">
        <a:spcBef>
          <a:spcPct val="0"/>
        </a:spcBef>
        <a:spcAft>
          <a:spcPct val="0"/>
        </a:spcAft>
        <a:buClr>
          <a:schemeClr val="tx1"/>
        </a:buClr>
        <a:defRPr sz="3200">
          <a:solidFill>
            <a:schemeClr val="tx1"/>
          </a:solidFill>
          <a:latin typeface="Arial" charset="0"/>
        </a:defRPr>
      </a:lvl9pPr>
    </p:titleStyle>
    <p:bodyStyle>
      <a:lvl1pPr marL="342900" indent="-342900" algn="l" rtl="0" eaLnBrk="1" fontAlgn="base" hangingPunct="1">
        <a:spcBef>
          <a:spcPct val="20000"/>
        </a:spcBef>
        <a:spcAft>
          <a:spcPct val="0"/>
        </a:spcAft>
        <a:buClr>
          <a:schemeClr val="tx1"/>
        </a:buClr>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lr>
          <a:schemeClr val="tx1"/>
        </a:buClr>
        <a:buChar char="•"/>
        <a:defRPr sz="2400">
          <a:solidFill>
            <a:schemeClr val="tx1"/>
          </a:solidFill>
          <a:latin typeface="+mn-lt"/>
        </a:defRPr>
      </a:lvl2pPr>
      <a:lvl3pPr marL="1143000" indent="-228600" algn="l" rtl="0" eaLnBrk="1" fontAlgn="base" hangingPunct="1">
        <a:spcBef>
          <a:spcPct val="20000"/>
        </a:spcBef>
        <a:spcAft>
          <a:spcPct val="0"/>
        </a:spcAft>
        <a:buClr>
          <a:schemeClr val="tx1"/>
        </a:buClr>
        <a:buChar char="•"/>
        <a:defRPr sz="2400">
          <a:solidFill>
            <a:schemeClr val="tx1"/>
          </a:solidFill>
          <a:latin typeface="+mn-lt"/>
        </a:defRPr>
      </a:lvl3pPr>
      <a:lvl4pPr marL="1600200" indent="-228600" algn="l" rtl="0" eaLnBrk="1" fontAlgn="base" hangingPunct="1">
        <a:spcBef>
          <a:spcPct val="20000"/>
        </a:spcBef>
        <a:spcAft>
          <a:spcPct val="0"/>
        </a:spcAft>
        <a:buClr>
          <a:schemeClr val="tx1"/>
        </a:buClr>
        <a:buChar char="•"/>
        <a:defRPr sz="2400">
          <a:solidFill>
            <a:schemeClr val="tx1"/>
          </a:solidFill>
          <a:latin typeface="+mn-lt"/>
        </a:defRPr>
      </a:lvl4pPr>
      <a:lvl5pPr marL="2057400" indent="-228600" algn="l" rtl="0" eaLnBrk="1" fontAlgn="base" hangingPunct="1">
        <a:spcBef>
          <a:spcPct val="20000"/>
        </a:spcBef>
        <a:spcAft>
          <a:spcPct val="0"/>
        </a:spcAft>
        <a:buClr>
          <a:schemeClr val="tx1"/>
        </a:buClr>
        <a:buChar char="•"/>
        <a:defRPr sz="2400">
          <a:solidFill>
            <a:schemeClr val="tx1"/>
          </a:solidFill>
          <a:latin typeface="+mn-lt"/>
        </a:defRPr>
      </a:lvl5pPr>
      <a:lvl6pPr marL="2514600" indent="-228600" algn="l" rtl="0" eaLnBrk="1" fontAlgn="base" hangingPunct="1">
        <a:spcBef>
          <a:spcPct val="20000"/>
        </a:spcBef>
        <a:spcAft>
          <a:spcPct val="0"/>
        </a:spcAft>
        <a:buClr>
          <a:schemeClr val="tx1"/>
        </a:buClr>
        <a:buChar char="•"/>
        <a:defRPr sz="2400">
          <a:solidFill>
            <a:schemeClr val="tx1"/>
          </a:solidFill>
          <a:latin typeface="+mn-lt"/>
        </a:defRPr>
      </a:lvl6pPr>
      <a:lvl7pPr marL="2971800" indent="-228600" algn="l" rtl="0" eaLnBrk="1" fontAlgn="base" hangingPunct="1">
        <a:spcBef>
          <a:spcPct val="20000"/>
        </a:spcBef>
        <a:spcAft>
          <a:spcPct val="0"/>
        </a:spcAft>
        <a:buClr>
          <a:schemeClr val="tx1"/>
        </a:buClr>
        <a:buChar char="•"/>
        <a:defRPr sz="2400">
          <a:solidFill>
            <a:schemeClr val="tx1"/>
          </a:solidFill>
          <a:latin typeface="+mn-lt"/>
        </a:defRPr>
      </a:lvl7pPr>
      <a:lvl8pPr marL="3429000" indent="-228600" algn="l" rtl="0" eaLnBrk="1" fontAlgn="base" hangingPunct="1">
        <a:spcBef>
          <a:spcPct val="20000"/>
        </a:spcBef>
        <a:spcAft>
          <a:spcPct val="0"/>
        </a:spcAft>
        <a:buClr>
          <a:schemeClr val="tx1"/>
        </a:buClr>
        <a:buChar char="•"/>
        <a:defRPr sz="2400">
          <a:solidFill>
            <a:schemeClr val="tx1"/>
          </a:solidFill>
          <a:latin typeface="+mn-lt"/>
        </a:defRPr>
      </a:lvl8pPr>
      <a:lvl9pPr marL="3886200" indent="-228600" algn="l" rtl="0" eaLnBrk="1" fontAlgn="base" hangingPunct="1">
        <a:spcBef>
          <a:spcPct val="20000"/>
        </a:spcBef>
        <a:spcAft>
          <a:spcPct val="0"/>
        </a:spcAft>
        <a:buClr>
          <a:schemeClr val="tx1"/>
        </a:buClr>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sp>
        <p:nvSpPr>
          <p:cNvPr id="63490" name="Rectangle 2"/>
          <p:cNvSpPr>
            <a:spLocks noGrp="1" noChangeArrowheads="1"/>
          </p:cNvSpPr>
          <p:nvPr>
            <p:ph type="title"/>
            <p:custDataLst>
              <p:tags r:id="rId13"/>
            </p:custDataLst>
          </p:nvPr>
        </p:nvSpPr>
        <p:spPr bwMode="auto">
          <a:xfrm>
            <a:off x="2703513" y="274638"/>
            <a:ext cx="6316662" cy="1143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63491" name="Rectangle 3"/>
          <p:cNvSpPr>
            <a:spLocks noGrp="1" noChangeArrowheads="1"/>
          </p:cNvSpPr>
          <p:nvPr>
            <p:ph type="body" idx="1"/>
            <p:custDataLst>
              <p:tags r:id="rId14"/>
            </p:custDataLst>
          </p:nvPr>
        </p:nvSpPr>
        <p:spPr bwMode="auto">
          <a:xfrm>
            <a:off x="2693988" y="1600200"/>
            <a:ext cx="6326187"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349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pitchFamily="18" charset="0"/>
              </a:defRPr>
            </a:lvl1pPr>
          </a:lstStyle>
          <a:p>
            <a:endParaRPr lang="en-US"/>
          </a:p>
        </p:txBody>
      </p:sp>
      <p:sp>
        <p:nvSpPr>
          <p:cNvPr id="6349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New Roman" pitchFamily="18" charset="0"/>
              </a:defRPr>
            </a:lvl1pPr>
          </a:lstStyle>
          <a:p>
            <a:endParaRPr lang="en-US"/>
          </a:p>
        </p:txBody>
      </p:sp>
      <p:sp>
        <p:nvSpPr>
          <p:cNvPr id="6349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Times New Roman" pitchFamily="18" charset="0"/>
              </a:defRPr>
            </a:lvl1pPr>
          </a:lstStyle>
          <a:p>
            <a:fld id="{36518607-64F3-4EDD-B37F-FD02B7E0C12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ransition spd="med">
    <p:wipe dir="d"/>
  </p:transition>
  <p:txStyles>
    <p:titleStyle>
      <a:lvl1pPr algn="l" rtl="0" eaLnBrk="1" fontAlgn="base" hangingPunct="1">
        <a:spcBef>
          <a:spcPct val="0"/>
        </a:spcBef>
        <a:spcAft>
          <a:spcPct val="0"/>
        </a:spcAft>
        <a:buClr>
          <a:schemeClr val="tx1"/>
        </a:buClr>
        <a:defRPr sz="3200">
          <a:solidFill>
            <a:schemeClr val="tx1"/>
          </a:solidFill>
          <a:latin typeface="+mj-lt"/>
          <a:ea typeface="+mj-ea"/>
          <a:cs typeface="+mj-cs"/>
        </a:defRPr>
      </a:lvl1pPr>
      <a:lvl2pPr algn="l" rtl="0" eaLnBrk="1" fontAlgn="base" hangingPunct="1">
        <a:spcBef>
          <a:spcPct val="0"/>
        </a:spcBef>
        <a:spcAft>
          <a:spcPct val="0"/>
        </a:spcAft>
        <a:buClr>
          <a:schemeClr val="tx1"/>
        </a:buClr>
        <a:defRPr sz="3200">
          <a:solidFill>
            <a:schemeClr val="tx1"/>
          </a:solidFill>
          <a:latin typeface="Arial" charset="0"/>
          <a:cs typeface="Arial" charset="0"/>
        </a:defRPr>
      </a:lvl2pPr>
      <a:lvl3pPr algn="l" rtl="0" eaLnBrk="1" fontAlgn="base" hangingPunct="1">
        <a:spcBef>
          <a:spcPct val="0"/>
        </a:spcBef>
        <a:spcAft>
          <a:spcPct val="0"/>
        </a:spcAft>
        <a:buClr>
          <a:schemeClr val="tx1"/>
        </a:buClr>
        <a:defRPr sz="3200">
          <a:solidFill>
            <a:schemeClr val="tx1"/>
          </a:solidFill>
          <a:latin typeface="Arial" charset="0"/>
          <a:cs typeface="Arial" charset="0"/>
        </a:defRPr>
      </a:lvl3pPr>
      <a:lvl4pPr algn="l" rtl="0" eaLnBrk="1" fontAlgn="base" hangingPunct="1">
        <a:spcBef>
          <a:spcPct val="0"/>
        </a:spcBef>
        <a:spcAft>
          <a:spcPct val="0"/>
        </a:spcAft>
        <a:buClr>
          <a:schemeClr val="tx1"/>
        </a:buClr>
        <a:defRPr sz="3200">
          <a:solidFill>
            <a:schemeClr val="tx1"/>
          </a:solidFill>
          <a:latin typeface="Arial" charset="0"/>
          <a:cs typeface="Arial" charset="0"/>
        </a:defRPr>
      </a:lvl4pPr>
      <a:lvl5pPr algn="l" rtl="0" eaLnBrk="1" fontAlgn="base" hangingPunct="1">
        <a:spcBef>
          <a:spcPct val="0"/>
        </a:spcBef>
        <a:spcAft>
          <a:spcPct val="0"/>
        </a:spcAft>
        <a:buClr>
          <a:schemeClr val="tx1"/>
        </a:buClr>
        <a:defRPr sz="3200">
          <a:solidFill>
            <a:schemeClr val="tx1"/>
          </a:solidFill>
          <a:latin typeface="Arial" charset="0"/>
          <a:cs typeface="Arial" charset="0"/>
        </a:defRPr>
      </a:lvl5pPr>
      <a:lvl6pPr marL="457200" algn="l" rtl="0" eaLnBrk="1" fontAlgn="base" hangingPunct="1">
        <a:spcBef>
          <a:spcPct val="0"/>
        </a:spcBef>
        <a:spcAft>
          <a:spcPct val="0"/>
        </a:spcAft>
        <a:buClr>
          <a:schemeClr val="tx1"/>
        </a:buClr>
        <a:defRPr sz="3200">
          <a:solidFill>
            <a:schemeClr val="tx1"/>
          </a:solidFill>
          <a:latin typeface="Arial" charset="0"/>
          <a:cs typeface="Arial" charset="0"/>
        </a:defRPr>
      </a:lvl6pPr>
      <a:lvl7pPr marL="914400" algn="l" rtl="0" eaLnBrk="1" fontAlgn="base" hangingPunct="1">
        <a:spcBef>
          <a:spcPct val="0"/>
        </a:spcBef>
        <a:spcAft>
          <a:spcPct val="0"/>
        </a:spcAft>
        <a:buClr>
          <a:schemeClr val="tx1"/>
        </a:buClr>
        <a:defRPr sz="3200">
          <a:solidFill>
            <a:schemeClr val="tx1"/>
          </a:solidFill>
          <a:latin typeface="Arial" charset="0"/>
          <a:cs typeface="Arial" charset="0"/>
        </a:defRPr>
      </a:lvl7pPr>
      <a:lvl8pPr marL="1371600" algn="l" rtl="0" eaLnBrk="1" fontAlgn="base" hangingPunct="1">
        <a:spcBef>
          <a:spcPct val="0"/>
        </a:spcBef>
        <a:spcAft>
          <a:spcPct val="0"/>
        </a:spcAft>
        <a:buClr>
          <a:schemeClr val="tx1"/>
        </a:buClr>
        <a:defRPr sz="3200">
          <a:solidFill>
            <a:schemeClr val="tx1"/>
          </a:solidFill>
          <a:latin typeface="Arial" charset="0"/>
          <a:cs typeface="Arial" charset="0"/>
        </a:defRPr>
      </a:lvl8pPr>
      <a:lvl9pPr marL="1828800" algn="l" rtl="0" eaLnBrk="1" fontAlgn="base" hangingPunct="1">
        <a:spcBef>
          <a:spcPct val="0"/>
        </a:spcBef>
        <a:spcAft>
          <a:spcPct val="0"/>
        </a:spcAft>
        <a:buClr>
          <a:schemeClr val="tx1"/>
        </a:buClr>
        <a:defRPr sz="3200">
          <a:solidFill>
            <a:schemeClr val="tx1"/>
          </a:solidFill>
          <a:latin typeface="Arial" charset="0"/>
          <a:cs typeface="Arial" charset="0"/>
        </a:defRPr>
      </a:lvl9pPr>
    </p:titleStyle>
    <p:bodyStyle>
      <a:lvl1pPr marL="342900" indent="-342900" algn="l" rtl="0" eaLnBrk="1" fontAlgn="base" hangingPunct="1">
        <a:spcBef>
          <a:spcPct val="20000"/>
        </a:spcBef>
        <a:spcAft>
          <a:spcPct val="0"/>
        </a:spcAft>
        <a:buClr>
          <a:schemeClr val="tx1"/>
        </a:buClr>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lr>
          <a:schemeClr val="tx1"/>
        </a:buClr>
        <a:buChar char="•"/>
        <a:defRPr sz="2400">
          <a:solidFill>
            <a:schemeClr val="tx1"/>
          </a:solidFill>
          <a:latin typeface="+mn-lt"/>
          <a:cs typeface="+mn-cs"/>
        </a:defRPr>
      </a:lvl2pPr>
      <a:lvl3pPr marL="1143000" indent="-228600" algn="l" rtl="0" eaLnBrk="1" fontAlgn="base" hangingPunct="1">
        <a:spcBef>
          <a:spcPct val="20000"/>
        </a:spcBef>
        <a:spcAft>
          <a:spcPct val="0"/>
        </a:spcAft>
        <a:buClr>
          <a:schemeClr val="tx1"/>
        </a:buClr>
        <a:buChar char="•"/>
        <a:defRPr sz="2400">
          <a:solidFill>
            <a:schemeClr val="tx1"/>
          </a:solidFill>
          <a:latin typeface="+mn-lt"/>
          <a:cs typeface="+mn-cs"/>
        </a:defRPr>
      </a:lvl3pPr>
      <a:lvl4pPr marL="1600200" indent="-228600" algn="l" rtl="0" eaLnBrk="1" fontAlgn="base" hangingPunct="1">
        <a:spcBef>
          <a:spcPct val="20000"/>
        </a:spcBef>
        <a:spcAft>
          <a:spcPct val="0"/>
        </a:spcAft>
        <a:buClr>
          <a:schemeClr val="tx1"/>
        </a:buClr>
        <a:buChar char="•"/>
        <a:defRPr sz="2400">
          <a:solidFill>
            <a:schemeClr val="tx1"/>
          </a:solidFill>
          <a:latin typeface="+mn-lt"/>
          <a:cs typeface="+mn-cs"/>
        </a:defRPr>
      </a:lvl4pPr>
      <a:lvl5pPr marL="2057400" indent="-228600" algn="l" rtl="0" eaLnBrk="1" fontAlgn="base" hangingPunct="1">
        <a:spcBef>
          <a:spcPct val="20000"/>
        </a:spcBef>
        <a:spcAft>
          <a:spcPct val="0"/>
        </a:spcAft>
        <a:buClr>
          <a:schemeClr val="tx1"/>
        </a:buClr>
        <a:buChar char="•"/>
        <a:defRPr sz="2400">
          <a:solidFill>
            <a:schemeClr val="tx1"/>
          </a:solidFill>
          <a:latin typeface="+mn-lt"/>
          <a:cs typeface="+mn-cs"/>
        </a:defRPr>
      </a:lvl5pPr>
      <a:lvl6pPr marL="2514600" indent="-228600" algn="l" rtl="0" eaLnBrk="1" fontAlgn="base" hangingPunct="1">
        <a:spcBef>
          <a:spcPct val="20000"/>
        </a:spcBef>
        <a:spcAft>
          <a:spcPct val="0"/>
        </a:spcAft>
        <a:buClr>
          <a:schemeClr val="tx1"/>
        </a:buClr>
        <a:buChar char="•"/>
        <a:defRPr sz="2400">
          <a:solidFill>
            <a:schemeClr val="tx1"/>
          </a:solidFill>
          <a:latin typeface="+mn-lt"/>
          <a:cs typeface="+mn-cs"/>
        </a:defRPr>
      </a:lvl6pPr>
      <a:lvl7pPr marL="2971800" indent="-228600" algn="l" rtl="0" eaLnBrk="1" fontAlgn="base" hangingPunct="1">
        <a:spcBef>
          <a:spcPct val="20000"/>
        </a:spcBef>
        <a:spcAft>
          <a:spcPct val="0"/>
        </a:spcAft>
        <a:buClr>
          <a:schemeClr val="tx1"/>
        </a:buClr>
        <a:buChar char="•"/>
        <a:defRPr sz="2400">
          <a:solidFill>
            <a:schemeClr val="tx1"/>
          </a:solidFill>
          <a:latin typeface="+mn-lt"/>
          <a:cs typeface="+mn-cs"/>
        </a:defRPr>
      </a:lvl7pPr>
      <a:lvl8pPr marL="3429000" indent="-228600" algn="l" rtl="0" eaLnBrk="1" fontAlgn="base" hangingPunct="1">
        <a:spcBef>
          <a:spcPct val="20000"/>
        </a:spcBef>
        <a:spcAft>
          <a:spcPct val="0"/>
        </a:spcAft>
        <a:buClr>
          <a:schemeClr val="tx1"/>
        </a:buClr>
        <a:buChar char="•"/>
        <a:defRPr sz="2400">
          <a:solidFill>
            <a:schemeClr val="tx1"/>
          </a:solidFill>
          <a:latin typeface="+mn-lt"/>
          <a:cs typeface="+mn-cs"/>
        </a:defRPr>
      </a:lvl8pPr>
      <a:lvl9pPr marL="3886200" indent="-228600" algn="l" rtl="0" eaLnBrk="1" fontAlgn="base" hangingPunct="1">
        <a:spcBef>
          <a:spcPct val="20000"/>
        </a:spcBef>
        <a:spcAft>
          <a:spcPct val="0"/>
        </a:spcAft>
        <a:buClr>
          <a:schemeClr val="tx1"/>
        </a:buClr>
        <a:buChar char="•"/>
        <a:defRPr sz="24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sp>
        <p:nvSpPr>
          <p:cNvPr id="90114" name="Rectangle 2"/>
          <p:cNvSpPr>
            <a:spLocks noChangeArrowheads="1"/>
          </p:cNvSpPr>
          <p:nvPr/>
        </p:nvSpPr>
        <p:spPr bwMode="auto">
          <a:xfrm>
            <a:off x="136525" y="136525"/>
            <a:ext cx="8866188" cy="6581775"/>
          </a:xfrm>
          <a:prstGeom prst="rect">
            <a:avLst/>
          </a:prstGeom>
          <a:solidFill>
            <a:schemeClr val="bg1">
              <a:alpha val="50000"/>
            </a:schemeClr>
          </a:solidFill>
          <a:ln w="9525">
            <a:noFill/>
            <a:miter lim="800000"/>
            <a:headEnd/>
            <a:tailEnd/>
          </a:ln>
          <a:effectLst/>
        </p:spPr>
        <p:txBody>
          <a:bodyPr wrap="none" anchor="ctr"/>
          <a:lstStyle/>
          <a:p>
            <a:endParaRPr lang="en-US"/>
          </a:p>
        </p:txBody>
      </p:sp>
      <p:sp>
        <p:nvSpPr>
          <p:cNvPr id="90115" name="Rectangle 3"/>
          <p:cNvSpPr>
            <a:spLocks noGrp="1" noChangeArrowheads="1"/>
          </p:cNvSpPr>
          <p:nvPr>
            <p:ph type="title"/>
            <p:custDataLst>
              <p:tags r:id="rId13"/>
            </p:custDataLst>
          </p:nvPr>
        </p:nvSpPr>
        <p:spPr bwMode="auto">
          <a:xfrm>
            <a:off x="455613" y="274638"/>
            <a:ext cx="8226425" cy="1143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90116" name="Rectangle 4"/>
          <p:cNvSpPr>
            <a:spLocks noGrp="1" noChangeArrowheads="1"/>
          </p:cNvSpPr>
          <p:nvPr>
            <p:ph type="body" idx="1"/>
            <p:custDataLst>
              <p:tags r:id="rId14"/>
            </p:custDataLst>
          </p:nvPr>
        </p:nvSpPr>
        <p:spPr bwMode="auto">
          <a:xfrm>
            <a:off x="455613" y="1600200"/>
            <a:ext cx="8226425"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0117" name="Rectangle 5"/>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90118" name="Rectangle 6"/>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90119" name="Rectangle 7"/>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364F30F0-F3BC-4D65-8890-A3A00BAD8CF5}"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ransition spd="med">
    <p:wipe dir="d"/>
  </p:transition>
  <p:txStyles>
    <p:titleStyle>
      <a:lvl1pPr algn="l" rtl="0" eaLnBrk="1" fontAlgn="base" hangingPunct="1">
        <a:spcBef>
          <a:spcPct val="0"/>
        </a:spcBef>
        <a:spcAft>
          <a:spcPct val="0"/>
        </a:spcAft>
        <a:buClr>
          <a:schemeClr val="tx1"/>
        </a:buClr>
        <a:defRPr sz="3200">
          <a:solidFill>
            <a:schemeClr val="tx1"/>
          </a:solidFill>
          <a:latin typeface="+mj-lt"/>
          <a:ea typeface="+mj-ea"/>
          <a:cs typeface="+mj-cs"/>
        </a:defRPr>
      </a:lvl1pPr>
      <a:lvl2pPr algn="l" rtl="0" eaLnBrk="1" fontAlgn="base" hangingPunct="1">
        <a:spcBef>
          <a:spcPct val="0"/>
        </a:spcBef>
        <a:spcAft>
          <a:spcPct val="0"/>
        </a:spcAft>
        <a:buClr>
          <a:schemeClr val="tx1"/>
        </a:buClr>
        <a:defRPr sz="3200">
          <a:solidFill>
            <a:schemeClr val="tx1"/>
          </a:solidFill>
          <a:latin typeface="Arial" charset="0"/>
        </a:defRPr>
      </a:lvl2pPr>
      <a:lvl3pPr algn="l" rtl="0" eaLnBrk="1" fontAlgn="base" hangingPunct="1">
        <a:spcBef>
          <a:spcPct val="0"/>
        </a:spcBef>
        <a:spcAft>
          <a:spcPct val="0"/>
        </a:spcAft>
        <a:buClr>
          <a:schemeClr val="tx1"/>
        </a:buClr>
        <a:defRPr sz="3200">
          <a:solidFill>
            <a:schemeClr val="tx1"/>
          </a:solidFill>
          <a:latin typeface="Arial" charset="0"/>
        </a:defRPr>
      </a:lvl3pPr>
      <a:lvl4pPr algn="l" rtl="0" eaLnBrk="1" fontAlgn="base" hangingPunct="1">
        <a:spcBef>
          <a:spcPct val="0"/>
        </a:spcBef>
        <a:spcAft>
          <a:spcPct val="0"/>
        </a:spcAft>
        <a:buClr>
          <a:schemeClr val="tx1"/>
        </a:buClr>
        <a:defRPr sz="3200">
          <a:solidFill>
            <a:schemeClr val="tx1"/>
          </a:solidFill>
          <a:latin typeface="Arial" charset="0"/>
        </a:defRPr>
      </a:lvl4pPr>
      <a:lvl5pPr algn="l" rtl="0" eaLnBrk="1" fontAlgn="base" hangingPunct="1">
        <a:spcBef>
          <a:spcPct val="0"/>
        </a:spcBef>
        <a:spcAft>
          <a:spcPct val="0"/>
        </a:spcAft>
        <a:buClr>
          <a:schemeClr val="tx1"/>
        </a:buClr>
        <a:defRPr sz="3200">
          <a:solidFill>
            <a:schemeClr val="tx1"/>
          </a:solidFill>
          <a:latin typeface="Arial" charset="0"/>
        </a:defRPr>
      </a:lvl5pPr>
      <a:lvl6pPr marL="457200" algn="l" rtl="0" eaLnBrk="1" fontAlgn="base" hangingPunct="1">
        <a:spcBef>
          <a:spcPct val="0"/>
        </a:spcBef>
        <a:spcAft>
          <a:spcPct val="0"/>
        </a:spcAft>
        <a:buClr>
          <a:schemeClr val="tx1"/>
        </a:buClr>
        <a:defRPr sz="3200">
          <a:solidFill>
            <a:schemeClr val="tx1"/>
          </a:solidFill>
          <a:latin typeface="Arial" charset="0"/>
        </a:defRPr>
      </a:lvl6pPr>
      <a:lvl7pPr marL="914400" algn="l" rtl="0" eaLnBrk="1" fontAlgn="base" hangingPunct="1">
        <a:spcBef>
          <a:spcPct val="0"/>
        </a:spcBef>
        <a:spcAft>
          <a:spcPct val="0"/>
        </a:spcAft>
        <a:buClr>
          <a:schemeClr val="tx1"/>
        </a:buClr>
        <a:defRPr sz="3200">
          <a:solidFill>
            <a:schemeClr val="tx1"/>
          </a:solidFill>
          <a:latin typeface="Arial" charset="0"/>
        </a:defRPr>
      </a:lvl7pPr>
      <a:lvl8pPr marL="1371600" algn="l" rtl="0" eaLnBrk="1" fontAlgn="base" hangingPunct="1">
        <a:spcBef>
          <a:spcPct val="0"/>
        </a:spcBef>
        <a:spcAft>
          <a:spcPct val="0"/>
        </a:spcAft>
        <a:buClr>
          <a:schemeClr val="tx1"/>
        </a:buClr>
        <a:defRPr sz="3200">
          <a:solidFill>
            <a:schemeClr val="tx1"/>
          </a:solidFill>
          <a:latin typeface="Arial" charset="0"/>
        </a:defRPr>
      </a:lvl8pPr>
      <a:lvl9pPr marL="1828800" algn="l" rtl="0" eaLnBrk="1" fontAlgn="base" hangingPunct="1">
        <a:spcBef>
          <a:spcPct val="0"/>
        </a:spcBef>
        <a:spcAft>
          <a:spcPct val="0"/>
        </a:spcAft>
        <a:buClr>
          <a:schemeClr val="tx1"/>
        </a:buClr>
        <a:defRPr sz="3200">
          <a:solidFill>
            <a:schemeClr val="tx1"/>
          </a:solidFill>
          <a:latin typeface="Arial" charset="0"/>
        </a:defRPr>
      </a:lvl9pPr>
    </p:titleStyle>
    <p:bodyStyle>
      <a:lvl1pPr marL="342900" indent="-342900" algn="l" rtl="0" eaLnBrk="1" fontAlgn="base" hangingPunct="1">
        <a:spcBef>
          <a:spcPct val="20000"/>
        </a:spcBef>
        <a:spcAft>
          <a:spcPct val="0"/>
        </a:spcAft>
        <a:buClr>
          <a:schemeClr val="tx1"/>
        </a:buClr>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lr>
          <a:schemeClr val="tx1"/>
        </a:buClr>
        <a:buChar char="•"/>
        <a:defRPr sz="2400">
          <a:solidFill>
            <a:schemeClr val="tx1"/>
          </a:solidFill>
          <a:latin typeface="+mn-lt"/>
        </a:defRPr>
      </a:lvl2pPr>
      <a:lvl3pPr marL="1143000" indent="-228600" algn="l" rtl="0" eaLnBrk="1" fontAlgn="base" hangingPunct="1">
        <a:spcBef>
          <a:spcPct val="20000"/>
        </a:spcBef>
        <a:spcAft>
          <a:spcPct val="0"/>
        </a:spcAft>
        <a:buClr>
          <a:schemeClr val="tx1"/>
        </a:buClr>
        <a:buChar char="•"/>
        <a:defRPr sz="2400">
          <a:solidFill>
            <a:schemeClr val="tx1"/>
          </a:solidFill>
          <a:latin typeface="+mn-lt"/>
        </a:defRPr>
      </a:lvl3pPr>
      <a:lvl4pPr marL="1600200" indent="-228600" algn="l" rtl="0" eaLnBrk="1" fontAlgn="base" hangingPunct="1">
        <a:spcBef>
          <a:spcPct val="20000"/>
        </a:spcBef>
        <a:spcAft>
          <a:spcPct val="0"/>
        </a:spcAft>
        <a:buClr>
          <a:schemeClr val="tx1"/>
        </a:buClr>
        <a:buChar char="•"/>
        <a:defRPr sz="2400">
          <a:solidFill>
            <a:schemeClr val="tx1"/>
          </a:solidFill>
          <a:latin typeface="+mn-lt"/>
        </a:defRPr>
      </a:lvl4pPr>
      <a:lvl5pPr marL="2057400" indent="-228600" algn="l" rtl="0" eaLnBrk="1" fontAlgn="base" hangingPunct="1">
        <a:spcBef>
          <a:spcPct val="20000"/>
        </a:spcBef>
        <a:spcAft>
          <a:spcPct val="0"/>
        </a:spcAft>
        <a:buClr>
          <a:schemeClr val="tx1"/>
        </a:buClr>
        <a:buChar char="•"/>
        <a:defRPr sz="2400">
          <a:solidFill>
            <a:schemeClr val="tx1"/>
          </a:solidFill>
          <a:latin typeface="+mn-lt"/>
        </a:defRPr>
      </a:lvl5pPr>
      <a:lvl6pPr marL="2514600" indent="-228600" algn="l" rtl="0" eaLnBrk="1" fontAlgn="base" hangingPunct="1">
        <a:spcBef>
          <a:spcPct val="20000"/>
        </a:spcBef>
        <a:spcAft>
          <a:spcPct val="0"/>
        </a:spcAft>
        <a:buClr>
          <a:schemeClr val="tx1"/>
        </a:buClr>
        <a:buChar char="•"/>
        <a:defRPr sz="2400">
          <a:solidFill>
            <a:schemeClr val="tx1"/>
          </a:solidFill>
          <a:latin typeface="+mn-lt"/>
        </a:defRPr>
      </a:lvl6pPr>
      <a:lvl7pPr marL="2971800" indent="-228600" algn="l" rtl="0" eaLnBrk="1" fontAlgn="base" hangingPunct="1">
        <a:spcBef>
          <a:spcPct val="20000"/>
        </a:spcBef>
        <a:spcAft>
          <a:spcPct val="0"/>
        </a:spcAft>
        <a:buClr>
          <a:schemeClr val="tx1"/>
        </a:buClr>
        <a:buChar char="•"/>
        <a:defRPr sz="2400">
          <a:solidFill>
            <a:schemeClr val="tx1"/>
          </a:solidFill>
          <a:latin typeface="+mn-lt"/>
        </a:defRPr>
      </a:lvl7pPr>
      <a:lvl8pPr marL="3429000" indent="-228600" algn="l" rtl="0" eaLnBrk="1" fontAlgn="base" hangingPunct="1">
        <a:spcBef>
          <a:spcPct val="20000"/>
        </a:spcBef>
        <a:spcAft>
          <a:spcPct val="0"/>
        </a:spcAft>
        <a:buClr>
          <a:schemeClr val="tx1"/>
        </a:buClr>
        <a:buChar char="•"/>
        <a:defRPr sz="2400">
          <a:solidFill>
            <a:schemeClr val="tx1"/>
          </a:solidFill>
          <a:latin typeface="+mn-lt"/>
        </a:defRPr>
      </a:lvl8pPr>
      <a:lvl9pPr marL="3886200" indent="-228600" algn="l" rtl="0" eaLnBrk="1" fontAlgn="base" hangingPunct="1">
        <a:spcBef>
          <a:spcPct val="20000"/>
        </a:spcBef>
        <a:spcAft>
          <a:spcPct val="0"/>
        </a:spcAft>
        <a:buClr>
          <a:schemeClr val="tx1"/>
        </a:buClr>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sp>
        <p:nvSpPr>
          <p:cNvPr id="28674" name="Rectangle 2"/>
          <p:cNvSpPr>
            <a:spLocks noChangeArrowheads="1"/>
          </p:cNvSpPr>
          <p:nvPr/>
        </p:nvSpPr>
        <p:spPr bwMode="auto">
          <a:xfrm>
            <a:off x="136525" y="136525"/>
            <a:ext cx="8866188" cy="6581775"/>
          </a:xfrm>
          <a:prstGeom prst="rect">
            <a:avLst/>
          </a:prstGeom>
          <a:solidFill>
            <a:schemeClr val="bg1">
              <a:alpha val="50000"/>
            </a:schemeClr>
          </a:solidFill>
          <a:ln w="9525">
            <a:noFill/>
            <a:miter lim="800000"/>
            <a:headEnd/>
            <a:tailEnd/>
          </a:ln>
          <a:effectLst/>
        </p:spPr>
        <p:txBody>
          <a:bodyPr wrap="none" anchor="ctr"/>
          <a:lstStyle/>
          <a:p>
            <a:endParaRPr lang="en-US"/>
          </a:p>
        </p:txBody>
      </p:sp>
      <p:sp>
        <p:nvSpPr>
          <p:cNvPr id="28675" name="Rectangle 3"/>
          <p:cNvSpPr>
            <a:spLocks noGrp="1" noChangeArrowheads="1"/>
          </p:cNvSpPr>
          <p:nvPr>
            <p:ph type="title"/>
            <p:custDataLst>
              <p:tags r:id="rId13"/>
            </p:custDataLst>
          </p:nvPr>
        </p:nvSpPr>
        <p:spPr bwMode="auto">
          <a:xfrm>
            <a:off x="455613" y="274638"/>
            <a:ext cx="8226425" cy="1143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28676" name="Rectangle 4"/>
          <p:cNvSpPr>
            <a:spLocks noGrp="1" noChangeArrowheads="1"/>
          </p:cNvSpPr>
          <p:nvPr>
            <p:ph type="body" idx="1"/>
            <p:custDataLst>
              <p:tags r:id="rId14"/>
            </p:custDataLst>
          </p:nvPr>
        </p:nvSpPr>
        <p:spPr bwMode="auto">
          <a:xfrm>
            <a:off x="455613" y="1600200"/>
            <a:ext cx="8226425"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8677" name="Rectangle 5"/>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28678" name="Rectangle 6"/>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28679" name="Rectangle 7"/>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D224F615-22C7-46F2-B24E-B87845960439}"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ransition spd="med">
    <p:wipe dir="d"/>
  </p:transition>
  <p:txStyles>
    <p:titleStyle>
      <a:lvl1pPr algn="l" rtl="0" eaLnBrk="1" fontAlgn="base" hangingPunct="1">
        <a:spcBef>
          <a:spcPct val="0"/>
        </a:spcBef>
        <a:spcAft>
          <a:spcPct val="0"/>
        </a:spcAft>
        <a:buClr>
          <a:schemeClr val="tx1"/>
        </a:buClr>
        <a:defRPr sz="3200">
          <a:solidFill>
            <a:schemeClr val="tx1"/>
          </a:solidFill>
          <a:latin typeface="+mj-lt"/>
          <a:ea typeface="+mj-ea"/>
          <a:cs typeface="+mj-cs"/>
        </a:defRPr>
      </a:lvl1pPr>
      <a:lvl2pPr algn="l" rtl="0" eaLnBrk="1" fontAlgn="base" hangingPunct="1">
        <a:spcBef>
          <a:spcPct val="0"/>
        </a:spcBef>
        <a:spcAft>
          <a:spcPct val="0"/>
        </a:spcAft>
        <a:buClr>
          <a:schemeClr val="tx1"/>
        </a:buClr>
        <a:defRPr sz="3200">
          <a:solidFill>
            <a:schemeClr val="tx1"/>
          </a:solidFill>
          <a:latin typeface="Arial" charset="0"/>
        </a:defRPr>
      </a:lvl2pPr>
      <a:lvl3pPr algn="l" rtl="0" eaLnBrk="1" fontAlgn="base" hangingPunct="1">
        <a:spcBef>
          <a:spcPct val="0"/>
        </a:spcBef>
        <a:spcAft>
          <a:spcPct val="0"/>
        </a:spcAft>
        <a:buClr>
          <a:schemeClr val="tx1"/>
        </a:buClr>
        <a:defRPr sz="3200">
          <a:solidFill>
            <a:schemeClr val="tx1"/>
          </a:solidFill>
          <a:latin typeface="Arial" charset="0"/>
        </a:defRPr>
      </a:lvl3pPr>
      <a:lvl4pPr algn="l" rtl="0" eaLnBrk="1" fontAlgn="base" hangingPunct="1">
        <a:spcBef>
          <a:spcPct val="0"/>
        </a:spcBef>
        <a:spcAft>
          <a:spcPct val="0"/>
        </a:spcAft>
        <a:buClr>
          <a:schemeClr val="tx1"/>
        </a:buClr>
        <a:defRPr sz="3200">
          <a:solidFill>
            <a:schemeClr val="tx1"/>
          </a:solidFill>
          <a:latin typeface="Arial" charset="0"/>
        </a:defRPr>
      </a:lvl4pPr>
      <a:lvl5pPr algn="l" rtl="0" eaLnBrk="1" fontAlgn="base" hangingPunct="1">
        <a:spcBef>
          <a:spcPct val="0"/>
        </a:spcBef>
        <a:spcAft>
          <a:spcPct val="0"/>
        </a:spcAft>
        <a:buClr>
          <a:schemeClr val="tx1"/>
        </a:buClr>
        <a:defRPr sz="3200">
          <a:solidFill>
            <a:schemeClr val="tx1"/>
          </a:solidFill>
          <a:latin typeface="Arial" charset="0"/>
        </a:defRPr>
      </a:lvl5pPr>
      <a:lvl6pPr marL="457200" algn="l" rtl="0" eaLnBrk="1" fontAlgn="base" hangingPunct="1">
        <a:spcBef>
          <a:spcPct val="0"/>
        </a:spcBef>
        <a:spcAft>
          <a:spcPct val="0"/>
        </a:spcAft>
        <a:buClr>
          <a:schemeClr val="tx1"/>
        </a:buClr>
        <a:defRPr sz="3200">
          <a:solidFill>
            <a:schemeClr val="tx1"/>
          </a:solidFill>
          <a:latin typeface="Arial" charset="0"/>
        </a:defRPr>
      </a:lvl6pPr>
      <a:lvl7pPr marL="914400" algn="l" rtl="0" eaLnBrk="1" fontAlgn="base" hangingPunct="1">
        <a:spcBef>
          <a:spcPct val="0"/>
        </a:spcBef>
        <a:spcAft>
          <a:spcPct val="0"/>
        </a:spcAft>
        <a:buClr>
          <a:schemeClr val="tx1"/>
        </a:buClr>
        <a:defRPr sz="3200">
          <a:solidFill>
            <a:schemeClr val="tx1"/>
          </a:solidFill>
          <a:latin typeface="Arial" charset="0"/>
        </a:defRPr>
      </a:lvl7pPr>
      <a:lvl8pPr marL="1371600" algn="l" rtl="0" eaLnBrk="1" fontAlgn="base" hangingPunct="1">
        <a:spcBef>
          <a:spcPct val="0"/>
        </a:spcBef>
        <a:spcAft>
          <a:spcPct val="0"/>
        </a:spcAft>
        <a:buClr>
          <a:schemeClr val="tx1"/>
        </a:buClr>
        <a:defRPr sz="3200">
          <a:solidFill>
            <a:schemeClr val="tx1"/>
          </a:solidFill>
          <a:latin typeface="Arial" charset="0"/>
        </a:defRPr>
      </a:lvl8pPr>
      <a:lvl9pPr marL="1828800" algn="l" rtl="0" eaLnBrk="1" fontAlgn="base" hangingPunct="1">
        <a:spcBef>
          <a:spcPct val="0"/>
        </a:spcBef>
        <a:spcAft>
          <a:spcPct val="0"/>
        </a:spcAft>
        <a:buClr>
          <a:schemeClr val="tx1"/>
        </a:buClr>
        <a:defRPr sz="3200">
          <a:solidFill>
            <a:schemeClr val="tx1"/>
          </a:solidFill>
          <a:latin typeface="Arial" charset="0"/>
        </a:defRPr>
      </a:lvl9pPr>
    </p:titleStyle>
    <p:bodyStyle>
      <a:lvl1pPr marL="342900" indent="-342900" algn="l" rtl="0" eaLnBrk="1" fontAlgn="base" hangingPunct="1">
        <a:spcBef>
          <a:spcPct val="20000"/>
        </a:spcBef>
        <a:spcAft>
          <a:spcPct val="0"/>
        </a:spcAft>
        <a:buClr>
          <a:schemeClr val="tx1"/>
        </a:buClr>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lr>
          <a:schemeClr val="tx1"/>
        </a:buClr>
        <a:buChar char="•"/>
        <a:defRPr sz="2400">
          <a:solidFill>
            <a:schemeClr val="tx1"/>
          </a:solidFill>
          <a:latin typeface="+mn-lt"/>
        </a:defRPr>
      </a:lvl2pPr>
      <a:lvl3pPr marL="1143000" indent="-228600" algn="l" rtl="0" eaLnBrk="1" fontAlgn="base" hangingPunct="1">
        <a:spcBef>
          <a:spcPct val="20000"/>
        </a:spcBef>
        <a:spcAft>
          <a:spcPct val="0"/>
        </a:spcAft>
        <a:buClr>
          <a:schemeClr val="tx1"/>
        </a:buClr>
        <a:buChar char="•"/>
        <a:defRPr sz="2400">
          <a:solidFill>
            <a:schemeClr val="tx1"/>
          </a:solidFill>
          <a:latin typeface="+mn-lt"/>
        </a:defRPr>
      </a:lvl3pPr>
      <a:lvl4pPr marL="1600200" indent="-228600" algn="l" rtl="0" eaLnBrk="1" fontAlgn="base" hangingPunct="1">
        <a:spcBef>
          <a:spcPct val="20000"/>
        </a:spcBef>
        <a:spcAft>
          <a:spcPct val="0"/>
        </a:spcAft>
        <a:buClr>
          <a:schemeClr val="tx1"/>
        </a:buClr>
        <a:buChar char="•"/>
        <a:defRPr sz="2400">
          <a:solidFill>
            <a:schemeClr val="tx1"/>
          </a:solidFill>
          <a:latin typeface="+mn-lt"/>
        </a:defRPr>
      </a:lvl4pPr>
      <a:lvl5pPr marL="2057400" indent="-228600" algn="l" rtl="0" eaLnBrk="1" fontAlgn="base" hangingPunct="1">
        <a:spcBef>
          <a:spcPct val="20000"/>
        </a:spcBef>
        <a:spcAft>
          <a:spcPct val="0"/>
        </a:spcAft>
        <a:buClr>
          <a:schemeClr val="tx1"/>
        </a:buClr>
        <a:buChar char="•"/>
        <a:defRPr sz="2400">
          <a:solidFill>
            <a:schemeClr val="tx1"/>
          </a:solidFill>
          <a:latin typeface="+mn-lt"/>
        </a:defRPr>
      </a:lvl5pPr>
      <a:lvl6pPr marL="2514600" indent="-228600" algn="l" rtl="0" eaLnBrk="1" fontAlgn="base" hangingPunct="1">
        <a:spcBef>
          <a:spcPct val="20000"/>
        </a:spcBef>
        <a:spcAft>
          <a:spcPct val="0"/>
        </a:spcAft>
        <a:buClr>
          <a:schemeClr val="tx1"/>
        </a:buClr>
        <a:buChar char="•"/>
        <a:defRPr sz="2400">
          <a:solidFill>
            <a:schemeClr val="tx1"/>
          </a:solidFill>
          <a:latin typeface="+mn-lt"/>
        </a:defRPr>
      </a:lvl6pPr>
      <a:lvl7pPr marL="2971800" indent="-228600" algn="l" rtl="0" eaLnBrk="1" fontAlgn="base" hangingPunct="1">
        <a:spcBef>
          <a:spcPct val="20000"/>
        </a:spcBef>
        <a:spcAft>
          <a:spcPct val="0"/>
        </a:spcAft>
        <a:buClr>
          <a:schemeClr val="tx1"/>
        </a:buClr>
        <a:buChar char="•"/>
        <a:defRPr sz="2400">
          <a:solidFill>
            <a:schemeClr val="tx1"/>
          </a:solidFill>
          <a:latin typeface="+mn-lt"/>
        </a:defRPr>
      </a:lvl7pPr>
      <a:lvl8pPr marL="3429000" indent="-228600" algn="l" rtl="0" eaLnBrk="1" fontAlgn="base" hangingPunct="1">
        <a:spcBef>
          <a:spcPct val="20000"/>
        </a:spcBef>
        <a:spcAft>
          <a:spcPct val="0"/>
        </a:spcAft>
        <a:buClr>
          <a:schemeClr val="tx1"/>
        </a:buClr>
        <a:buChar char="•"/>
        <a:defRPr sz="2400">
          <a:solidFill>
            <a:schemeClr val="tx1"/>
          </a:solidFill>
          <a:latin typeface="+mn-lt"/>
        </a:defRPr>
      </a:lvl8pPr>
      <a:lvl9pPr marL="3886200" indent="-228600" algn="l" rtl="0" eaLnBrk="1" fontAlgn="base" hangingPunct="1">
        <a:spcBef>
          <a:spcPct val="20000"/>
        </a:spcBef>
        <a:spcAft>
          <a:spcPct val="0"/>
        </a:spcAft>
        <a:buClr>
          <a:schemeClr val="tx1"/>
        </a:buClr>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sp>
        <p:nvSpPr>
          <p:cNvPr id="63490" name="Rectangle 2"/>
          <p:cNvSpPr>
            <a:spLocks noGrp="1" noChangeArrowheads="1"/>
          </p:cNvSpPr>
          <p:nvPr>
            <p:ph type="title"/>
            <p:custDataLst>
              <p:tags r:id="rId13"/>
            </p:custDataLst>
          </p:nvPr>
        </p:nvSpPr>
        <p:spPr bwMode="auto">
          <a:xfrm>
            <a:off x="2703513" y="274638"/>
            <a:ext cx="6316662" cy="1143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63491" name="Rectangle 3"/>
          <p:cNvSpPr>
            <a:spLocks noGrp="1" noChangeArrowheads="1"/>
          </p:cNvSpPr>
          <p:nvPr>
            <p:ph type="body" idx="1"/>
            <p:custDataLst>
              <p:tags r:id="rId14"/>
            </p:custDataLst>
          </p:nvPr>
        </p:nvSpPr>
        <p:spPr bwMode="auto">
          <a:xfrm>
            <a:off x="2693988" y="1600200"/>
            <a:ext cx="6326187"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349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pitchFamily="18" charset="0"/>
              </a:defRPr>
            </a:lvl1pPr>
          </a:lstStyle>
          <a:p>
            <a:endParaRPr lang="en-US"/>
          </a:p>
        </p:txBody>
      </p:sp>
      <p:sp>
        <p:nvSpPr>
          <p:cNvPr id="6349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New Roman" pitchFamily="18" charset="0"/>
              </a:defRPr>
            </a:lvl1pPr>
          </a:lstStyle>
          <a:p>
            <a:endParaRPr lang="en-US"/>
          </a:p>
        </p:txBody>
      </p:sp>
      <p:sp>
        <p:nvSpPr>
          <p:cNvPr id="6349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Times New Roman" pitchFamily="18" charset="0"/>
              </a:defRPr>
            </a:lvl1pPr>
          </a:lstStyle>
          <a:p>
            <a:fld id="{36518607-64F3-4EDD-B37F-FD02B7E0C12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ransition spd="med">
    <p:wipe dir="d"/>
  </p:transition>
  <p:timing>
    <p:tnLst>
      <p:par>
        <p:cTn id="1" dur="indefinite" restart="never" nodeType="tmRoot"/>
      </p:par>
    </p:tnLst>
  </p:timing>
  <p:txStyles>
    <p:titleStyle>
      <a:lvl1pPr algn="l" rtl="0" eaLnBrk="1" fontAlgn="base" hangingPunct="1">
        <a:spcBef>
          <a:spcPct val="0"/>
        </a:spcBef>
        <a:spcAft>
          <a:spcPct val="0"/>
        </a:spcAft>
        <a:buClr>
          <a:schemeClr val="tx1"/>
        </a:buClr>
        <a:defRPr sz="3200">
          <a:solidFill>
            <a:schemeClr val="tx1"/>
          </a:solidFill>
          <a:latin typeface="+mj-lt"/>
          <a:ea typeface="+mj-ea"/>
          <a:cs typeface="+mj-cs"/>
        </a:defRPr>
      </a:lvl1pPr>
      <a:lvl2pPr algn="l" rtl="0" eaLnBrk="1" fontAlgn="base" hangingPunct="1">
        <a:spcBef>
          <a:spcPct val="0"/>
        </a:spcBef>
        <a:spcAft>
          <a:spcPct val="0"/>
        </a:spcAft>
        <a:buClr>
          <a:schemeClr val="tx1"/>
        </a:buClr>
        <a:defRPr sz="3200">
          <a:solidFill>
            <a:schemeClr val="tx1"/>
          </a:solidFill>
          <a:latin typeface="Arial" charset="0"/>
          <a:cs typeface="Arial" charset="0"/>
        </a:defRPr>
      </a:lvl2pPr>
      <a:lvl3pPr algn="l" rtl="0" eaLnBrk="1" fontAlgn="base" hangingPunct="1">
        <a:spcBef>
          <a:spcPct val="0"/>
        </a:spcBef>
        <a:spcAft>
          <a:spcPct val="0"/>
        </a:spcAft>
        <a:buClr>
          <a:schemeClr val="tx1"/>
        </a:buClr>
        <a:defRPr sz="3200">
          <a:solidFill>
            <a:schemeClr val="tx1"/>
          </a:solidFill>
          <a:latin typeface="Arial" charset="0"/>
          <a:cs typeface="Arial" charset="0"/>
        </a:defRPr>
      </a:lvl3pPr>
      <a:lvl4pPr algn="l" rtl="0" eaLnBrk="1" fontAlgn="base" hangingPunct="1">
        <a:spcBef>
          <a:spcPct val="0"/>
        </a:spcBef>
        <a:spcAft>
          <a:spcPct val="0"/>
        </a:spcAft>
        <a:buClr>
          <a:schemeClr val="tx1"/>
        </a:buClr>
        <a:defRPr sz="3200">
          <a:solidFill>
            <a:schemeClr val="tx1"/>
          </a:solidFill>
          <a:latin typeface="Arial" charset="0"/>
          <a:cs typeface="Arial" charset="0"/>
        </a:defRPr>
      </a:lvl4pPr>
      <a:lvl5pPr algn="l" rtl="0" eaLnBrk="1" fontAlgn="base" hangingPunct="1">
        <a:spcBef>
          <a:spcPct val="0"/>
        </a:spcBef>
        <a:spcAft>
          <a:spcPct val="0"/>
        </a:spcAft>
        <a:buClr>
          <a:schemeClr val="tx1"/>
        </a:buClr>
        <a:defRPr sz="3200">
          <a:solidFill>
            <a:schemeClr val="tx1"/>
          </a:solidFill>
          <a:latin typeface="Arial" charset="0"/>
          <a:cs typeface="Arial" charset="0"/>
        </a:defRPr>
      </a:lvl5pPr>
      <a:lvl6pPr marL="457200" algn="l" rtl="0" eaLnBrk="1" fontAlgn="base" hangingPunct="1">
        <a:spcBef>
          <a:spcPct val="0"/>
        </a:spcBef>
        <a:spcAft>
          <a:spcPct val="0"/>
        </a:spcAft>
        <a:buClr>
          <a:schemeClr val="tx1"/>
        </a:buClr>
        <a:defRPr sz="3200">
          <a:solidFill>
            <a:schemeClr val="tx1"/>
          </a:solidFill>
          <a:latin typeface="Arial" charset="0"/>
          <a:cs typeface="Arial" charset="0"/>
        </a:defRPr>
      </a:lvl6pPr>
      <a:lvl7pPr marL="914400" algn="l" rtl="0" eaLnBrk="1" fontAlgn="base" hangingPunct="1">
        <a:spcBef>
          <a:spcPct val="0"/>
        </a:spcBef>
        <a:spcAft>
          <a:spcPct val="0"/>
        </a:spcAft>
        <a:buClr>
          <a:schemeClr val="tx1"/>
        </a:buClr>
        <a:defRPr sz="3200">
          <a:solidFill>
            <a:schemeClr val="tx1"/>
          </a:solidFill>
          <a:latin typeface="Arial" charset="0"/>
          <a:cs typeface="Arial" charset="0"/>
        </a:defRPr>
      </a:lvl7pPr>
      <a:lvl8pPr marL="1371600" algn="l" rtl="0" eaLnBrk="1" fontAlgn="base" hangingPunct="1">
        <a:spcBef>
          <a:spcPct val="0"/>
        </a:spcBef>
        <a:spcAft>
          <a:spcPct val="0"/>
        </a:spcAft>
        <a:buClr>
          <a:schemeClr val="tx1"/>
        </a:buClr>
        <a:defRPr sz="3200">
          <a:solidFill>
            <a:schemeClr val="tx1"/>
          </a:solidFill>
          <a:latin typeface="Arial" charset="0"/>
          <a:cs typeface="Arial" charset="0"/>
        </a:defRPr>
      </a:lvl8pPr>
      <a:lvl9pPr marL="1828800" algn="l" rtl="0" eaLnBrk="1" fontAlgn="base" hangingPunct="1">
        <a:spcBef>
          <a:spcPct val="0"/>
        </a:spcBef>
        <a:spcAft>
          <a:spcPct val="0"/>
        </a:spcAft>
        <a:buClr>
          <a:schemeClr val="tx1"/>
        </a:buClr>
        <a:defRPr sz="3200">
          <a:solidFill>
            <a:schemeClr val="tx1"/>
          </a:solidFill>
          <a:latin typeface="Arial" charset="0"/>
          <a:cs typeface="Arial" charset="0"/>
        </a:defRPr>
      </a:lvl9pPr>
    </p:titleStyle>
    <p:bodyStyle>
      <a:lvl1pPr marL="342900" indent="-342900" algn="l" rtl="0" eaLnBrk="1" fontAlgn="base" hangingPunct="1">
        <a:spcBef>
          <a:spcPct val="20000"/>
        </a:spcBef>
        <a:spcAft>
          <a:spcPct val="0"/>
        </a:spcAft>
        <a:buClr>
          <a:schemeClr val="tx1"/>
        </a:buClr>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lr>
          <a:schemeClr val="tx1"/>
        </a:buClr>
        <a:buChar char="•"/>
        <a:defRPr sz="2400">
          <a:solidFill>
            <a:schemeClr val="tx1"/>
          </a:solidFill>
          <a:latin typeface="+mn-lt"/>
          <a:cs typeface="+mn-cs"/>
        </a:defRPr>
      </a:lvl2pPr>
      <a:lvl3pPr marL="1143000" indent="-228600" algn="l" rtl="0" eaLnBrk="1" fontAlgn="base" hangingPunct="1">
        <a:spcBef>
          <a:spcPct val="20000"/>
        </a:spcBef>
        <a:spcAft>
          <a:spcPct val="0"/>
        </a:spcAft>
        <a:buClr>
          <a:schemeClr val="tx1"/>
        </a:buClr>
        <a:buChar char="•"/>
        <a:defRPr sz="2400">
          <a:solidFill>
            <a:schemeClr val="tx1"/>
          </a:solidFill>
          <a:latin typeface="+mn-lt"/>
          <a:cs typeface="+mn-cs"/>
        </a:defRPr>
      </a:lvl3pPr>
      <a:lvl4pPr marL="1600200" indent="-228600" algn="l" rtl="0" eaLnBrk="1" fontAlgn="base" hangingPunct="1">
        <a:spcBef>
          <a:spcPct val="20000"/>
        </a:spcBef>
        <a:spcAft>
          <a:spcPct val="0"/>
        </a:spcAft>
        <a:buClr>
          <a:schemeClr val="tx1"/>
        </a:buClr>
        <a:buChar char="•"/>
        <a:defRPr sz="2400">
          <a:solidFill>
            <a:schemeClr val="tx1"/>
          </a:solidFill>
          <a:latin typeface="+mn-lt"/>
          <a:cs typeface="+mn-cs"/>
        </a:defRPr>
      </a:lvl4pPr>
      <a:lvl5pPr marL="2057400" indent="-228600" algn="l" rtl="0" eaLnBrk="1" fontAlgn="base" hangingPunct="1">
        <a:spcBef>
          <a:spcPct val="20000"/>
        </a:spcBef>
        <a:spcAft>
          <a:spcPct val="0"/>
        </a:spcAft>
        <a:buClr>
          <a:schemeClr val="tx1"/>
        </a:buClr>
        <a:buChar char="•"/>
        <a:defRPr sz="2400">
          <a:solidFill>
            <a:schemeClr val="tx1"/>
          </a:solidFill>
          <a:latin typeface="+mn-lt"/>
          <a:cs typeface="+mn-cs"/>
        </a:defRPr>
      </a:lvl5pPr>
      <a:lvl6pPr marL="2514600" indent="-228600" algn="l" rtl="0" eaLnBrk="1" fontAlgn="base" hangingPunct="1">
        <a:spcBef>
          <a:spcPct val="20000"/>
        </a:spcBef>
        <a:spcAft>
          <a:spcPct val="0"/>
        </a:spcAft>
        <a:buClr>
          <a:schemeClr val="tx1"/>
        </a:buClr>
        <a:buChar char="•"/>
        <a:defRPr sz="2400">
          <a:solidFill>
            <a:schemeClr val="tx1"/>
          </a:solidFill>
          <a:latin typeface="+mn-lt"/>
          <a:cs typeface="+mn-cs"/>
        </a:defRPr>
      </a:lvl6pPr>
      <a:lvl7pPr marL="2971800" indent="-228600" algn="l" rtl="0" eaLnBrk="1" fontAlgn="base" hangingPunct="1">
        <a:spcBef>
          <a:spcPct val="20000"/>
        </a:spcBef>
        <a:spcAft>
          <a:spcPct val="0"/>
        </a:spcAft>
        <a:buClr>
          <a:schemeClr val="tx1"/>
        </a:buClr>
        <a:buChar char="•"/>
        <a:defRPr sz="2400">
          <a:solidFill>
            <a:schemeClr val="tx1"/>
          </a:solidFill>
          <a:latin typeface="+mn-lt"/>
          <a:cs typeface="+mn-cs"/>
        </a:defRPr>
      </a:lvl7pPr>
      <a:lvl8pPr marL="3429000" indent="-228600" algn="l" rtl="0" eaLnBrk="1" fontAlgn="base" hangingPunct="1">
        <a:spcBef>
          <a:spcPct val="20000"/>
        </a:spcBef>
        <a:spcAft>
          <a:spcPct val="0"/>
        </a:spcAft>
        <a:buClr>
          <a:schemeClr val="tx1"/>
        </a:buClr>
        <a:buChar char="•"/>
        <a:defRPr sz="2400">
          <a:solidFill>
            <a:schemeClr val="tx1"/>
          </a:solidFill>
          <a:latin typeface="+mn-lt"/>
          <a:cs typeface="+mn-cs"/>
        </a:defRPr>
      </a:lvl8pPr>
      <a:lvl9pPr marL="3886200" indent="-228600" algn="l" rtl="0" eaLnBrk="1" fontAlgn="base" hangingPunct="1">
        <a:spcBef>
          <a:spcPct val="20000"/>
        </a:spcBef>
        <a:spcAft>
          <a:spcPct val="0"/>
        </a:spcAft>
        <a:buClr>
          <a:schemeClr val="tx1"/>
        </a:buClr>
        <a:buChar char="•"/>
        <a:defRPr sz="24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sp>
        <p:nvSpPr>
          <p:cNvPr id="90114" name="Rectangle 2"/>
          <p:cNvSpPr>
            <a:spLocks noChangeArrowheads="1"/>
          </p:cNvSpPr>
          <p:nvPr/>
        </p:nvSpPr>
        <p:spPr bwMode="auto">
          <a:xfrm>
            <a:off x="136525" y="136525"/>
            <a:ext cx="8866188" cy="6581775"/>
          </a:xfrm>
          <a:prstGeom prst="rect">
            <a:avLst/>
          </a:prstGeom>
          <a:solidFill>
            <a:schemeClr val="bg1">
              <a:alpha val="50000"/>
            </a:schemeClr>
          </a:solidFill>
          <a:ln w="9525">
            <a:noFill/>
            <a:miter lim="800000"/>
            <a:headEnd/>
            <a:tailEnd/>
          </a:ln>
          <a:effectLst/>
        </p:spPr>
        <p:txBody>
          <a:bodyPr wrap="none" anchor="ctr"/>
          <a:lstStyle/>
          <a:p>
            <a:endParaRPr lang="en-US"/>
          </a:p>
        </p:txBody>
      </p:sp>
      <p:sp>
        <p:nvSpPr>
          <p:cNvPr id="90115" name="Rectangle 3"/>
          <p:cNvSpPr>
            <a:spLocks noGrp="1" noChangeArrowheads="1"/>
          </p:cNvSpPr>
          <p:nvPr>
            <p:ph type="title"/>
            <p:custDataLst>
              <p:tags r:id="rId13"/>
            </p:custDataLst>
          </p:nvPr>
        </p:nvSpPr>
        <p:spPr bwMode="auto">
          <a:xfrm>
            <a:off x="455613" y="274638"/>
            <a:ext cx="8226425" cy="1143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90116" name="Rectangle 4"/>
          <p:cNvSpPr>
            <a:spLocks noGrp="1" noChangeArrowheads="1"/>
          </p:cNvSpPr>
          <p:nvPr>
            <p:ph type="body" idx="1"/>
            <p:custDataLst>
              <p:tags r:id="rId14"/>
            </p:custDataLst>
          </p:nvPr>
        </p:nvSpPr>
        <p:spPr bwMode="auto">
          <a:xfrm>
            <a:off x="455613" y="1600200"/>
            <a:ext cx="8226425"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0117" name="Rectangle 5"/>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90118" name="Rectangle 6"/>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90119" name="Rectangle 7"/>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35F5DA23-ACBF-4A75-9A8E-52DBBBF52AB0}"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xStyles>
    <p:titleStyle>
      <a:lvl1pPr algn="l" rtl="0" eaLnBrk="1" fontAlgn="base" hangingPunct="1">
        <a:spcBef>
          <a:spcPct val="0"/>
        </a:spcBef>
        <a:spcAft>
          <a:spcPct val="0"/>
        </a:spcAft>
        <a:buClr>
          <a:schemeClr val="tx1"/>
        </a:buClr>
        <a:defRPr sz="3200">
          <a:solidFill>
            <a:schemeClr val="tx1"/>
          </a:solidFill>
          <a:latin typeface="+mj-lt"/>
          <a:ea typeface="+mj-ea"/>
          <a:cs typeface="+mj-cs"/>
        </a:defRPr>
      </a:lvl1pPr>
      <a:lvl2pPr algn="l" rtl="0" eaLnBrk="1" fontAlgn="base" hangingPunct="1">
        <a:spcBef>
          <a:spcPct val="0"/>
        </a:spcBef>
        <a:spcAft>
          <a:spcPct val="0"/>
        </a:spcAft>
        <a:buClr>
          <a:schemeClr val="tx1"/>
        </a:buClr>
        <a:defRPr sz="3200">
          <a:solidFill>
            <a:schemeClr val="tx1"/>
          </a:solidFill>
          <a:latin typeface="Arial" charset="0"/>
        </a:defRPr>
      </a:lvl2pPr>
      <a:lvl3pPr algn="l" rtl="0" eaLnBrk="1" fontAlgn="base" hangingPunct="1">
        <a:spcBef>
          <a:spcPct val="0"/>
        </a:spcBef>
        <a:spcAft>
          <a:spcPct val="0"/>
        </a:spcAft>
        <a:buClr>
          <a:schemeClr val="tx1"/>
        </a:buClr>
        <a:defRPr sz="3200">
          <a:solidFill>
            <a:schemeClr val="tx1"/>
          </a:solidFill>
          <a:latin typeface="Arial" charset="0"/>
        </a:defRPr>
      </a:lvl3pPr>
      <a:lvl4pPr algn="l" rtl="0" eaLnBrk="1" fontAlgn="base" hangingPunct="1">
        <a:spcBef>
          <a:spcPct val="0"/>
        </a:spcBef>
        <a:spcAft>
          <a:spcPct val="0"/>
        </a:spcAft>
        <a:buClr>
          <a:schemeClr val="tx1"/>
        </a:buClr>
        <a:defRPr sz="3200">
          <a:solidFill>
            <a:schemeClr val="tx1"/>
          </a:solidFill>
          <a:latin typeface="Arial" charset="0"/>
        </a:defRPr>
      </a:lvl4pPr>
      <a:lvl5pPr algn="l" rtl="0" eaLnBrk="1" fontAlgn="base" hangingPunct="1">
        <a:spcBef>
          <a:spcPct val="0"/>
        </a:spcBef>
        <a:spcAft>
          <a:spcPct val="0"/>
        </a:spcAft>
        <a:buClr>
          <a:schemeClr val="tx1"/>
        </a:buClr>
        <a:defRPr sz="3200">
          <a:solidFill>
            <a:schemeClr val="tx1"/>
          </a:solidFill>
          <a:latin typeface="Arial" charset="0"/>
        </a:defRPr>
      </a:lvl5pPr>
      <a:lvl6pPr marL="457200" algn="l" rtl="0" eaLnBrk="1" fontAlgn="base" hangingPunct="1">
        <a:spcBef>
          <a:spcPct val="0"/>
        </a:spcBef>
        <a:spcAft>
          <a:spcPct val="0"/>
        </a:spcAft>
        <a:buClr>
          <a:schemeClr val="tx1"/>
        </a:buClr>
        <a:defRPr sz="3200">
          <a:solidFill>
            <a:schemeClr val="tx1"/>
          </a:solidFill>
          <a:latin typeface="Arial" charset="0"/>
        </a:defRPr>
      </a:lvl6pPr>
      <a:lvl7pPr marL="914400" algn="l" rtl="0" eaLnBrk="1" fontAlgn="base" hangingPunct="1">
        <a:spcBef>
          <a:spcPct val="0"/>
        </a:spcBef>
        <a:spcAft>
          <a:spcPct val="0"/>
        </a:spcAft>
        <a:buClr>
          <a:schemeClr val="tx1"/>
        </a:buClr>
        <a:defRPr sz="3200">
          <a:solidFill>
            <a:schemeClr val="tx1"/>
          </a:solidFill>
          <a:latin typeface="Arial" charset="0"/>
        </a:defRPr>
      </a:lvl7pPr>
      <a:lvl8pPr marL="1371600" algn="l" rtl="0" eaLnBrk="1" fontAlgn="base" hangingPunct="1">
        <a:spcBef>
          <a:spcPct val="0"/>
        </a:spcBef>
        <a:spcAft>
          <a:spcPct val="0"/>
        </a:spcAft>
        <a:buClr>
          <a:schemeClr val="tx1"/>
        </a:buClr>
        <a:defRPr sz="3200">
          <a:solidFill>
            <a:schemeClr val="tx1"/>
          </a:solidFill>
          <a:latin typeface="Arial" charset="0"/>
        </a:defRPr>
      </a:lvl8pPr>
      <a:lvl9pPr marL="1828800" algn="l" rtl="0" eaLnBrk="1" fontAlgn="base" hangingPunct="1">
        <a:spcBef>
          <a:spcPct val="0"/>
        </a:spcBef>
        <a:spcAft>
          <a:spcPct val="0"/>
        </a:spcAft>
        <a:buClr>
          <a:schemeClr val="tx1"/>
        </a:buClr>
        <a:defRPr sz="3200">
          <a:solidFill>
            <a:schemeClr val="tx1"/>
          </a:solidFill>
          <a:latin typeface="Arial" charset="0"/>
        </a:defRPr>
      </a:lvl9pPr>
    </p:titleStyle>
    <p:bodyStyle>
      <a:lvl1pPr marL="342900" indent="-342900" algn="l" rtl="0" eaLnBrk="1" fontAlgn="base" hangingPunct="1">
        <a:spcBef>
          <a:spcPct val="20000"/>
        </a:spcBef>
        <a:spcAft>
          <a:spcPct val="0"/>
        </a:spcAft>
        <a:buClr>
          <a:schemeClr val="tx1"/>
        </a:buClr>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lr>
          <a:schemeClr val="tx1"/>
        </a:buClr>
        <a:buChar char="•"/>
        <a:defRPr sz="2400">
          <a:solidFill>
            <a:schemeClr val="tx1"/>
          </a:solidFill>
          <a:latin typeface="+mn-lt"/>
        </a:defRPr>
      </a:lvl2pPr>
      <a:lvl3pPr marL="1143000" indent="-228600" algn="l" rtl="0" eaLnBrk="1" fontAlgn="base" hangingPunct="1">
        <a:spcBef>
          <a:spcPct val="20000"/>
        </a:spcBef>
        <a:spcAft>
          <a:spcPct val="0"/>
        </a:spcAft>
        <a:buClr>
          <a:schemeClr val="tx1"/>
        </a:buClr>
        <a:buChar char="•"/>
        <a:defRPr sz="2400">
          <a:solidFill>
            <a:schemeClr val="tx1"/>
          </a:solidFill>
          <a:latin typeface="+mn-lt"/>
        </a:defRPr>
      </a:lvl3pPr>
      <a:lvl4pPr marL="1600200" indent="-228600" algn="l" rtl="0" eaLnBrk="1" fontAlgn="base" hangingPunct="1">
        <a:spcBef>
          <a:spcPct val="20000"/>
        </a:spcBef>
        <a:spcAft>
          <a:spcPct val="0"/>
        </a:spcAft>
        <a:buClr>
          <a:schemeClr val="tx1"/>
        </a:buClr>
        <a:buChar char="•"/>
        <a:defRPr sz="2400">
          <a:solidFill>
            <a:schemeClr val="tx1"/>
          </a:solidFill>
          <a:latin typeface="+mn-lt"/>
        </a:defRPr>
      </a:lvl4pPr>
      <a:lvl5pPr marL="2057400" indent="-228600" algn="l" rtl="0" eaLnBrk="1" fontAlgn="base" hangingPunct="1">
        <a:spcBef>
          <a:spcPct val="20000"/>
        </a:spcBef>
        <a:spcAft>
          <a:spcPct val="0"/>
        </a:spcAft>
        <a:buClr>
          <a:schemeClr val="tx1"/>
        </a:buClr>
        <a:buChar char="•"/>
        <a:defRPr sz="2400">
          <a:solidFill>
            <a:schemeClr val="tx1"/>
          </a:solidFill>
          <a:latin typeface="+mn-lt"/>
        </a:defRPr>
      </a:lvl5pPr>
      <a:lvl6pPr marL="2514600" indent="-228600" algn="l" rtl="0" eaLnBrk="1" fontAlgn="base" hangingPunct="1">
        <a:spcBef>
          <a:spcPct val="20000"/>
        </a:spcBef>
        <a:spcAft>
          <a:spcPct val="0"/>
        </a:spcAft>
        <a:buClr>
          <a:schemeClr val="tx1"/>
        </a:buClr>
        <a:buChar char="•"/>
        <a:defRPr sz="2400">
          <a:solidFill>
            <a:schemeClr val="tx1"/>
          </a:solidFill>
          <a:latin typeface="+mn-lt"/>
        </a:defRPr>
      </a:lvl6pPr>
      <a:lvl7pPr marL="2971800" indent="-228600" algn="l" rtl="0" eaLnBrk="1" fontAlgn="base" hangingPunct="1">
        <a:spcBef>
          <a:spcPct val="20000"/>
        </a:spcBef>
        <a:spcAft>
          <a:spcPct val="0"/>
        </a:spcAft>
        <a:buClr>
          <a:schemeClr val="tx1"/>
        </a:buClr>
        <a:buChar char="•"/>
        <a:defRPr sz="2400">
          <a:solidFill>
            <a:schemeClr val="tx1"/>
          </a:solidFill>
          <a:latin typeface="+mn-lt"/>
        </a:defRPr>
      </a:lvl7pPr>
      <a:lvl8pPr marL="3429000" indent="-228600" algn="l" rtl="0" eaLnBrk="1" fontAlgn="base" hangingPunct="1">
        <a:spcBef>
          <a:spcPct val="20000"/>
        </a:spcBef>
        <a:spcAft>
          <a:spcPct val="0"/>
        </a:spcAft>
        <a:buClr>
          <a:schemeClr val="tx1"/>
        </a:buClr>
        <a:buChar char="•"/>
        <a:defRPr sz="2400">
          <a:solidFill>
            <a:schemeClr val="tx1"/>
          </a:solidFill>
          <a:latin typeface="+mn-lt"/>
        </a:defRPr>
      </a:lvl8pPr>
      <a:lvl9pPr marL="3886200" indent="-228600" algn="l" rtl="0" eaLnBrk="1" fontAlgn="base" hangingPunct="1">
        <a:spcBef>
          <a:spcPct val="20000"/>
        </a:spcBef>
        <a:spcAft>
          <a:spcPct val="0"/>
        </a:spcAft>
        <a:buClr>
          <a:schemeClr val="tx1"/>
        </a:buClr>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sp>
        <p:nvSpPr>
          <p:cNvPr id="28674" name="Rectangle 2"/>
          <p:cNvSpPr>
            <a:spLocks noChangeArrowheads="1"/>
          </p:cNvSpPr>
          <p:nvPr/>
        </p:nvSpPr>
        <p:spPr bwMode="auto">
          <a:xfrm>
            <a:off x="136525" y="136525"/>
            <a:ext cx="8866188" cy="6581775"/>
          </a:xfrm>
          <a:prstGeom prst="rect">
            <a:avLst/>
          </a:prstGeom>
          <a:solidFill>
            <a:schemeClr val="bg1">
              <a:alpha val="50000"/>
            </a:schemeClr>
          </a:solidFill>
          <a:ln w="9525">
            <a:noFill/>
            <a:miter lim="800000"/>
            <a:headEnd/>
            <a:tailEnd/>
          </a:ln>
          <a:effectLst/>
        </p:spPr>
        <p:txBody>
          <a:bodyPr wrap="none" anchor="ctr"/>
          <a:lstStyle/>
          <a:p>
            <a:endParaRPr lang="en-US"/>
          </a:p>
        </p:txBody>
      </p:sp>
      <p:sp>
        <p:nvSpPr>
          <p:cNvPr id="28675" name="Rectangle 3"/>
          <p:cNvSpPr>
            <a:spLocks noGrp="1" noChangeArrowheads="1"/>
          </p:cNvSpPr>
          <p:nvPr>
            <p:ph type="title"/>
            <p:custDataLst>
              <p:tags r:id="rId13"/>
            </p:custDataLst>
          </p:nvPr>
        </p:nvSpPr>
        <p:spPr bwMode="auto">
          <a:xfrm>
            <a:off x="455613" y="274638"/>
            <a:ext cx="8226425" cy="1143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28676" name="Rectangle 4"/>
          <p:cNvSpPr>
            <a:spLocks noGrp="1" noChangeArrowheads="1"/>
          </p:cNvSpPr>
          <p:nvPr>
            <p:ph type="body" idx="1"/>
            <p:custDataLst>
              <p:tags r:id="rId14"/>
            </p:custDataLst>
          </p:nvPr>
        </p:nvSpPr>
        <p:spPr bwMode="auto">
          <a:xfrm>
            <a:off x="455613" y="1600200"/>
            <a:ext cx="8226425"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8677" name="Rectangle 5"/>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28678" name="Rectangle 6"/>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28679" name="Rectangle 7"/>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1B324CB4-1E0B-48F4-9D97-948FE24C321A}"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5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med">
    <p:wipe dir="d"/>
  </p:transition>
  <p:txStyles>
    <p:titleStyle>
      <a:lvl1pPr algn="l" rtl="0" fontAlgn="base">
        <a:spcBef>
          <a:spcPct val="0"/>
        </a:spcBef>
        <a:spcAft>
          <a:spcPct val="0"/>
        </a:spcAft>
        <a:buClr>
          <a:schemeClr val="tx1"/>
        </a:buClr>
        <a:defRPr sz="3200">
          <a:solidFill>
            <a:schemeClr val="tx1"/>
          </a:solidFill>
          <a:latin typeface="+mj-lt"/>
          <a:ea typeface="+mj-ea"/>
          <a:cs typeface="+mj-cs"/>
        </a:defRPr>
      </a:lvl1pPr>
      <a:lvl2pPr algn="l" rtl="0" fontAlgn="base">
        <a:spcBef>
          <a:spcPct val="0"/>
        </a:spcBef>
        <a:spcAft>
          <a:spcPct val="0"/>
        </a:spcAft>
        <a:buClr>
          <a:schemeClr val="tx1"/>
        </a:buClr>
        <a:defRPr sz="3200">
          <a:solidFill>
            <a:schemeClr val="tx1"/>
          </a:solidFill>
          <a:latin typeface="Arial" charset="0"/>
        </a:defRPr>
      </a:lvl2pPr>
      <a:lvl3pPr algn="l" rtl="0" fontAlgn="base">
        <a:spcBef>
          <a:spcPct val="0"/>
        </a:spcBef>
        <a:spcAft>
          <a:spcPct val="0"/>
        </a:spcAft>
        <a:buClr>
          <a:schemeClr val="tx1"/>
        </a:buClr>
        <a:defRPr sz="3200">
          <a:solidFill>
            <a:schemeClr val="tx1"/>
          </a:solidFill>
          <a:latin typeface="Arial" charset="0"/>
        </a:defRPr>
      </a:lvl3pPr>
      <a:lvl4pPr algn="l" rtl="0" fontAlgn="base">
        <a:spcBef>
          <a:spcPct val="0"/>
        </a:spcBef>
        <a:spcAft>
          <a:spcPct val="0"/>
        </a:spcAft>
        <a:buClr>
          <a:schemeClr val="tx1"/>
        </a:buClr>
        <a:defRPr sz="3200">
          <a:solidFill>
            <a:schemeClr val="tx1"/>
          </a:solidFill>
          <a:latin typeface="Arial" charset="0"/>
        </a:defRPr>
      </a:lvl4pPr>
      <a:lvl5pPr algn="l" rtl="0" fontAlgn="base">
        <a:spcBef>
          <a:spcPct val="0"/>
        </a:spcBef>
        <a:spcAft>
          <a:spcPct val="0"/>
        </a:spcAft>
        <a:buClr>
          <a:schemeClr val="tx1"/>
        </a:buClr>
        <a:defRPr sz="3200">
          <a:solidFill>
            <a:schemeClr val="tx1"/>
          </a:solidFill>
          <a:latin typeface="Arial" charset="0"/>
        </a:defRPr>
      </a:lvl5pPr>
      <a:lvl6pPr marL="457200" algn="l" rtl="0" fontAlgn="base">
        <a:spcBef>
          <a:spcPct val="0"/>
        </a:spcBef>
        <a:spcAft>
          <a:spcPct val="0"/>
        </a:spcAft>
        <a:buClr>
          <a:schemeClr val="tx1"/>
        </a:buClr>
        <a:defRPr sz="3200">
          <a:solidFill>
            <a:schemeClr val="tx1"/>
          </a:solidFill>
          <a:latin typeface="Arial" charset="0"/>
        </a:defRPr>
      </a:lvl6pPr>
      <a:lvl7pPr marL="914400" algn="l" rtl="0" fontAlgn="base">
        <a:spcBef>
          <a:spcPct val="0"/>
        </a:spcBef>
        <a:spcAft>
          <a:spcPct val="0"/>
        </a:spcAft>
        <a:buClr>
          <a:schemeClr val="tx1"/>
        </a:buClr>
        <a:defRPr sz="3200">
          <a:solidFill>
            <a:schemeClr val="tx1"/>
          </a:solidFill>
          <a:latin typeface="Arial" charset="0"/>
        </a:defRPr>
      </a:lvl7pPr>
      <a:lvl8pPr marL="1371600" algn="l" rtl="0" fontAlgn="base">
        <a:spcBef>
          <a:spcPct val="0"/>
        </a:spcBef>
        <a:spcAft>
          <a:spcPct val="0"/>
        </a:spcAft>
        <a:buClr>
          <a:schemeClr val="tx1"/>
        </a:buClr>
        <a:defRPr sz="3200">
          <a:solidFill>
            <a:schemeClr val="tx1"/>
          </a:solidFill>
          <a:latin typeface="Arial" charset="0"/>
        </a:defRPr>
      </a:lvl8pPr>
      <a:lvl9pPr marL="1828800" algn="l" rtl="0" fontAlgn="base">
        <a:spcBef>
          <a:spcPct val="0"/>
        </a:spcBef>
        <a:spcAft>
          <a:spcPct val="0"/>
        </a:spcAft>
        <a:buClr>
          <a:schemeClr val="tx1"/>
        </a:buClr>
        <a:defRPr sz="3200">
          <a:solidFill>
            <a:schemeClr val="tx1"/>
          </a:solidFill>
          <a:latin typeface="Arial" charset="0"/>
        </a:defRPr>
      </a:lvl9pPr>
    </p:titleStyle>
    <p:bodyStyle>
      <a:lvl1pPr marL="342900" indent="-342900" algn="l" rtl="0" fontAlgn="base">
        <a:spcBef>
          <a:spcPct val="20000"/>
        </a:spcBef>
        <a:spcAft>
          <a:spcPct val="0"/>
        </a:spcAft>
        <a:buClr>
          <a:schemeClr val="tx1"/>
        </a:buClr>
        <a:buChar char="•"/>
        <a:defRPr sz="2400">
          <a:solidFill>
            <a:schemeClr val="tx1"/>
          </a:solidFill>
          <a:latin typeface="+mn-lt"/>
          <a:ea typeface="+mn-ea"/>
          <a:cs typeface="+mn-cs"/>
        </a:defRPr>
      </a:lvl1pPr>
      <a:lvl2pPr marL="742950" indent="-285750" algn="l" rtl="0" fontAlgn="base">
        <a:spcBef>
          <a:spcPct val="20000"/>
        </a:spcBef>
        <a:spcAft>
          <a:spcPct val="0"/>
        </a:spcAft>
        <a:buClr>
          <a:schemeClr val="tx1"/>
        </a:buClr>
        <a:buChar char="•"/>
        <a:defRPr sz="2400">
          <a:solidFill>
            <a:schemeClr val="tx1"/>
          </a:solidFill>
          <a:latin typeface="+mn-lt"/>
        </a:defRPr>
      </a:lvl2pPr>
      <a:lvl3pPr marL="1143000" indent="-228600" algn="l" rtl="0" fontAlgn="base">
        <a:spcBef>
          <a:spcPct val="20000"/>
        </a:spcBef>
        <a:spcAft>
          <a:spcPct val="0"/>
        </a:spcAft>
        <a:buClr>
          <a:schemeClr val="tx1"/>
        </a:buClr>
        <a:buChar char="•"/>
        <a:defRPr sz="2400">
          <a:solidFill>
            <a:schemeClr val="tx1"/>
          </a:solidFill>
          <a:latin typeface="+mn-lt"/>
        </a:defRPr>
      </a:lvl3pPr>
      <a:lvl4pPr marL="1600200" indent="-228600" algn="l" rtl="0" fontAlgn="base">
        <a:spcBef>
          <a:spcPct val="20000"/>
        </a:spcBef>
        <a:spcAft>
          <a:spcPct val="0"/>
        </a:spcAft>
        <a:buClr>
          <a:schemeClr val="tx1"/>
        </a:buClr>
        <a:buChar char="•"/>
        <a:defRPr sz="2400">
          <a:solidFill>
            <a:schemeClr val="tx1"/>
          </a:solidFill>
          <a:latin typeface="+mn-lt"/>
        </a:defRPr>
      </a:lvl4pPr>
      <a:lvl5pPr marL="2057400" indent="-228600" algn="l" rtl="0" fontAlgn="base">
        <a:spcBef>
          <a:spcPct val="20000"/>
        </a:spcBef>
        <a:spcAft>
          <a:spcPct val="0"/>
        </a:spcAft>
        <a:buClr>
          <a:schemeClr val="tx1"/>
        </a:buClr>
        <a:buChar char="•"/>
        <a:defRPr sz="2400">
          <a:solidFill>
            <a:schemeClr val="tx1"/>
          </a:solidFill>
          <a:latin typeface="+mn-lt"/>
        </a:defRPr>
      </a:lvl5pPr>
      <a:lvl6pPr marL="2514600" indent="-228600" algn="l" rtl="0" fontAlgn="base">
        <a:spcBef>
          <a:spcPct val="20000"/>
        </a:spcBef>
        <a:spcAft>
          <a:spcPct val="0"/>
        </a:spcAft>
        <a:buClr>
          <a:schemeClr val="tx1"/>
        </a:buClr>
        <a:buChar char="•"/>
        <a:defRPr sz="2400">
          <a:solidFill>
            <a:schemeClr val="tx1"/>
          </a:solidFill>
          <a:latin typeface="+mn-lt"/>
        </a:defRPr>
      </a:lvl6pPr>
      <a:lvl7pPr marL="2971800" indent="-228600" algn="l" rtl="0" fontAlgn="base">
        <a:spcBef>
          <a:spcPct val="20000"/>
        </a:spcBef>
        <a:spcAft>
          <a:spcPct val="0"/>
        </a:spcAft>
        <a:buClr>
          <a:schemeClr val="tx1"/>
        </a:buClr>
        <a:buChar char="•"/>
        <a:defRPr sz="2400">
          <a:solidFill>
            <a:schemeClr val="tx1"/>
          </a:solidFill>
          <a:latin typeface="+mn-lt"/>
        </a:defRPr>
      </a:lvl7pPr>
      <a:lvl8pPr marL="3429000" indent="-228600" algn="l" rtl="0" fontAlgn="base">
        <a:spcBef>
          <a:spcPct val="20000"/>
        </a:spcBef>
        <a:spcAft>
          <a:spcPct val="0"/>
        </a:spcAft>
        <a:buClr>
          <a:schemeClr val="tx1"/>
        </a:buClr>
        <a:buChar char="•"/>
        <a:defRPr sz="2400">
          <a:solidFill>
            <a:schemeClr val="tx1"/>
          </a:solidFill>
          <a:latin typeface="+mn-lt"/>
        </a:defRPr>
      </a:lvl8pPr>
      <a:lvl9pPr marL="3886200" indent="-228600" algn="l" rtl="0" fontAlgn="base">
        <a:spcBef>
          <a:spcPct val="20000"/>
        </a:spcBef>
        <a:spcAft>
          <a:spcPct val="0"/>
        </a:spcAft>
        <a:buClr>
          <a:schemeClr val="tx1"/>
        </a:buClr>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Right Triangle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Straight Connector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Title Placeholder 21"/>
          <p:cNvSpPr>
            <a:spLocks noGrp="1"/>
          </p:cNvSpPr>
          <p:nvPr>
            <p:ph type="title"/>
          </p:nvPr>
        </p:nvSpPr>
        <p:spPr>
          <a:xfrm>
            <a:off x="457200" y="267494"/>
            <a:ext cx="8229600" cy="1399032"/>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endParaRPr lang="en-US"/>
          </a:p>
        </p:txBody>
      </p:sp>
      <p:sp>
        <p:nvSpPr>
          <p:cNvPr id="3" name="Footer Placeholder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en-US"/>
          </a:p>
        </p:txBody>
      </p:sp>
      <p:sp>
        <p:nvSpPr>
          <p:cNvPr id="23" name="Slide Number Placeholder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36518607-64F3-4EDD-B37F-FD02B7E0C120}"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ransition spd="med">
    <p:wipe dir="d"/>
  </p:transition>
  <p:timing>
    <p:tnLst>
      <p:par>
        <p:cTn id="1" dur="indefinite" restart="never" nodeType="tmRoot"/>
      </p:par>
    </p:tnLst>
  </p:timing>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Placeholder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endParaRPr lang="en-US"/>
          </a:p>
        </p:txBody>
      </p:sp>
      <p:sp>
        <p:nvSpPr>
          <p:cNvPr id="22" name="Footer Placeholder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en-US"/>
          </a:p>
        </p:txBody>
      </p:sp>
      <p:sp>
        <p:nvSpPr>
          <p:cNvPr id="18" name="Slide Number Placeholder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36518607-64F3-4EDD-B37F-FD02B7E0C120}"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transition spd="med">
    <p:wipe dir="d"/>
  </p:transition>
  <p:timing>
    <p:tnLst>
      <p:par>
        <p:cTn id="1" dur="indefinite" restart="never" nodeType="tmRoot"/>
      </p:par>
    </p:tnLst>
  </p:timing>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36518607-64F3-4EDD-B37F-FD02B7E0C12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transition spd="med">
    <p:wipe dir="d"/>
  </p:transition>
  <p:timing>
    <p:tnLst>
      <p:par>
        <p:cTn id="1" dur="indefinite" restart="never" nodeType="tmRoot"/>
      </p:par>
    </p:tnLst>
  </p:timing>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Rectangle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ectangle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ectangle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Rectangle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Rectangle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Rectangle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Title Placeholder 21"/>
          <p:cNvSpPr>
            <a:spLocks noGrp="1"/>
          </p:cNvSpPr>
          <p:nvPr>
            <p:ph type="title"/>
          </p:nvPr>
        </p:nvSpPr>
        <p:spPr>
          <a:xfrm>
            <a:off x="914400" y="512064"/>
            <a:ext cx="7772400" cy="914400"/>
          </a:xfrm>
          <a:prstGeom prst="rect">
            <a:avLst/>
          </a:prstGeom>
        </p:spPr>
        <p:txBody>
          <a:bodyPr vert="horz" anchor="t">
            <a:noAutofit/>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endParaRPr lang="en-US"/>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en-US"/>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36518607-64F3-4EDD-B37F-FD02B7E0C120}"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transition spd="med">
    <p:wipe dir="d"/>
  </p:transition>
  <p:timing>
    <p:tnLst>
      <p:par>
        <p:cTn id="1" dur="indefinite" restart="never" nodeType="tmRoot"/>
      </p:par>
    </p:tnLst>
  </p:timing>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36518607-64F3-4EDD-B37F-FD02B7E0C120}" type="slidenum">
              <a:rPr lang="en-US" smtClean="0"/>
              <a:pPr/>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Lst>
  <p:transition spd="med">
    <p:wipe dir="d"/>
  </p:transition>
  <p:timing>
    <p:tnLst>
      <p:par>
        <p:cTn id="1" dur="indefinite" restart="never" nodeType="tmRoot"/>
      </p:par>
    </p:tnLst>
  </p:timing>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36518607-64F3-4EDD-B37F-FD02B7E0C12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4045" r:id="rId1"/>
    <p:sldLayoutId id="2147484046" r:id="rId2"/>
    <p:sldLayoutId id="2147484047" r:id="rId3"/>
    <p:sldLayoutId id="2147484048" r:id="rId4"/>
    <p:sldLayoutId id="2147484049" r:id="rId5"/>
    <p:sldLayoutId id="2147484050" r:id="rId6"/>
    <p:sldLayoutId id="2147484051" r:id="rId7"/>
    <p:sldLayoutId id="2147484052" r:id="rId8"/>
    <p:sldLayoutId id="2147484053" r:id="rId9"/>
    <p:sldLayoutId id="2147484054" r:id="rId10"/>
    <p:sldLayoutId id="2147484055" r:id="rId11"/>
  </p:sldLayoutIdLst>
  <p:transition spd="med">
    <p:wipe dir="d"/>
  </p:transition>
  <p:timing>
    <p:tnLst>
      <p:par>
        <p:cTn id="1" dur="indefinite" restart="never" nodeType="tmRoot"/>
      </p:par>
    </p:tnLst>
  </p:timing>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36518607-64F3-4EDD-B37F-FD02B7E0C120}" type="slidenum">
              <a:rPr lang="en-US" smtClean="0"/>
              <a:pPr/>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4057" r:id="rId1"/>
    <p:sldLayoutId id="2147484058" r:id="rId2"/>
    <p:sldLayoutId id="2147484059" r:id="rId3"/>
    <p:sldLayoutId id="2147484060" r:id="rId4"/>
    <p:sldLayoutId id="2147484061" r:id="rId5"/>
    <p:sldLayoutId id="2147484062" r:id="rId6"/>
    <p:sldLayoutId id="2147484063" r:id="rId7"/>
    <p:sldLayoutId id="2147484064" r:id="rId8"/>
    <p:sldLayoutId id="2147484065" r:id="rId9"/>
    <p:sldLayoutId id="2147484066" r:id="rId10"/>
    <p:sldLayoutId id="2147484067" r:id="rId11"/>
  </p:sldLayoutIdLst>
  <p:transition spd="med">
    <p:wipe dir="d"/>
  </p:transition>
  <p:timing>
    <p:tnLst>
      <p:par>
        <p:cTn id="1" dur="indefinite" restart="never" nodeType="tmRoot"/>
      </p:par>
    </p:tnLst>
  </p:timing>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36518607-64F3-4EDD-B37F-FD02B7E0C120}"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4081" r:id="rId1"/>
    <p:sldLayoutId id="2147484082" r:id="rId2"/>
    <p:sldLayoutId id="2147484083" r:id="rId3"/>
    <p:sldLayoutId id="2147484084" r:id="rId4"/>
    <p:sldLayoutId id="2147484085" r:id="rId5"/>
    <p:sldLayoutId id="2147484086" r:id="rId6"/>
    <p:sldLayoutId id="2147484087" r:id="rId7"/>
    <p:sldLayoutId id="2147484088" r:id="rId8"/>
    <p:sldLayoutId id="2147484089" r:id="rId9"/>
    <p:sldLayoutId id="2147484090" r:id="rId10"/>
    <p:sldLayoutId id="2147484091" r:id="rId11"/>
  </p:sldLayoutIdLst>
  <p:transition spd="med">
    <p:wipe dir="d"/>
  </p:transition>
  <p:timing>
    <p:tnLst>
      <p:par>
        <p:cTn id="1" dur="indefinite" restart="never" nodeType="tmRoot"/>
      </p:par>
    </p:tnLst>
  </p:timing>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ound Diagonal Corner Rectangle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Footer Placeholder 2"/>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endParaRPr lang="en-US"/>
          </a:p>
        </p:txBody>
      </p:sp>
      <p:sp>
        <p:nvSpPr>
          <p:cNvPr id="14" name="Date Placeholder 13"/>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endParaRPr lang="en-US"/>
          </a:p>
        </p:txBody>
      </p:sp>
      <p:sp>
        <p:nvSpPr>
          <p:cNvPr id="23" name="Slide Number Placeholder 22"/>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fld id="{36518607-64F3-4EDD-B37F-FD02B7E0C120}" type="slidenum">
              <a:rPr lang="en-US" smtClean="0"/>
              <a:pPr/>
              <a:t>‹#›</a:t>
            </a:fld>
            <a:endParaRPr lang="en-US"/>
          </a:p>
        </p:txBody>
      </p:sp>
      <p:sp>
        <p:nvSpPr>
          <p:cNvPr id="22" name="Title Placeholder 21"/>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46237"/>
            <a:ext cx="8229600" cy="452628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dk1" tx1="lt1" bg2="dk2" tx2="lt2" accent1="accent1" accent2="accent2" accent3="accent3" accent4="accent4" accent5="accent5" accent6="accent6" hlink="hlink" folHlink="folHlink"/>
  <p:sldLayoutIdLst>
    <p:sldLayoutId id="2147484105" r:id="rId1"/>
    <p:sldLayoutId id="2147484106" r:id="rId2"/>
    <p:sldLayoutId id="2147484107" r:id="rId3"/>
    <p:sldLayoutId id="2147484108" r:id="rId4"/>
    <p:sldLayoutId id="2147484109" r:id="rId5"/>
    <p:sldLayoutId id="2147484110" r:id="rId6"/>
    <p:sldLayoutId id="2147484111" r:id="rId7"/>
    <p:sldLayoutId id="2147484112" r:id="rId8"/>
    <p:sldLayoutId id="2147484113" r:id="rId9"/>
    <p:sldLayoutId id="2147484114" r:id="rId10"/>
    <p:sldLayoutId id="2147484115" r:id="rId11"/>
  </p:sldLayoutIdLst>
  <p:transition spd="med">
    <p:wipe dir="d"/>
  </p:transition>
  <p:timing>
    <p:tnLst>
      <p:par>
        <p:cTn id="1" dur="indefinite" restart="never" nodeType="tmRoot"/>
      </p:par>
    </p:tnLst>
  </p:timing>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36518607-64F3-4EDD-B37F-FD02B7E0C120}"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4117" r:id="rId1"/>
    <p:sldLayoutId id="2147484118" r:id="rId2"/>
    <p:sldLayoutId id="2147484119" r:id="rId3"/>
    <p:sldLayoutId id="2147484120" r:id="rId4"/>
    <p:sldLayoutId id="2147484121" r:id="rId5"/>
    <p:sldLayoutId id="2147484122" r:id="rId6"/>
    <p:sldLayoutId id="2147484123" r:id="rId7"/>
    <p:sldLayoutId id="2147484124" r:id="rId8"/>
    <p:sldLayoutId id="2147484125" r:id="rId9"/>
    <p:sldLayoutId id="2147484126" r:id="rId10"/>
    <p:sldLayoutId id="2147484127" r:id="rId11"/>
  </p:sldLayoutIdLst>
  <p:transition spd="med">
    <p:wipe dir="d"/>
  </p:transition>
  <p:timing>
    <p:tnLst>
      <p:par>
        <p:cTn id="1" dur="indefinite" restart="never" nodeType="tmRoot"/>
      </p:par>
    </p:tnLst>
  </p:timing>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custDataLst>
              <p:tags r:id="rId13"/>
            </p:custDataLst>
          </p:nvPr>
        </p:nvSpPr>
        <p:spPr bwMode="auto">
          <a:xfrm>
            <a:off x="2703513" y="274638"/>
            <a:ext cx="6316662" cy="1143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custDataLst>
              <p:tags r:id="rId14"/>
            </p:custDataLst>
          </p:nvPr>
        </p:nvSpPr>
        <p:spPr bwMode="auto">
          <a:xfrm>
            <a:off x="2693988" y="1600200"/>
            <a:ext cx="6326187"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36518607-64F3-4EDD-B37F-FD02B7E0C12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med">
    <p:wipe dir="d"/>
  </p:transition>
  <p:txStyles>
    <p:titleStyle>
      <a:lvl1pPr algn="l" rtl="0" fontAlgn="base">
        <a:spcBef>
          <a:spcPct val="0"/>
        </a:spcBef>
        <a:spcAft>
          <a:spcPct val="0"/>
        </a:spcAft>
        <a:buClr>
          <a:schemeClr val="tx1"/>
        </a:buClr>
        <a:defRPr sz="3200">
          <a:solidFill>
            <a:schemeClr val="tx1"/>
          </a:solidFill>
          <a:latin typeface="+mj-lt"/>
          <a:ea typeface="+mj-ea"/>
          <a:cs typeface="+mj-cs"/>
        </a:defRPr>
      </a:lvl1pPr>
      <a:lvl2pPr algn="l" rtl="0" fontAlgn="base">
        <a:spcBef>
          <a:spcPct val="0"/>
        </a:spcBef>
        <a:spcAft>
          <a:spcPct val="0"/>
        </a:spcAft>
        <a:buClr>
          <a:schemeClr val="tx1"/>
        </a:buClr>
        <a:defRPr sz="3200">
          <a:solidFill>
            <a:schemeClr val="tx1"/>
          </a:solidFill>
          <a:latin typeface="Arial" charset="0"/>
          <a:cs typeface="Arial" charset="0"/>
        </a:defRPr>
      </a:lvl2pPr>
      <a:lvl3pPr algn="l" rtl="0" fontAlgn="base">
        <a:spcBef>
          <a:spcPct val="0"/>
        </a:spcBef>
        <a:spcAft>
          <a:spcPct val="0"/>
        </a:spcAft>
        <a:buClr>
          <a:schemeClr val="tx1"/>
        </a:buClr>
        <a:defRPr sz="3200">
          <a:solidFill>
            <a:schemeClr val="tx1"/>
          </a:solidFill>
          <a:latin typeface="Arial" charset="0"/>
          <a:cs typeface="Arial" charset="0"/>
        </a:defRPr>
      </a:lvl3pPr>
      <a:lvl4pPr algn="l" rtl="0" fontAlgn="base">
        <a:spcBef>
          <a:spcPct val="0"/>
        </a:spcBef>
        <a:spcAft>
          <a:spcPct val="0"/>
        </a:spcAft>
        <a:buClr>
          <a:schemeClr val="tx1"/>
        </a:buClr>
        <a:defRPr sz="3200">
          <a:solidFill>
            <a:schemeClr val="tx1"/>
          </a:solidFill>
          <a:latin typeface="Arial" charset="0"/>
          <a:cs typeface="Arial" charset="0"/>
        </a:defRPr>
      </a:lvl4pPr>
      <a:lvl5pPr algn="l" rtl="0" fontAlgn="base">
        <a:spcBef>
          <a:spcPct val="0"/>
        </a:spcBef>
        <a:spcAft>
          <a:spcPct val="0"/>
        </a:spcAft>
        <a:buClr>
          <a:schemeClr val="tx1"/>
        </a:buClr>
        <a:defRPr sz="3200">
          <a:solidFill>
            <a:schemeClr val="tx1"/>
          </a:solidFill>
          <a:latin typeface="Arial" charset="0"/>
          <a:cs typeface="Arial" charset="0"/>
        </a:defRPr>
      </a:lvl5pPr>
      <a:lvl6pPr marL="457200" algn="l" rtl="0" fontAlgn="base">
        <a:spcBef>
          <a:spcPct val="0"/>
        </a:spcBef>
        <a:spcAft>
          <a:spcPct val="0"/>
        </a:spcAft>
        <a:buClr>
          <a:schemeClr val="tx1"/>
        </a:buClr>
        <a:defRPr sz="3200">
          <a:solidFill>
            <a:schemeClr val="tx1"/>
          </a:solidFill>
          <a:latin typeface="Arial" charset="0"/>
          <a:cs typeface="Arial" charset="0"/>
        </a:defRPr>
      </a:lvl6pPr>
      <a:lvl7pPr marL="914400" algn="l" rtl="0" fontAlgn="base">
        <a:spcBef>
          <a:spcPct val="0"/>
        </a:spcBef>
        <a:spcAft>
          <a:spcPct val="0"/>
        </a:spcAft>
        <a:buClr>
          <a:schemeClr val="tx1"/>
        </a:buClr>
        <a:defRPr sz="3200">
          <a:solidFill>
            <a:schemeClr val="tx1"/>
          </a:solidFill>
          <a:latin typeface="Arial" charset="0"/>
          <a:cs typeface="Arial" charset="0"/>
        </a:defRPr>
      </a:lvl7pPr>
      <a:lvl8pPr marL="1371600" algn="l" rtl="0" fontAlgn="base">
        <a:spcBef>
          <a:spcPct val="0"/>
        </a:spcBef>
        <a:spcAft>
          <a:spcPct val="0"/>
        </a:spcAft>
        <a:buClr>
          <a:schemeClr val="tx1"/>
        </a:buClr>
        <a:defRPr sz="3200">
          <a:solidFill>
            <a:schemeClr val="tx1"/>
          </a:solidFill>
          <a:latin typeface="Arial" charset="0"/>
          <a:cs typeface="Arial" charset="0"/>
        </a:defRPr>
      </a:lvl8pPr>
      <a:lvl9pPr marL="1828800" algn="l" rtl="0" fontAlgn="base">
        <a:spcBef>
          <a:spcPct val="0"/>
        </a:spcBef>
        <a:spcAft>
          <a:spcPct val="0"/>
        </a:spcAft>
        <a:buClr>
          <a:schemeClr val="tx1"/>
        </a:buClr>
        <a:defRPr sz="3200">
          <a:solidFill>
            <a:schemeClr val="tx1"/>
          </a:solidFill>
          <a:latin typeface="Arial" charset="0"/>
          <a:cs typeface="Arial" charset="0"/>
        </a:defRPr>
      </a:lvl9pPr>
    </p:titleStyle>
    <p:bodyStyle>
      <a:lvl1pPr marL="342900" indent="-342900" algn="l" rtl="0" fontAlgn="base">
        <a:spcBef>
          <a:spcPct val="20000"/>
        </a:spcBef>
        <a:spcAft>
          <a:spcPct val="0"/>
        </a:spcAft>
        <a:buClr>
          <a:schemeClr val="tx1"/>
        </a:buClr>
        <a:buChar char="•"/>
        <a:defRPr sz="2400">
          <a:solidFill>
            <a:schemeClr val="tx1"/>
          </a:solidFill>
          <a:latin typeface="+mn-lt"/>
          <a:ea typeface="+mn-ea"/>
          <a:cs typeface="+mn-cs"/>
        </a:defRPr>
      </a:lvl1pPr>
      <a:lvl2pPr marL="742950" indent="-285750" algn="l" rtl="0" fontAlgn="base">
        <a:spcBef>
          <a:spcPct val="20000"/>
        </a:spcBef>
        <a:spcAft>
          <a:spcPct val="0"/>
        </a:spcAft>
        <a:buClr>
          <a:schemeClr val="tx1"/>
        </a:buClr>
        <a:buChar char="•"/>
        <a:defRPr sz="2400">
          <a:solidFill>
            <a:schemeClr val="tx1"/>
          </a:solidFill>
          <a:latin typeface="+mn-lt"/>
          <a:cs typeface="+mn-cs"/>
        </a:defRPr>
      </a:lvl2pPr>
      <a:lvl3pPr marL="1143000" indent="-228600" algn="l" rtl="0" fontAlgn="base">
        <a:spcBef>
          <a:spcPct val="20000"/>
        </a:spcBef>
        <a:spcAft>
          <a:spcPct val="0"/>
        </a:spcAft>
        <a:buClr>
          <a:schemeClr val="tx1"/>
        </a:buClr>
        <a:buChar char="•"/>
        <a:defRPr sz="2400">
          <a:solidFill>
            <a:schemeClr val="tx1"/>
          </a:solidFill>
          <a:latin typeface="+mn-lt"/>
          <a:cs typeface="+mn-cs"/>
        </a:defRPr>
      </a:lvl3pPr>
      <a:lvl4pPr marL="1600200" indent="-228600" algn="l" rtl="0" fontAlgn="base">
        <a:spcBef>
          <a:spcPct val="20000"/>
        </a:spcBef>
        <a:spcAft>
          <a:spcPct val="0"/>
        </a:spcAft>
        <a:buClr>
          <a:schemeClr val="tx1"/>
        </a:buClr>
        <a:buChar char="•"/>
        <a:defRPr sz="2400">
          <a:solidFill>
            <a:schemeClr val="tx1"/>
          </a:solidFill>
          <a:latin typeface="+mn-lt"/>
          <a:cs typeface="+mn-cs"/>
        </a:defRPr>
      </a:lvl4pPr>
      <a:lvl5pPr marL="2057400" indent="-228600" algn="l" rtl="0" fontAlgn="base">
        <a:spcBef>
          <a:spcPct val="20000"/>
        </a:spcBef>
        <a:spcAft>
          <a:spcPct val="0"/>
        </a:spcAft>
        <a:buClr>
          <a:schemeClr val="tx1"/>
        </a:buClr>
        <a:buChar char="•"/>
        <a:defRPr sz="2400">
          <a:solidFill>
            <a:schemeClr val="tx1"/>
          </a:solidFill>
          <a:latin typeface="+mn-lt"/>
          <a:cs typeface="+mn-cs"/>
        </a:defRPr>
      </a:lvl5pPr>
      <a:lvl6pPr marL="2514600" indent="-228600" algn="l" rtl="0" fontAlgn="base">
        <a:spcBef>
          <a:spcPct val="20000"/>
        </a:spcBef>
        <a:spcAft>
          <a:spcPct val="0"/>
        </a:spcAft>
        <a:buClr>
          <a:schemeClr val="tx1"/>
        </a:buClr>
        <a:buChar char="•"/>
        <a:defRPr sz="2400">
          <a:solidFill>
            <a:schemeClr val="tx1"/>
          </a:solidFill>
          <a:latin typeface="+mn-lt"/>
          <a:cs typeface="+mn-cs"/>
        </a:defRPr>
      </a:lvl6pPr>
      <a:lvl7pPr marL="2971800" indent="-228600" algn="l" rtl="0" fontAlgn="base">
        <a:spcBef>
          <a:spcPct val="20000"/>
        </a:spcBef>
        <a:spcAft>
          <a:spcPct val="0"/>
        </a:spcAft>
        <a:buClr>
          <a:schemeClr val="tx1"/>
        </a:buClr>
        <a:buChar char="•"/>
        <a:defRPr sz="2400">
          <a:solidFill>
            <a:schemeClr val="tx1"/>
          </a:solidFill>
          <a:latin typeface="+mn-lt"/>
          <a:cs typeface="+mn-cs"/>
        </a:defRPr>
      </a:lvl7pPr>
      <a:lvl8pPr marL="3429000" indent="-228600" algn="l" rtl="0" fontAlgn="base">
        <a:spcBef>
          <a:spcPct val="20000"/>
        </a:spcBef>
        <a:spcAft>
          <a:spcPct val="0"/>
        </a:spcAft>
        <a:buClr>
          <a:schemeClr val="tx1"/>
        </a:buClr>
        <a:buChar char="•"/>
        <a:defRPr sz="2400">
          <a:solidFill>
            <a:schemeClr val="tx1"/>
          </a:solidFill>
          <a:latin typeface="+mn-lt"/>
          <a:cs typeface="+mn-cs"/>
        </a:defRPr>
      </a:lvl8pPr>
      <a:lvl9pPr marL="3886200" indent="-228600" algn="l" rtl="0" fontAlgn="base">
        <a:spcBef>
          <a:spcPct val="20000"/>
        </a:spcBef>
        <a:spcAft>
          <a:spcPct val="0"/>
        </a:spcAft>
        <a:buClr>
          <a:schemeClr val="tx1"/>
        </a:buClr>
        <a:buChar char="•"/>
        <a:defRPr sz="24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custDataLst>
              <p:tags r:id="rId13"/>
            </p:custDataLst>
          </p:nvPr>
        </p:nvSpPr>
        <p:spPr bwMode="auto">
          <a:xfrm>
            <a:off x="2703513" y="274638"/>
            <a:ext cx="6316662" cy="1143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custDataLst>
              <p:tags r:id="rId14"/>
            </p:custDataLst>
          </p:nvPr>
        </p:nvSpPr>
        <p:spPr bwMode="auto">
          <a:xfrm>
            <a:off x="2693988" y="1600200"/>
            <a:ext cx="6326187"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36518607-64F3-4EDD-B37F-FD02B7E0C120}" type="slidenum">
              <a:rPr lang="en-US" smtClean="0"/>
              <a:pPr/>
              <a:t>‹#›</a:t>
            </a:fld>
            <a:endParaRPr lang="en-US"/>
          </a:p>
        </p:txBody>
      </p:sp>
    </p:spTree>
  </p:cSld>
  <p:clrMap bg1="dk2" tx1="lt1" bg2="dk1"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spd="med">
    <p:wipe dir="d"/>
  </p:transition>
  <p:txStyles>
    <p:titleStyle>
      <a:lvl1pPr algn="l" rtl="0" eaLnBrk="1" fontAlgn="base" hangingPunct="1">
        <a:spcBef>
          <a:spcPct val="0"/>
        </a:spcBef>
        <a:spcAft>
          <a:spcPct val="0"/>
        </a:spcAft>
        <a:buClr>
          <a:schemeClr val="tx1"/>
        </a:buClr>
        <a:defRPr sz="3200">
          <a:solidFill>
            <a:schemeClr val="tx1"/>
          </a:solidFill>
          <a:latin typeface="+mj-lt"/>
          <a:ea typeface="+mj-ea"/>
          <a:cs typeface="+mj-cs"/>
        </a:defRPr>
      </a:lvl1pPr>
      <a:lvl2pPr algn="l" rtl="0" eaLnBrk="1" fontAlgn="base" hangingPunct="1">
        <a:spcBef>
          <a:spcPct val="0"/>
        </a:spcBef>
        <a:spcAft>
          <a:spcPct val="0"/>
        </a:spcAft>
        <a:buClr>
          <a:schemeClr val="tx1"/>
        </a:buClr>
        <a:defRPr sz="3200">
          <a:solidFill>
            <a:schemeClr val="tx1"/>
          </a:solidFill>
          <a:latin typeface="Arial" charset="0"/>
          <a:cs typeface="Arial" charset="0"/>
        </a:defRPr>
      </a:lvl2pPr>
      <a:lvl3pPr algn="l" rtl="0" eaLnBrk="1" fontAlgn="base" hangingPunct="1">
        <a:spcBef>
          <a:spcPct val="0"/>
        </a:spcBef>
        <a:spcAft>
          <a:spcPct val="0"/>
        </a:spcAft>
        <a:buClr>
          <a:schemeClr val="tx1"/>
        </a:buClr>
        <a:defRPr sz="3200">
          <a:solidFill>
            <a:schemeClr val="tx1"/>
          </a:solidFill>
          <a:latin typeface="Arial" charset="0"/>
          <a:cs typeface="Arial" charset="0"/>
        </a:defRPr>
      </a:lvl3pPr>
      <a:lvl4pPr algn="l" rtl="0" eaLnBrk="1" fontAlgn="base" hangingPunct="1">
        <a:spcBef>
          <a:spcPct val="0"/>
        </a:spcBef>
        <a:spcAft>
          <a:spcPct val="0"/>
        </a:spcAft>
        <a:buClr>
          <a:schemeClr val="tx1"/>
        </a:buClr>
        <a:defRPr sz="3200">
          <a:solidFill>
            <a:schemeClr val="tx1"/>
          </a:solidFill>
          <a:latin typeface="Arial" charset="0"/>
          <a:cs typeface="Arial" charset="0"/>
        </a:defRPr>
      </a:lvl4pPr>
      <a:lvl5pPr algn="l" rtl="0" eaLnBrk="1" fontAlgn="base" hangingPunct="1">
        <a:spcBef>
          <a:spcPct val="0"/>
        </a:spcBef>
        <a:spcAft>
          <a:spcPct val="0"/>
        </a:spcAft>
        <a:buClr>
          <a:schemeClr val="tx1"/>
        </a:buClr>
        <a:defRPr sz="3200">
          <a:solidFill>
            <a:schemeClr val="tx1"/>
          </a:solidFill>
          <a:latin typeface="Arial" charset="0"/>
          <a:cs typeface="Arial" charset="0"/>
        </a:defRPr>
      </a:lvl5pPr>
      <a:lvl6pPr marL="457200" algn="l" rtl="0" eaLnBrk="1" fontAlgn="base" hangingPunct="1">
        <a:spcBef>
          <a:spcPct val="0"/>
        </a:spcBef>
        <a:spcAft>
          <a:spcPct val="0"/>
        </a:spcAft>
        <a:buClr>
          <a:schemeClr val="tx1"/>
        </a:buClr>
        <a:defRPr sz="3200">
          <a:solidFill>
            <a:schemeClr val="tx1"/>
          </a:solidFill>
          <a:latin typeface="Arial" charset="0"/>
          <a:cs typeface="Arial" charset="0"/>
        </a:defRPr>
      </a:lvl6pPr>
      <a:lvl7pPr marL="914400" algn="l" rtl="0" eaLnBrk="1" fontAlgn="base" hangingPunct="1">
        <a:spcBef>
          <a:spcPct val="0"/>
        </a:spcBef>
        <a:spcAft>
          <a:spcPct val="0"/>
        </a:spcAft>
        <a:buClr>
          <a:schemeClr val="tx1"/>
        </a:buClr>
        <a:defRPr sz="3200">
          <a:solidFill>
            <a:schemeClr val="tx1"/>
          </a:solidFill>
          <a:latin typeface="Arial" charset="0"/>
          <a:cs typeface="Arial" charset="0"/>
        </a:defRPr>
      </a:lvl7pPr>
      <a:lvl8pPr marL="1371600" algn="l" rtl="0" eaLnBrk="1" fontAlgn="base" hangingPunct="1">
        <a:spcBef>
          <a:spcPct val="0"/>
        </a:spcBef>
        <a:spcAft>
          <a:spcPct val="0"/>
        </a:spcAft>
        <a:buClr>
          <a:schemeClr val="tx1"/>
        </a:buClr>
        <a:defRPr sz="3200">
          <a:solidFill>
            <a:schemeClr val="tx1"/>
          </a:solidFill>
          <a:latin typeface="Arial" charset="0"/>
          <a:cs typeface="Arial" charset="0"/>
        </a:defRPr>
      </a:lvl8pPr>
      <a:lvl9pPr marL="1828800" algn="l" rtl="0" eaLnBrk="1" fontAlgn="base" hangingPunct="1">
        <a:spcBef>
          <a:spcPct val="0"/>
        </a:spcBef>
        <a:spcAft>
          <a:spcPct val="0"/>
        </a:spcAft>
        <a:buClr>
          <a:schemeClr val="tx1"/>
        </a:buClr>
        <a:defRPr sz="3200">
          <a:solidFill>
            <a:schemeClr val="tx1"/>
          </a:solidFill>
          <a:latin typeface="Arial" charset="0"/>
          <a:cs typeface="Arial" charset="0"/>
        </a:defRPr>
      </a:lvl9pPr>
    </p:titleStyle>
    <p:bodyStyle>
      <a:lvl1pPr marL="342900" indent="-342900" algn="l" rtl="0" eaLnBrk="1" fontAlgn="base" hangingPunct="1">
        <a:spcBef>
          <a:spcPct val="20000"/>
        </a:spcBef>
        <a:spcAft>
          <a:spcPct val="0"/>
        </a:spcAft>
        <a:buClr>
          <a:schemeClr val="tx1"/>
        </a:buClr>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lr>
          <a:schemeClr val="tx1"/>
        </a:buClr>
        <a:buChar char="•"/>
        <a:defRPr sz="2400">
          <a:solidFill>
            <a:schemeClr val="tx1"/>
          </a:solidFill>
          <a:latin typeface="+mn-lt"/>
          <a:cs typeface="+mn-cs"/>
        </a:defRPr>
      </a:lvl2pPr>
      <a:lvl3pPr marL="1143000" indent="-228600" algn="l" rtl="0" eaLnBrk="1" fontAlgn="base" hangingPunct="1">
        <a:spcBef>
          <a:spcPct val="20000"/>
        </a:spcBef>
        <a:spcAft>
          <a:spcPct val="0"/>
        </a:spcAft>
        <a:buClr>
          <a:schemeClr val="tx1"/>
        </a:buClr>
        <a:buChar char="•"/>
        <a:defRPr sz="2400">
          <a:solidFill>
            <a:schemeClr val="tx1"/>
          </a:solidFill>
          <a:latin typeface="+mn-lt"/>
          <a:cs typeface="+mn-cs"/>
        </a:defRPr>
      </a:lvl3pPr>
      <a:lvl4pPr marL="1600200" indent="-228600" algn="l" rtl="0" eaLnBrk="1" fontAlgn="base" hangingPunct="1">
        <a:spcBef>
          <a:spcPct val="20000"/>
        </a:spcBef>
        <a:spcAft>
          <a:spcPct val="0"/>
        </a:spcAft>
        <a:buClr>
          <a:schemeClr val="tx1"/>
        </a:buClr>
        <a:buChar char="•"/>
        <a:defRPr sz="2400">
          <a:solidFill>
            <a:schemeClr val="tx1"/>
          </a:solidFill>
          <a:latin typeface="+mn-lt"/>
          <a:cs typeface="+mn-cs"/>
        </a:defRPr>
      </a:lvl4pPr>
      <a:lvl5pPr marL="2057400" indent="-228600" algn="l" rtl="0" eaLnBrk="1" fontAlgn="base" hangingPunct="1">
        <a:spcBef>
          <a:spcPct val="20000"/>
        </a:spcBef>
        <a:spcAft>
          <a:spcPct val="0"/>
        </a:spcAft>
        <a:buClr>
          <a:schemeClr val="tx1"/>
        </a:buClr>
        <a:buChar char="•"/>
        <a:defRPr sz="2400">
          <a:solidFill>
            <a:schemeClr val="tx1"/>
          </a:solidFill>
          <a:latin typeface="+mn-lt"/>
          <a:cs typeface="+mn-cs"/>
        </a:defRPr>
      </a:lvl5pPr>
      <a:lvl6pPr marL="2514600" indent="-228600" algn="l" rtl="0" eaLnBrk="1" fontAlgn="base" hangingPunct="1">
        <a:spcBef>
          <a:spcPct val="20000"/>
        </a:spcBef>
        <a:spcAft>
          <a:spcPct val="0"/>
        </a:spcAft>
        <a:buClr>
          <a:schemeClr val="tx1"/>
        </a:buClr>
        <a:buChar char="•"/>
        <a:defRPr sz="2400">
          <a:solidFill>
            <a:schemeClr val="tx1"/>
          </a:solidFill>
          <a:latin typeface="+mn-lt"/>
          <a:cs typeface="+mn-cs"/>
        </a:defRPr>
      </a:lvl6pPr>
      <a:lvl7pPr marL="2971800" indent="-228600" algn="l" rtl="0" eaLnBrk="1" fontAlgn="base" hangingPunct="1">
        <a:spcBef>
          <a:spcPct val="20000"/>
        </a:spcBef>
        <a:spcAft>
          <a:spcPct val="0"/>
        </a:spcAft>
        <a:buClr>
          <a:schemeClr val="tx1"/>
        </a:buClr>
        <a:buChar char="•"/>
        <a:defRPr sz="2400">
          <a:solidFill>
            <a:schemeClr val="tx1"/>
          </a:solidFill>
          <a:latin typeface="+mn-lt"/>
          <a:cs typeface="+mn-cs"/>
        </a:defRPr>
      </a:lvl7pPr>
      <a:lvl8pPr marL="3429000" indent="-228600" algn="l" rtl="0" eaLnBrk="1" fontAlgn="base" hangingPunct="1">
        <a:spcBef>
          <a:spcPct val="20000"/>
        </a:spcBef>
        <a:spcAft>
          <a:spcPct val="0"/>
        </a:spcAft>
        <a:buClr>
          <a:schemeClr val="tx1"/>
        </a:buClr>
        <a:buChar char="•"/>
        <a:defRPr sz="2400">
          <a:solidFill>
            <a:schemeClr val="tx1"/>
          </a:solidFill>
          <a:latin typeface="+mn-lt"/>
          <a:cs typeface="+mn-cs"/>
        </a:defRPr>
      </a:lvl8pPr>
      <a:lvl9pPr marL="3886200" indent="-228600" algn="l" rtl="0" eaLnBrk="1" fontAlgn="base" hangingPunct="1">
        <a:spcBef>
          <a:spcPct val="20000"/>
        </a:spcBef>
        <a:spcAft>
          <a:spcPct val="0"/>
        </a:spcAft>
        <a:buClr>
          <a:schemeClr val="tx1"/>
        </a:buClr>
        <a:buChar char="•"/>
        <a:defRPr sz="24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sp>
        <p:nvSpPr>
          <p:cNvPr id="63490" name="Rectangle 2"/>
          <p:cNvSpPr>
            <a:spLocks noChangeArrowheads="1"/>
          </p:cNvSpPr>
          <p:nvPr/>
        </p:nvSpPr>
        <p:spPr bwMode="auto">
          <a:xfrm>
            <a:off x="136525" y="136525"/>
            <a:ext cx="8866188" cy="6581775"/>
          </a:xfrm>
          <a:prstGeom prst="rect">
            <a:avLst/>
          </a:prstGeom>
          <a:solidFill>
            <a:schemeClr val="bg1">
              <a:alpha val="50000"/>
            </a:schemeClr>
          </a:solidFill>
          <a:ln w="9525">
            <a:noFill/>
            <a:miter lim="800000"/>
            <a:headEnd/>
            <a:tailEnd/>
          </a:ln>
          <a:effectLst/>
        </p:spPr>
        <p:txBody>
          <a:bodyPr wrap="none" anchor="ctr"/>
          <a:lstStyle/>
          <a:p>
            <a:endParaRPr lang="en-US"/>
          </a:p>
        </p:txBody>
      </p:sp>
      <p:sp>
        <p:nvSpPr>
          <p:cNvPr id="63491" name="Rectangle 3"/>
          <p:cNvSpPr>
            <a:spLocks noGrp="1" noChangeArrowheads="1"/>
          </p:cNvSpPr>
          <p:nvPr>
            <p:ph type="title"/>
            <p:custDataLst>
              <p:tags r:id="rId13"/>
            </p:custDataLst>
          </p:nvPr>
        </p:nvSpPr>
        <p:spPr bwMode="auto">
          <a:xfrm>
            <a:off x="455613" y="274638"/>
            <a:ext cx="8226425" cy="1143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63492" name="Rectangle 4"/>
          <p:cNvSpPr>
            <a:spLocks noGrp="1" noChangeArrowheads="1"/>
          </p:cNvSpPr>
          <p:nvPr>
            <p:ph type="body" idx="1"/>
            <p:custDataLst>
              <p:tags r:id="rId14"/>
            </p:custDataLst>
          </p:nvPr>
        </p:nvSpPr>
        <p:spPr bwMode="auto">
          <a:xfrm>
            <a:off x="455613" y="1600200"/>
            <a:ext cx="8226425"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3493" name="Rectangle 5"/>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63494" name="Rectangle 6"/>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63495" name="Rectangle 7"/>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772E7981-0DD0-402B-B9F0-AC940EE5CBB0}"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spd="med">
    <p:wipe dir="d"/>
  </p:transition>
  <p:txStyles>
    <p:titleStyle>
      <a:lvl1pPr algn="l" rtl="0" eaLnBrk="1" fontAlgn="base" hangingPunct="1">
        <a:spcBef>
          <a:spcPct val="0"/>
        </a:spcBef>
        <a:spcAft>
          <a:spcPct val="0"/>
        </a:spcAft>
        <a:buClr>
          <a:schemeClr val="tx1"/>
        </a:buClr>
        <a:defRPr sz="3200">
          <a:solidFill>
            <a:schemeClr val="tx1"/>
          </a:solidFill>
          <a:latin typeface="+mj-lt"/>
          <a:ea typeface="+mj-ea"/>
          <a:cs typeface="+mj-cs"/>
        </a:defRPr>
      </a:lvl1pPr>
      <a:lvl2pPr algn="l" rtl="0" eaLnBrk="1" fontAlgn="base" hangingPunct="1">
        <a:spcBef>
          <a:spcPct val="0"/>
        </a:spcBef>
        <a:spcAft>
          <a:spcPct val="0"/>
        </a:spcAft>
        <a:buClr>
          <a:schemeClr val="tx1"/>
        </a:buClr>
        <a:defRPr sz="3200">
          <a:solidFill>
            <a:schemeClr val="tx1"/>
          </a:solidFill>
          <a:latin typeface="Arial" charset="0"/>
        </a:defRPr>
      </a:lvl2pPr>
      <a:lvl3pPr algn="l" rtl="0" eaLnBrk="1" fontAlgn="base" hangingPunct="1">
        <a:spcBef>
          <a:spcPct val="0"/>
        </a:spcBef>
        <a:spcAft>
          <a:spcPct val="0"/>
        </a:spcAft>
        <a:buClr>
          <a:schemeClr val="tx1"/>
        </a:buClr>
        <a:defRPr sz="3200">
          <a:solidFill>
            <a:schemeClr val="tx1"/>
          </a:solidFill>
          <a:latin typeface="Arial" charset="0"/>
        </a:defRPr>
      </a:lvl3pPr>
      <a:lvl4pPr algn="l" rtl="0" eaLnBrk="1" fontAlgn="base" hangingPunct="1">
        <a:spcBef>
          <a:spcPct val="0"/>
        </a:spcBef>
        <a:spcAft>
          <a:spcPct val="0"/>
        </a:spcAft>
        <a:buClr>
          <a:schemeClr val="tx1"/>
        </a:buClr>
        <a:defRPr sz="3200">
          <a:solidFill>
            <a:schemeClr val="tx1"/>
          </a:solidFill>
          <a:latin typeface="Arial" charset="0"/>
        </a:defRPr>
      </a:lvl4pPr>
      <a:lvl5pPr algn="l" rtl="0" eaLnBrk="1" fontAlgn="base" hangingPunct="1">
        <a:spcBef>
          <a:spcPct val="0"/>
        </a:spcBef>
        <a:spcAft>
          <a:spcPct val="0"/>
        </a:spcAft>
        <a:buClr>
          <a:schemeClr val="tx1"/>
        </a:buClr>
        <a:defRPr sz="3200">
          <a:solidFill>
            <a:schemeClr val="tx1"/>
          </a:solidFill>
          <a:latin typeface="Arial" charset="0"/>
        </a:defRPr>
      </a:lvl5pPr>
      <a:lvl6pPr marL="457200" algn="l" rtl="0" eaLnBrk="1" fontAlgn="base" hangingPunct="1">
        <a:spcBef>
          <a:spcPct val="0"/>
        </a:spcBef>
        <a:spcAft>
          <a:spcPct val="0"/>
        </a:spcAft>
        <a:buClr>
          <a:schemeClr val="tx1"/>
        </a:buClr>
        <a:defRPr sz="3200">
          <a:solidFill>
            <a:schemeClr val="tx1"/>
          </a:solidFill>
          <a:latin typeface="Arial" charset="0"/>
        </a:defRPr>
      </a:lvl6pPr>
      <a:lvl7pPr marL="914400" algn="l" rtl="0" eaLnBrk="1" fontAlgn="base" hangingPunct="1">
        <a:spcBef>
          <a:spcPct val="0"/>
        </a:spcBef>
        <a:spcAft>
          <a:spcPct val="0"/>
        </a:spcAft>
        <a:buClr>
          <a:schemeClr val="tx1"/>
        </a:buClr>
        <a:defRPr sz="3200">
          <a:solidFill>
            <a:schemeClr val="tx1"/>
          </a:solidFill>
          <a:latin typeface="Arial" charset="0"/>
        </a:defRPr>
      </a:lvl7pPr>
      <a:lvl8pPr marL="1371600" algn="l" rtl="0" eaLnBrk="1" fontAlgn="base" hangingPunct="1">
        <a:spcBef>
          <a:spcPct val="0"/>
        </a:spcBef>
        <a:spcAft>
          <a:spcPct val="0"/>
        </a:spcAft>
        <a:buClr>
          <a:schemeClr val="tx1"/>
        </a:buClr>
        <a:defRPr sz="3200">
          <a:solidFill>
            <a:schemeClr val="tx1"/>
          </a:solidFill>
          <a:latin typeface="Arial" charset="0"/>
        </a:defRPr>
      </a:lvl8pPr>
      <a:lvl9pPr marL="1828800" algn="l" rtl="0" eaLnBrk="1" fontAlgn="base" hangingPunct="1">
        <a:spcBef>
          <a:spcPct val="0"/>
        </a:spcBef>
        <a:spcAft>
          <a:spcPct val="0"/>
        </a:spcAft>
        <a:buClr>
          <a:schemeClr val="tx1"/>
        </a:buClr>
        <a:defRPr sz="3200">
          <a:solidFill>
            <a:schemeClr val="tx1"/>
          </a:solidFill>
          <a:latin typeface="Arial" charset="0"/>
        </a:defRPr>
      </a:lvl9pPr>
    </p:titleStyle>
    <p:bodyStyle>
      <a:lvl1pPr marL="342900" indent="-342900" algn="l" rtl="0" eaLnBrk="1" fontAlgn="base" hangingPunct="1">
        <a:spcBef>
          <a:spcPct val="20000"/>
        </a:spcBef>
        <a:spcAft>
          <a:spcPct val="0"/>
        </a:spcAft>
        <a:buClr>
          <a:schemeClr val="tx1"/>
        </a:buClr>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lr>
          <a:schemeClr val="tx1"/>
        </a:buClr>
        <a:buChar char="•"/>
        <a:defRPr sz="2400">
          <a:solidFill>
            <a:schemeClr val="tx1"/>
          </a:solidFill>
          <a:latin typeface="+mn-lt"/>
        </a:defRPr>
      </a:lvl2pPr>
      <a:lvl3pPr marL="1143000" indent="-228600" algn="l" rtl="0" eaLnBrk="1" fontAlgn="base" hangingPunct="1">
        <a:spcBef>
          <a:spcPct val="20000"/>
        </a:spcBef>
        <a:spcAft>
          <a:spcPct val="0"/>
        </a:spcAft>
        <a:buClr>
          <a:schemeClr val="tx1"/>
        </a:buClr>
        <a:buChar char="•"/>
        <a:defRPr sz="2400">
          <a:solidFill>
            <a:schemeClr val="tx1"/>
          </a:solidFill>
          <a:latin typeface="+mn-lt"/>
        </a:defRPr>
      </a:lvl3pPr>
      <a:lvl4pPr marL="1600200" indent="-228600" algn="l" rtl="0" eaLnBrk="1" fontAlgn="base" hangingPunct="1">
        <a:spcBef>
          <a:spcPct val="20000"/>
        </a:spcBef>
        <a:spcAft>
          <a:spcPct val="0"/>
        </a:spcAft>
        <a:buClr>
          <a:schemeClr val="tx1"/>
        </a:buClr>
        <a:buChar char="•"/>
        <a:defRPr sz="2400">
          <a:solidFill>
            <a:schemeClr val="tx1"/>
          </a:solidFill>
          <a:latin typeface="+mn-lt"/>
        </a:defRPr>
      </a:lvl4pPr>
      <a:lvl5pPr marL="2057400" indent="-228600" algn="l" rtl="0" eaLnBrk="1" fontAlgn="base" hangingPunct="1">
        <a:spcBef>
          <a:spcPct val="20000"/>
        </a:spcBef>
        <a:spcAft>
          <a:spcPct val="0"/>
        </a:spcAft>
        <a:buClr>
          <a:schemeClr val="tx1"/>
        </a:buClr>
        <a:buChar char="•"/>
        <a:defRPr sz="2400">
          <a:solidFill>
            <a:schemeClr val="tx1"/>
          </a:solidFill>
          <a:latin typeface="+mn-lt"/>
        </a:defRPr>
      </a:lvl5pPr>
      <a:lvl6pPr marL="2514600" indent="-228600" algn="l" rtl="0" eaLnBrk="1" fontAlgn="base" hangingPunct="1">
        <a:spcBef>
          <a:spcPct val="20000"/>
        </a:spcBef>
        <a:spcAft>
          <a:spcPct val="0"/>
        </a:spcAft>
        <a:buClr>
          <a:schemeClr val="tx1"/>
        </a:buClr>
        <a:buChar char="•"/>
        <a:defRPr sz="2400">
          <a:solidFill>
            <a:schemeClr val="tx1"/>
          </a:solidFill>
          <a:latin typeface="+mn-lt"/>
        </a:defRPr>
      </a:lvl6pPr>
      <a:lvl7pPr marL="2971800" indent="-228600" algn="l" rtl="0" eaLnBrk="1" fontAlgn="base" hangingPunct="1">
        <a:spcBef>
          <a:spcPct val="20000"/>
        </a:spcBef>
        <a:spcAft>
          <a:spcPct val="0"/>
        </a:spcAft>
        <a:buClr>
          <a:schemeClr val="tx1"/>
        </a:buClr>
        <a:buChar char="•"/>
        <a:defRPr sz="2400">
          <a:solidFill>
            <a:schemeClr val="tx1"/>
          </a:solidFill>
          <a:latin typeface="+mn-lt"/>
        </a:defRPr>
      </a:lvl7pPr>
      <a:lvl8pPr marL="3429000" indent="-228600" algn="l" rtl="0" eaLnBrk="1" fontAlgn="base" hangingPunct="1">
        <a:spcBef>
          <a:spcPct val="20000"/>
        </a:spcBef>
        <a:spcAft>
          <a:spcPct val="0"/>
        </a:spcAft>
        <a:buClr>
          <a:schemeClr val="tx1"/>
        </a:buClr>
        <a:buChar char="•"/>
        <a:defRPr sz="2400">
          <a:solidFill>
            <a:schemeClr val="tx1"/>
          </a:solidFill>
          <a:latin typeface="+mn-lt"/>
        </a:defRPr>
      </a:lvl8pPr>
      <a:lvl9pPr marL="3886200" indent="-228600" algn="l" rtl="0" eaLnBrk="1" fontAlgn="base" hangingPunct="1">
        <a:spcBef>
          <a:spcPct val="20000"/>
        </a:spcBef>
        <a:spcAft>
          <a:spcPct val="0"/>
        </a:spcAft>
        <a:buClr>
          <a:schemeClr val="tx1"/>
        </a:buClr>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sp>
        <p:nvSpPr>
          <p:cNvPr id="63490" name="Rectangle 2"/>
          <p:cNvSpPr>
            <a:spLocks noGrp="1" noChangeArrowheads="1"/>
          </p:cNvSpPr>
          <p:nvPr>
            <p:ph type="title"/>
            <p:custDataLst>
              <p:tags r:id="rId13"/>
            </p:custDataLst>
          </p:nvPr>
        </p:nvSpPr>
        <p:spPr bwMode="auto">
          <a:xfrm>
            <a:off x="2703513" y="274638"/>
            <a:ext cx="6316662" cy="1143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63491" name="Rectangle 3"/>
          <p:cNvSpPr>
            <a:spLocks noGrp="1" noChangeArrowheads="1"/>
          </p:cNvSpPr>
          <p:nvPr>
            <p:ph type="body" idx="1"/>
            <p:custDataLst>
              <p:tags r:id="rId14"/>
            </p:custDataLst>
          </p:nvPr>
        </p:nvSpPr>
        <p:spPr bwMode="auto">
          <a:xfrm>
            <a:off x="2693988" y="1600200"/>
            <a:ext cx="6326187"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349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pitchFamily="18" charset="0"/>
              </a:defRPr>
            </a:lvl1pPr>
          </a:lstStyle>
          <a:p>
            <a:endParaRPr lang="en-US"/>
          </a:p>
        </p:txBody>
      </p:sp>
      <p:sp>
        <p:nvSpPr>
          <p:cNvPr id="6349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New Roman" pitchFamily="18" charset="0"/>
              </a:defRPr>
            </a:lvl1pPr>
          </a:lstStyle>
          <a:p>
            <a:endParaRPr lang="en-US"/>
          </a:p>
        </p:txBody>
      </p:sp>
      <p:sp>
        <p:nvSpPr>
          <p:cNvPr id="6349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Times New Roman" pitchFamily="18" charset="0"/>
              </a:defRPr>
            </a:lvl1pPr>
          </a:lstStyle>
          <a:p>
            <a:fld id="{36518607-64F3-4EDD-B37F-FD02B7E0C12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ransition spd="med">
    <p:wipe dir="d"/>
  </p:transition>
  <p:txStyles>
    <p:titleStyle>
      <a:lvl1pPr algn="l" rtl="0" eaLnBrk="1" fontAlgn="base" hangingPunct="1">
        <a:spcBef>
          <a:spcPct val="0"/>
        </a:spcBef>
        <a:spcAft>
          <a:spcPct val="0"/>
        </a:spcAft>
        <a:buClr>
          <a:schemeClr val="tx1"/>
        </a:buClr>
        <a:defRPr sz="3200">
          <a:solidFill>
            <a:schemeClr val="tx1"/>
          </a:solidFill>
          <a:latin typeface="+mj-lt"/>
          <a:ea typeface="+mj-ea"/>
          <a:cs typeface="+mj-cs"/>
        </a:defRPr>
      </a:lvl1pPr>
      <a:lvl2pPr algn="l" rtl="0" eaLnBrk="1" fontAlgn="base" hangingPunct="1">
        <a:spcBef>
          <a:spcPct val="0"/>
        </a:spcBef>
        <a:spcAft>
          <a:spcPct val="0"/>
        </a:spcAft>
        <a:buClr>
          <a:schemeClr val="tx1"/>
        </a:buClr>
        <a:defRPr sz="3200">
          <a:solidFill>
            <a:schemeClr val="tx1"/>
          </a:solidFill>
          <a:latin typeface="Arial" charset="0"/>
          <a:cs typeface="Arial" charset="0"/>
        </a:defRPr>
      </a:lvl2pPr>
      <a:lvl3pPr algn="l" rtl="0" eaLnBrk="1" fontAlgn="base" hangingPunct="1">
        <a:spcBef>
          <a:spcPct val="0"/>
        </a:spcBef>
        <a:spcAft>
          <a:spcPct val="0"/>
        </a:spcAft>
        <a:buClr>
          <a:schemeClr val="tx1"/>
        </a:buClr>
        <a:defRPr sz="3200">
          <a:solidFill>
            <a:schemeClr val="tx1"/>
          </a:solidFill>
          <a:latin typeface="Arial" charset="0"/>
          <a:cs typeface="Arial" charset="0"/>
        </a:defRPr>
      </a:lvl3pPr>
      <a:lvl4pPr algn="l" rtl="0" eaLnBrk="1" fontAlgn="base" hangingPunct="1">
        <a:spcBef>
          <a:spcPct val="0"/>
        </a:spcBef>
        <a:spcAft>
          <a:spcPct val="0"/>
        </a:spcAft>
        <a:buClr>
          <a:schemeClr val="tx1"/>
        </a:buClr>
        <a:defRPr sz="3200">
          <a:solidFill>
            <a:schemeClr val="tx1"/>
          </a:solidFill>
          <a:latin typeface="Arial" charset="0"/>
          <a:cs typeface="Arial" charset="0"/>
        </a:defRPr>
      </a:lvl4pPr>
      <a:lvl5pPr algn="l" rtl="0" eaLnBrk="1" fontAlgn="base" hangingPunct="1">
        <a:spcBef>
          <a:spcPct val="0"/>
        </a:spcBef>
        <a:spcAft>
          <a:spcPct val="0"/>
        </a:spcAft>
        <a:buClr>
          <a:schemeClr val="tx1"/>
        </a:buClr>
        <a:defRPr sz="3200">
          <a:solidFill>
            <a:schemeClr val="tx1"/>
          </a:solidFill>
          <a:latin typeface="Arial" charset="0"/>
          <a:cs typeface="Arial" charset="0"/>
        </a:defRPr>
      </a:lvl5pPr>
      <a:lvl6pPr marL="457200" algn="l" rtl="0" eaLnBrk="1" fontAlgn="base" hangingPunct="1">
        <a:spcBef>
          <a:spcPct val="0"/>
        </a:spcBef>
        <a:spcAft>
          <a:spcPct val="0"/>
        </a:spcAft>
        <a:buClr>
          <a:schemeClr val="tx1"/>
        </a:buClr>
        <a:defRPr sz="3200">
          <a:solidFill>
            <a:schemeClr val="tx1"/>
          </a:solidFill>
          <a:latin typeface="Arial" charset="0"/>
          <a:cs typeface="Arial" charset="0"/>
        </a:defRPr>
      </a:lvl6pPr>
      <a:lvl7pPr marL="914400" algn="l" rtl="0" eaLnBrk="1" fontAlgn="base" hangingPunct="1">
        <a:spcBef>
          <a:spcPct val="0"/>
        </a:spcBef>
        <a:spcAft>
          <a:spcPct val="0"/>
        </a:spcAft>
        <a:buClr>
          <a:schemeClr val="tx1"/>
        </a:buClr>
        <a:defRPr sz="3200">
          <a:solidFill>
            <a:schemeClr val="tx1"/>
          </a:solidFill>
          <a:latin typeface="Arial" charset="0"/>
          <a:cs typeface="Arial" charset="0"/>
        </a:defRPr>
      </a:lvl7pPr>
      <a:lvl8pPr marL="1371600" algn="l" rtl="0" eaLnBrk="1" fontAlgn="base" hangingPunct="1">
        <a:spcBef>
          <a:spcPct val="0"/>
        </a:spcBef>
        <a:spcAft>
          <a:spcPct val="0"/>
        </a:spcAft>
        <a:buClr>
          <a:schemeClr val="tx1"/>
        </a:buClr>
        <a:defRPr sz="3200">
          <a:solidFill>
            <a:schemeClr val="tx1"/>
          </a:solidFill>
          <a:latin typeface="Arial" charset="0"/>
          <a:cs typeface="Arial" charset="0"/>
        </a:defRPr>
      </a:lvl8pPr>
      <a:lvl9pPr marL="1828800" algn="l" rtl="0" eaLnBrk="1" fontAlgn="base" hangingPunct="1">
        <a:spcBef>
          <a:spcPct val="0"/>
        </a:spcBef>
        <a:spcAft>
          <a:spcPct val="0"/>
        </a:spcAft>
        <a:buClr>
          <a:schemeClr val="tx1"/>
        </a:buClr>
        <a:defRPr sz="3200">
          <a:solidFill>
            <a:schemeClr val="tx1"/>
          </a:solidFill>
          <a:latin typeface="Arial" charset="0"/>
          <a:cs typeface="Arial" charset="0"/>
        </a:defRPr>
      </a:lvl9pPr>
    </p:titleStyle>
    <p:bodyStyle>
      <a:lvl1pPr marL="342900" indent="-342900" algn="l" rtl="0" eaLnBrk="1" fontAlgn="base" hangingPunct="1">
        <a:spcBef>
          <a:spcPct val="20000"/>
        </a:spcBef>
        <a:spcAft>
          <a:spcPct val="0"/>
        </a:spcAft>
        <a:buClr>
          <a:schemeClr val="tx1"/>
        </a:buClr>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lr>
          <a:schemeClr val="tx1"/>
        </a:buClr>
        <a:buChar char="•"/>
        <a:defRPr sz="2400">
          <a:solidFill>
            <a:schemeClr val="tx1"/>
          </a:solidFill>
          <a:latin typeface="+mn-lt"/>
          <a:cs typeface="+mn-cs"/>
        </a:defRPr>
      </a:lvl2pPr>
      <a:lvl3pPr marL="1143000" indent="-228600" algn="l" rtl="0" eaLnBrk="1" fontAlgn="base" hangingPunct="1">
        <a:spcBef>
          <a:spcPct val="20000"/>
        </a:spcBef>
        <a:spcAft>
          <a:spcPct val="0"/>
        </a:spcAft>
        <a:buClr>
          <a:schemeClr val="tx1"/>
        </a:buClr>
        <a:buChar char="•"/>
        <a:defRPr sz="2400">
          <a:solidFill>
            <a:schemeClr val="tx1"/>
          </a:solidFill>
          <a:latin typeface="+mn-lt"/>
          <a:cs typeface="+mn-cs"/>
        </a:defRPr>
      </a:lvl3pPr>
      <a:lvl4pPr marL="1600200" indent="-228600" algn="l" rtl="0" eaLnBrk="1" fontAlgn="base" hangingPunct="1">
        <a:spcBef>
          <a:spcPct val="20000"/>
        </a:spcBef>
        <a:spcAft>
          <a:spcPct val="0"/>
        </a:spcAft>
        <a:buClr>
          <a:schemeClr val="tx1"/>
        </a:buClr>
        <a:buChar char="•"/>
        <a:defRPr sz="2400">
          <a:solidFill>
            <a:schemeClr val="tx1"/>
          </a:solidFill>
          <a:latin typeface="+mn-lt"/>
          <a:cs typeface="+mn-cs"/>
        </a:defRPr>
      </a:lvl4pPr>
      <a:lvl5pPr marL="2057400" indent="-228600" algn="l" rtl="0" eaLnBrk="1" fontAlgn="base" hangingPunct="1">
        <a:spcBef>
          <a:spcPct val="20000"/>
        </a:spcBef>
        <a:spcAft>
          <a:spcPct val="0"/>
        </a:spcAft>
        <a:buClr>
          <a:schemeClr val="tx1"/>
        </a:buClr>
        <a:buChar char="•"/>
        <a:defRPr sz="2400">
          <a:solidFill>
            <a:schemeClr val="tx1"/>
          </a:solidFill>
          <a:latin typeface="+mn-lt"/>
          <a:cs typeface="+mn-cs"/>
        </a:defRPr>
      </a:lvl5pPr>
      <a:lvl6pPr marL="2514600" indent="-228600" algn="l" rtl="0" eaLnBrk="1" fontAlgn="base" hangingPunct="1">
        <a:spcBef>
          <a:spcPct val="20000"/>
        </a:spcBef>
        <a:spcAft>
          <a:spcPct val="0"/>
        </a:spcAft>
        <a:buClr>
          <a:schemeClr val="tx1"/>
        </a:buClr>
        <a:buChar char="•"/>
        <a:defRPr sz="2400">
          <a:solidFill>
            <a:schemeClr val="tx1"/>
          </a:solidFill>
          <a:latin typeface="+mn-lt"/>
          <a:cs typeface="+mn-cs"/>
        </a:defRPr>
      </a:lvl6pPr>
      <a:lvl7pPr marL="2971800" indent="-228600" algn="l" rtl="0" eaLnBrk="1" fontAlgn="base" hangingPunct="1">
        <a:spcBef>
          <a:spcPct val="20000"/>
        </a:spcBef>
        <a:spcAft>
          <a:spcPct val="0"/>
        </a:spcAft>
        <a:buClr>
          <a:schemeClr val="tx1"/>
        </a:buClr>
        <a:buChar char="•"/>
        <a:defRPr sz="2400">
          <a:solidFill>
            <a:schemeClr val="tx1"/>
          </a:solidFill>
          <a:latin typeface="+mn-lt"/>
          <a:cs typeface="+mn-cs"/>
        </a:defRPr>
      </a:lvl7pPr>
      <a:lvl8pPr marL="3429000" indent="-228600" algn="l" rtl="0" eaLnBrk="1" fontAlgn="base" hangingPunct="1">
        <a:spcBef>
          <a:spcPct val="20000"/>
        </a:spcBef>
        <a:spcAft>
          <a:spcPct val="0"/>
        </a:spcAft>
        <a:buClr>
          <a:schemeClr val="tx1"/>
        </a:buClr>
        <a:buChar char="•"/>
        <a:defRPr sz="2400">
          <a:solidFill>
            <a:schemeClr val="tx1"/>
          </a:solidFill>
          <a:latin typeface="+mn-lt"/>
          <a:cs typeface="+mn-cs"/>
        </a:defRPr>
      </a:lvl8pPr>
      <a:lvl9pPr marL="3886200" indent="-228600" algn="l" rtl="0" eaLnBrk="1" fontAlgn="base" hangingPunct="1">
        <a:spcBef>
          <a:spcPct val="20000"/>
        </a:spcBef>
        <a:spcAft>
          <a:spcPct val="0"/>
        </a:spcAft>
        <a:buClr>
          <a:schemeClr val="tx1"/>
        </a:buClr>
        <a:buChar char="•"/>
        <a:defRPr sz="24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sp>
        <p:nvSpPr>
          <p:cNvPr id="90114" name="Rectangle 2"/>
          <p:cNvSpPr>
            <a:spLocks noChangeArrowheads="1"/>
          </p:cNvSpPr>
          <p:nvPr/>
        </p:nvSpPr>
        <p:spPr bwMode="auto">
          <a:xfrm>
            <a:off x="136525" y="136525"/>
            <a:ext cx="8866188" cy="6581775"/>
          </a:xfrm>
          <a:prstGeom prst="rect">
            <a:avLst/>
          </a:prstGeom>
          <a:solidFill>
            <a:schemeClr val="bg1">
              <a:alpha val="50000"/>
            </a:schemeClr>
          </a:solidFill>
          <a:ln w="9525">
            <a:noFill/>
            <a:miter lim="800000"/>
            <a:headEnd/>
            <a:tailEnd/>
          </a:ln>
          <a:effectLst/>
        </p:spPr>
        <p:txBody>
          <a:bodyPr wrap="none" anchor="ctr"/>
          <a:lstStyle/>
          <a:p>
            <a:endParaRPr lang="en-US"/>
          </a:p>
        </p:txBody>
      </p:sp>
      <p:sp>
        <p:nvSpPr>
          <p:cNvPr id="90115" name="Rectangle 3"/>
          <p:cNvSpPr>
            <a:spLocks noGrp="1" noChangeArrowheads="1"/>
          </p:cNvSpPr>
          <p:nvPr>
            <p:ph type="title"/>
            <p:custDataLst>
              <p:tags r:id="rId13"/>
            </p:custDataLst>
          </p:nvPr>
        </p:nvSpPr>
        <p:spPr bwMode="auto">
          <a:xfrm>
            <a:off x="455613" y="274638"/>
            <a:ext cx="8226425" cy="1143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90116" name="Rectangle 4"/>
          <p:cNvSpPr>
            <a:spLocks noGrp="1" noChangeArrowheads="1"/>
          </p:cNvSpPr>
          <p:nvPr>
            <p:ph type="body" idx="1"/>
            <p:custDataLst>
              <p:tags r:id="rId14"/>
            </p:custDataLst>
          </p:nvPr>
        </p:nvSpPr>
        <p:spPr bwMode="auto">
          <a:xfrm>
            <a:off x="455613" y="1600200"/>
            <a:ext cx="8226425"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0117" name="Rectangle 5"/>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90118" name="Rectangle 6"/>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90119" name="Rectangle 7"/>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D439E175-0BA0-45A6-91BB-99A16D7EBF65}"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ransition spd="med">
    <p:wipe dir="d"/>
  </p:transition>
  <p:txStyles>
    <p:titleStyle>
      <a:lvl1pPr algn="l" rtl="0" eaLnBrk="1" fontAlgn="base" hangingPunct="1">
        <a:spcBef>
          <a:spcPct val="0"/>
        </a:spcBef>
        <a:spcAft>
          <a:spcPct val="0"/>
        </a:spcAft>
        <a:buClr>
          <a:schemeClr val="tx1"/>
        </a:buClr>
        <a:defRPr sz="3200">
          <a:solidFill>
            <a:schemeClr val="tx1"/>
          </a:solidFill>
          <a:latin typeface="+mj-lt"/>
          <a:ea typeface="+mj-ea"/>
          <a:cs typeface="+mj-cs"/>
        </a:defRPr>
      </a:lvl1pPr>
      <a:lvl2pPr algn="l" rtl="0" eaLnBrk="1" fontAlgn="base" hangingPunct="1">
        <a:spcBef>
          <a:spcPct val="0"/>
        </a:spcBef>
        <a:spcAft>
          <a:spcPct val="0"/>
        </a:spcAft>
        <a:buClr>
          <a:schemeClr val="tx1"/>
        </a:buClr>
        <a:defRPr sz="3200">
          <a:solidFill>
            <a:schemeClr val="tx1"/>
          </a:solidFill>
          <a:latin typeface="Arial" charset="0"/>
        </a:defRPr>
      </a:lvl2pPr>
      <a:lvl3pPr algn="l" rtl="0" eaLnBrk="1" fontAlgn="base" hangingPunct="1">
        <a:spcBef>
          <a:spcPct val="0"/>
        </a:spcBef>
        <a:spcAft>
          <a:spcPct val="0"/>
        </a:spcAft>
        <a:buClr>
          <a:schemeClr val="tx1"/>
        </a:buClr>
        <a:defRPr sz="3200">
          <a:solidFill>
            <a:schemeClr val="tx1"/>
          </a:solidFill>
          <a:latin typeface="Arial" charset="0"/>
        </a:defRPr>
      </a:lvl3pPr>
      <a:lvl4pPr algn="l" rtl="0" eaLnBrk="1" fontAlgn="base" hangingPunct="1">
        <a:spcBef>
          <a:spcPct val="0"/>
        </a:spcBef>
        <a:spcAft>
          <a:spcPct val="0"/>
        </a:spcAft>
        <a:buClr>
          <a:schemeClr val="tx1"/>
        </a:buClr>
        <a:defRPr sz="3200">
          <a:solidFill>
            <a:schemeClr val="tx1"/>
          </a:solidFill>
          <a:latin typeface="Arial" charset="0"/>
        </a:defRPr>
      </a:lvl4pPr>
      <a:lvl5pPr algn="l" rtl="0" eaLnBrk="1" fontAlgn="base" hangingPunct="1">
        <a:spcBef>
          <a:spcPct val="0"/>
        </a:spcBef>
        <a:spcAft>
          <a:spcPct val="0"/>
        </a:spcAft>
        <a:buClr>
          <a:schemeClr val="tx1"/>
        </a:buClr>
        <a:defRPr sz="3200">
          <a:solidFill>
            <a:schemeClr val="tx1"/>
          </a:solidFill>
          <a:latin typeface="Arial" charset="0"/>
        </a:defRPr>
      </a:lvl5pPr>
      <a:lvl6pPr marL="457200" algn="l" rtl="0" eaLnBrk="1" fontAlgn="base" hangingPunct="1">
        <a:spcBef>
          <a:spcPct val="0"/>
        </a:spcBef>
        <a:spcAft>
          <a:spcPct val="0"/>
        </a:spcAft>
        <a:buClr>
          <a:schemeClr val="tx1"/>
        </a:buClr>
        <a:defRPr sz="3200">
          <a:solidFill>
            <a:schemeClr val="tx1"/>
          </a:solidFill>
          <a:latin typeface="Arial" charset="0"/>
        </a:defRPr>
      </a:lvl6pPr>
      <a:lvl7pPr marL="914400" algn="l" rtl="0" eaLnBrk="1" fontAlgn="base" hangingPunct="1">
        <a:spcBef>
          <a:spcPct val="0"/>
        </a:spcBef>
        <a:spcAft>
          <a:spcPct val="0"/>
        </a:spcAft>
        <a:buClr>
          <a:schemeClr val="tx1"/>
        </a:buClr>
        <a:defRPr sz="3200">
          <a:solidFill>
            <a:schemeClr val="tx1"/>
          </a:solidFill>
          <a:latin typeface="Arial" charset="0"/>
        </a:defRPr>
      </a:lvl7pPr>
      <a:lvl8pPr marL="1371600" algn="l" rtl="0" eaLnBrk="1" fontAlgn="base" hangingPunct="1">
        <a:spcBef>
          <a:spcPct val="0"/>
        </a:spcBef>
        <a:spcAft>
          <a:spcPct val="0"/>
        </a:spcAft>
        <a:buClr>
          <a:schemeClr val="tx1"/>
        </a:buClr>
        <a:defRPr sz="3200">
          <a:solidFill>
            <a:schemeClr val="tx1"/>
          </a:solidFill>
          <a:latin typeface="Arial" charset="0"/>
        </a:defRPr>
      </a:lvl8pPr>
      <a:lvl9pPr marL="1828800" algn="l" rtl="0" eaLnBrk="1" fontAlgn="base" hangingPunct="1">
        <a:spcBef>
          <a:spcPct val="0"/>
        </a:spcBef>
        <a:spcAft>
          <a:spcPct val="0"/>
        </a:spcAft>
        <a:buClr>
          <a:schemeClr val="tx1"/>
        </a:buClr>
        <a:defRPr sz="3200">
          <a:solidFill>
            <a:schemeClr val="tx1"/>
          </a:solidFill>
          <a:latin typeface="Arial" charset="0"/>
        </a:defRPr>
      </a:lvl9pPr>
    </p:titleStyle>
    <p:bodyStyle>
      <a:lvl1pPr marL="342900" indent="-342900" algn="l" rtl="0" eaLnBrk="1" fontAlgn="base" hangingPunct="1">
        <a:spcBef>
          <a:spcPct val="20000"/>
        </a:spcBef>
        <a:spcAft>
          <a:spcPct val="0"/>
        </a:spcAft>
        <a:buClr>
          <a:schemeClr val="tx1"/>
        </a:buClr>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lr>
          <a:schemeClr val="tx1"/>
        </a:buClr>
        <a:buChar char="•"/>
        <a:defRPr sz="2400">
          <a:solidFill>
            <a:schemeClr val="tx1"/>
          </a:solidFill>
          <a:latin typeface="+mn-lt"/>
        </a:defRPr>
      </a:lvl2pPr>
      <a:lvl3pPr marL="1143000" indent="-228600" algn="l" rtl="0" eaLnBrk="1" fontAlgn="base" hangingPunct="1">
        <a:spcBef>
          <a:spcPct val="20000"/>
        </a:spcBef>
        <a:spcAft>
          <a:spcPct val="0"/>
        </a:spcAft>
        <a:buClr>
          <a:schemeClr val="tx1"/>
        </a:buClr>
        <a:buChar char="•"/>
        <a:defRPr sz="2400">
          <a:solidFill>
            <a:schemeClr val="tx1"/>
          </a:solidFill>
          <a:latin typeface="+mn-lt"/>
        </a:defRPr>
      </a:lvl3pPr>
      <a:lvl4pPr marL="1600200" indent="-228600" algn="l" rtl="0" eaLnBrk="1" fontAlgn="base" hangingPunct="1">
        <a:spcBef>
          <a:spcPct val="20000"/>
        </a:spcBef>
        <a:spcAft>
          <a:spcPct val="0"/>
        </a:spcAft>
        <a:buClr>
          <a:schemeClr val="tx1"/>
        </a:buClr>
        <a:buChar char="•"/>
        <a:defRPr sz="2400">
          <a:solidFill>
            <a:schemeClr val="tx1"/>
          </a:solidFill>
          <a:latin typeface="+mn-lt"/>
        </a:defRPr>
      </a:lvl4pPr>
      <a:lvl5pPr marL="2057400" indent="-228600" algn="l" rtl="0" eaLnBrk="1" fontAlgn="base" hangingPunct="1">
        <a:spcBef>
          <a:spcPct val="20000"/>
        </a:spcBef>
        <a:spcAft>
          <a:spcPct val="0"/>
        </a:spcAft>
        <a:buClr>
          <a:schemeClr val="tx1"/>
        </a:buClr>
        <a:buChar char="•"/>
        <a:defRPr sz="2400">
          <a:solidFill>
            <a:schemeClr val="tx1"/>
          </a:solidFill>
          <a:latin typeface="+mn-lt"/>
        </a:defRPr>
      </a:lvl5pPr>
      <a:lvl6pPr marL="2514600" indent="-228600" algn="l" rtl="0" eaLnBrk="1" fontAlgn="base" hangingPunct="1">
        <a:spcBef>
          <a:spcPct val="20000"/>
        </a:spcBef>
        <a:spcAft>
          <a:spcPct val="0"/>
        </a:spcAft>
        <a:buClr>
          <a:schemeClr val="tx1"/>
        </a:buClr>
        <a:buChar char="•"/>
        <a:defRPr sz="2400">
          <a:solidFill>
            <a:schemeClr val="tx1"/>
          </a:solidFill>
          <a:latin typeface="+mn-lt"/>
        </a:defRPr>
      </a:lvl6pPr>
      <a:lvl7pPr marL="2971800" indent="-228600" algn="l" rtl="0" eaLnBrk="1" fontAlgn="base" hangingPunct="1">
        <a:spcBef>
          <a:spcPct val="20000"/>
        </a:spcBef>
        <a:spcAft>
          <a:spcPct val="0"/>
        </a:spcAft>
        <a:buClr>
          <a:schemeClr val="tx1"/>
        </a:buClr>
        <a:buChar char="•"/>
        <a:defRPr sz="2400">
          <a:solidFill>
            <a:schemeClr val="tx1"/>
          </a:solidFill>
          <a:latin typeface="+mn-lt"/>
        </a:defRPr>
      </a:lvl7pPr>
      <a:lvl8pPr marL="3429000" indent="-228600" algn="l" rtl="0" eaLnBrk="1" fontAlgn="base" hangingPunct="1">
        <a:spcBef>
          <a:spcPct val="20000"/>
        </a:spcBef>
        <a:spcAft>
          <a:spcPct val="0"/>
        </a:spcAft>
        <a:buClr>
          <a:schemeClr val="tx1"/>
        </a:buClr>
        <a:buChar char="•"/>
        <a:defRPr sz="2400">
          <a:solidFill>
            <a:schemeClr val="tx1"/>
          </a:solidFill>
          <a:latin typeface="+mn-lt"/>
        </a:defRPr>
      </a:lvl8pPr>
      <a:lvl9pPr marL="3886200" indent="-228600" algn="l" rtl="0" eaLnBrk="1" fontAlgn="base" hangingPunct="1">
        <a:spcBef>
          <a:spcPct val="20000"/>
        </a:spcBef>
        <a:spcAft>
          <a:spcPct val="0"/>
        </a:spcAft>
        <a:buClr>
          <a:schemeClr val="tx1"/>
        </a:buClr>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custDataLst>
              <p:tags r:id="rId13"/>
            </p:custDataLst>
          </p:nvPr>
        </p:nvSpPr>
        <p:spPr bwMode="auto">
          <a:xfrm>
            <a:off x="2703513" y="274638"/>
            <a:ext cx="6316662" cy="1143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custDataLst>
              <p:tags r:id="rId14"/>
            </p:custDataLst>
          </p:nvPr>
        </p:nvSpPr>
        <p:spPr bwMode="auto">
          <a:xfrm>
            <a:off x="2693988" y="1600200"/>
            <a:ext cx="6326187"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36518607-64F3-4EDD-B37F-FD02B7E0C12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ransition spd="med">
    <p:wipe dir="d"/>
  </p:transition>
  <p:txStyles>
    <p:titleStyle>
      <a:lvl1pPr algn="l" rtl="0" eaLnBrk="1" fontAlgn="base" hangingPunct="1">
        <a:spcBef>
          <a:spcPct val="0"/>
        </a:spcBef>
        <a:spcAft>
          <a:spcPct val="0"/>
        </a:spcAft>
        <a:buClr>
          <a:schemeClr val="tx1"/>
        </a:buClr>
        <a:defRPr sz="3200">
          <a:solidFill>
            <a:schemeClr val="tx1"/>
          </a:solidFill>
          <a:latin typeface="+mj-lt"/>
          <a:ea typeface="+mj-ea"/>
          <a:cs typeface="+mj-cs"/>
        </a:defRPr>
      </a:lvl1pPr>
      <a:lvl2pPr algn="l" rtl="0" eaLnBrk="1" fontAlgn="base" hangingPunct="1">
        <a:spcBef>
          <a:spcPct val="0"/>
        </a:spcBef>
        <a:spcAft>
          <a:spcPct val="0"/>
        </a:spcAft>
        <a:buClr>
          <a:schemeClr val="tx1"/>
        </a:buClr>
        <a:defRPr sz="3200">
          <a:solidFill>
            <a:schemeClr val="tx1"/>
          </a:solidFill>
          <a:latin typeface="Arial" charset="0"/>
          <a:cs typeface="Arial" charset="0"/>
        </a:defRPr>
      </a:lvl2pPr>
      <a:lvl3pPr algn="l" rtl="0" eaLnBrk="1" fontAlgn="base" hangingPunct="1">
        <a:spcBef>
          <a:spcPct val="0"/>
        </a:spcBef>
        <a:spcAft>
          <a:spcPct val="0"/>
        </a:spcAft>
        <a:buClr>
          <a:schemeClr val="tx1"/>
        </a:buClr>
        <a:defRPr sz="3200">
          <a:solidFill>
            <a:schemeClr val="tx1"/>
          </a:solidFill>
          <a:latin typeface="Arial" charset="0"/>
          <a:cs typeface="Arial" charset="0"/>
        </a:defRPr>
      </a:lvl3pPr>
      <a:lvl4pPr algn="l" rtl="0" eaLnBrk="1" fontAlgn="base" hangingPunct="1">
        <a:spcBef>
          <a:spcPct val="0"/>
        </a:spcBef>
        <a:spcAft>
          <a:spcPct val="0"/>
        </a:spcAft>
        <a:buClr>
          <a:schemeClr val="tx1"/>
        </a:buClr>
        <a:defRPr sz="3200">
          <a:solidFill>
            <a:schemeClr val="tx1"/>
          </a:solidFill>
          <a:latin typeface="Arial" charset="0"/>
          <a:cs typeface="Arial" charset="0"/>
        </a:defRPr>
      </a:lvl4pPr>
      <a:lvl5pPr algn="l" rtl="0" eaLnBrk="1" fontAlgn="base" hangingPunct="1">
        <a:spcBef>
          <a:spcPct val="0"/>
        </a:spcBef>
        <a:spcAft>
          <a:spcPct val="0"/>
        </a:spcAft>
        <a:buClr>
          <a:schemeClr val="tx1"/>
        </a:buClr>
        <a:defRPr sz="3200">
          <a:solidFill>
            <a:schemeClr val="tx1"/>
          </a:solidFill>
          <a:latin typeface="Arial" charset="0"/>
          <a:cs typeface="Arial" charset="0"/>
        </a:defRPr>
      </a:lvl5pPr>
      <a:lvl6pPr marL="457200" algn="l" rtl="0" eaLnBrk="1" fontAlgn="base" hangingPunct="1">
        <a:spcBef>
          <a:spcPct val="0"/>
        </a:spcBef>
        <a:spcAft>
          <a:spcPct val="0"/>
        </a:spcAft>
        <a:buClr>
          <a:schemeClr val="tx1"/>
        </a:buClr>
        <a:defRPr sz="3200">
          <a:solidFill>
            <a:schemeClr val="tx1"/>
          </a:solidFill>
          <a:latin typeface="Arial" charset="0"/>
          <a:cs typeface="Arial" charset="0"/>
        </a:defRPr>
      </a:lvl6pPr>
      <a:lvl7pPr marL="914400" algn="l" rtl="0" eaLnBrk="1" fontAlgn="base" hangingPunct="1">
        <a:spcBef>
          <a:spcPct val="0"/>
        </a:spcBef>
        <a:spcAft>
          <a:spcPct val="0"/>
        </a:spcAft>
        <a:buClr>
          <a:schemeClr val="tx1"/>
        </a:buClr>
        <a:defRPr sz="3200">
          <a:solidFill>
            <a:schemeClr val="tx1"/>
          </a:solidFill>
          <a:latin typeface="Arial" charset="0"/>
          <a:cs typeface="Arial" charset="0"/>
        </a:defRPr>
      </a:lvl7pPr>
      <a:lvl8pPr marL="1371600" algn="l" rtl="0" eaLnBrk="1" fontAlgn="base" hangingPunct="1">
        <a:spcBef>
          <a:spcPct val="0"/>
        </a:spcBef>
        <a:spcAft>
          <a:spcPct val="0"/>
        </a:spcAft>
        <a:buClr>
          <a:schemeClr val="tx1"/>
        </a:buClr>
        <a:defRPr sz="3200">
          <a:solidFill>
            <a:schemeClr val="tx1"/>
          </a:solidFill>
          <a:latin typeface="Arial" charset="0"/>
          <a:cs typeface="Arial" charset="0"/>
        </a:defRPr>
      </a:lvl8pPr>
      <a:lvl9pPr marL="1828800" algn="l" rtl="0" eaLnBrk="1" fontAlgn="base" hangingPunct="1">
        <a:spcBef>
          <a:spcPct val="0"/>
        </a:spcBef>
        <a:spcAft>
          <a:spcPct val="0"/>
        </a:spcAft>
        <a:buClr>
          <a:schemeClr val="tx1"/>
        </a:buClr>
        <a:defRPr sz="3200">
          <a:solidFill>
            <a:schemeClr val="tx1"/>
          </a:solidFill>
          <a:latin typeface="Arial" charset="0"/>
          <a:cs typeface="Arial" charset="0"/>
        </a:defRPr>
      </a:lvl9pPr>
    </p:titleStyle>
    <p:bodyStyle>
      <a:lvl1pPr marL="342900" indent="-342900" algn="l" rtl="0" eaLnBrk="1" fontAlgn="base" hangingPunct="1">
        <a:spcBef>
          <a:spcPct val="20000"/>
        </a:spcBef>
        <a:spcAft>
          <a:spcPct val="0"/>
        </a:spcAft>
        <a:buClr>
          <a:schemeClr val="tx1"/>
        </a:buClr>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lr>
          <a:schemeClr val="tx1"/>
        </a:buClr>
        <a:buChar char="•"/>
        <a:defRPr sz="2400">
          <a:solidFill>
            <a:schemeClr val="tx1"/>
          </a:solidFill>
          <a:latin typeface="+mn-lt"/>
          <a:cs typeface="+mn-cs"/>
        </a:defRPr>
      </a:lvl2pPr>
      <a:lvl3pPr marL="1143000" indent="-228600" algn="l" rtl="0" eaLnBrk="1" fontAlgn="base" hangingPunct="1">
        <a:spcBef>
          <a:spcPct val="20000"/>
        </a:spcBef>
        <a:spcAft>
          <a:spcPct val="0"/>
        </a:spcAft>
        <a:buClr>
          <a:schemeClr val="tx1"/>
        </a:buClr>
        <a:buChar char="•"/>
        <a:defRPr sz="2400">
          <a:solidFill>
            <a:schemeClr val="tx1"/>
          </a:solidFill>
          <a:latin typeface="+mn-lt"/>
          <a:cs typeface="+mn-cs"/>
        </a:defRPr>
      </a:lvl3pPr>
      <a:lvl4pPr marL="1600200" indent="-228600" algn="l" rtl="0" eaLnBrk="1" fontAlgn="base" hangingPunct="1">
        <a:spcBef>
          <a:spcPct val="20000"/>
        </a:spcBef>
        <a:spcAft>
          <a:spcPct val="0"/>
        </a:spcAft>
        <a:buClr>
          <a:schemeClr val="tx1"/>
        </a:buClr>
        <a:buChar char="•"/>
        <a:defRPr sz="2400">
          <a:solidFill>
            <a:schemeClr val="tx1"/>
          </a:solidFill>
          <a:latin typeface="+mn-lt"/>
          <a:cs typeface="+mn-cs"/>
        </a:defRPr>
      </a:lvl4pPr>
      <a:lvl5pPr marL="2057400" indent="-228600" algn="l" rtl="0" eaLnBrk="1" fontAlgn="base" hangingPunct="1">
        <a:spcBef>
          <a:spcPct val="20000"/>
        </a:spcBef>
        <a:spcAft>
          <a:spcPct val="0"/>
        </a:spcAft>
        <a:buClr>
          <a:schemeClr val="tx1"/>
        </a:buClr>
        <a:buChar char="•"/>
        <a:defRPr sz="2400">
          <a:solidFill>
            <a:schemeClr val="tx1"/>
          </a:solidFill>
          <a:latin typeface="+mn-lt"/>
          <a:cs typeface="+mn-cs"/>
        </a:defRPr>
      </a:lvl5pPr>
      <a:lvl6pPr marL="2514600" indent="-228600" algn="l" rtl="0" eaLnBrk="1" fontAlgn="base" hangingPunct="1">
        <a:spcBef>
          <a:spcPct val="20000"/>
        </a:spcBef>
        <a:spcAft>
          <a:spcPct val="0"/>
        </a:spcAft>
        <a:buClr>
          <a:schemeClr val="tx1"/>
        </a:buClr>
        <a:buChar char="•"/>
        <a:defRPr sz="2400">
          <a:solidFill>
            <a:schemeClr val="tx1"/>
          </a:solidFill>
          <a:latin typeface="+mn-lt"/>
          <a:cs typeface="+mn-cs"/>
        </a:defRPr>
      </a:lvl6pPr>
      <a:lvl7pPr marL="2971800" indent="-228600" algn="l" rtl="0" eaLnBrk="1" fontAlgn="base" hangingPunct="1">
        <a:spcBef>
          <a:spcPct val="20000"/>
        </a:spcBef>
        <a:spcAft>
          <a:spcPct val="0"/>
        </a:spcAft>
        <a:buClr>
          <a:schemeClr val="tx1"/>
        </a:buClr>
        <a:buChar char="•"/>
        <a:defRPr sz="2400">
          <a:solidFill>
            <a:schemeClr val="tx1"/>
          </a:solidFill>
          <a:latin typeface="+mn-lt"/>
          <a:cs typeface="+mn-cs"/>
        </a:defRPr>
      </a:lvl7pPr>
      <a:lvl8pPr marL="3429000" indent="-228600" algn="l" rtl="0" eaLnBrk="1" fontAlgn="base" hangingPunct="1">
        <a:spcBef>
          <a:spcPct val="20000"/>
        </a:spcBef>
        <a:spcAft>
          <a:spcPct val="0"/>
        </a:spcAft>
        <a:buClr>
          <a:schemeClr val="tx1"/>
        </a:buClr>
        <a:buChar char="•"/>
        <a:defRPr sz="2400">
          <a:solidFill>
            <a:schemeClr val="tx1"/>
          </a:solidFill>
          <a:latin typeface="+mn-lt"/>
          <a:cs typeface="+mn-cs"/>
        </a:defRPr>
      </a:lvl8pPr>
      <a:lvl9pPr marL="3886200" indent="-228600" algn="l" rtl="0" eaLnBrk="1" fontAlgn="base" hangingPunct="1">
        <a:spcBef>
          <a:spcPct val="20000"/>
        </a:spcBef>
        <a:spcAft>
          <a:spcPct val="0"/>
        </a:spcAft>
        <a:buClr>
          <a:schemeClr val="tx1"/>
        </a:buClr>
        <a:buChar char="•"/>
        <a:defRPr sz="24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sp>
        <p:nvSpPr>
          <p:cNvPr id="28674" name="Rectangle 2"/>
          <p:cNvSpPr>
            <a:spLocks noChangeArrowheads="1"/>
          </p:cNvSpPr>
          <p:nvPr/>
        </p:nvSpPr>
        <p:spPr bwMode="auto">
          <a:xfrm>
            <a:off x="136525" y="136525"/>
            <a:ext cx="8866188" cy="6581775"/>
          </a:xfrm>
          <a:prstGeom prst="rect">
            <a:avLst/>
          </a:prstGeom>
          <a:solidFill>
            <a:schemeClr val="bg1">
              <a:alpha val="50000"/>
            </a:schemeClr>
          </a:solidFill>
          <a:ln w="9525">
            <a:noFill/>
            <a:miter lim="800000"/>
            <a:headEnd/>
            <a:tailEnd/>
          </a:ln>
          <a:effectLst/>
        </p:spPr>
        <p:txBody>
          <a:bodyPr wrap="none" anchor="ctr"/>
          <a:lstStyle/>
          <a:p>
            <a:endParaRPr lang="en-US"/>
          </a:p>
        </p:txBody>
      </p:sp>
      <p:sp>
        <p:nvSpPr>
          <p:cNvPr id="28675" name="Rectangle 3"/>
          <p:cNvSpPr>
            <a:spLocks noGrp="1" noChangeArrowheads="1"/>
          </p:cNvSpPr>
          <p:nvPr>
            <p:ph type="title"/>
            <p:custDataLst>
              <p:tags r:id="rId13"/>
            </p:custDataLst>
          </p:nvPr>
        </p:nvSpPr>
        <p:spPr bwMode="auto">
          <a:xfrm>
            <a:off x="455613" y="274638"/>
            <a:ext cx="8226425" cy="1143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28676" name="Rectangle 4"/>
          <p:cNvSpPr>
            <a:spLocks noGrp="1" noChangeArrowheads="1"/>
          </p:cNvSpPr>
          <p:nvPr>
            <p:ph type="body" idx="1"/>
            <p:custDataLst>
              <p:tags r:id="rId14"/>
            </p:custDataLst>
          </p:nvPr>
        </p:nvSpPr>
        <p:spPr bwMode="auto">
          <a:xfrm>
            <a:off x="455613" y="1600200"/>
            <a:ext cx="8226425"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8677" name="Rectangle 5"/>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28678" name="Rectangle 6"/>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28679" name="Rectangle 7"/>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A378F640-06CA-44FD-B38D-866424038C7E}"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ransition spd="med">
    <p:wipe dir="d"/>
  </p:transition>
  <p:txStyles>
    <p:titleStyle>
      <a:lvl1pPr algn="l" rtl="0" eaLnBrk="1" fontAlgn="base" hangingPunct="1">
        <a:spcBef>
          <a:spcPct val="0"/>
        </a:spcBef>
        <a:spcAft>
          <a:spcPct val="0"/>
        </a:spcAft>
        <a:buClr>
          <a:schemeClr val="tx1"/>
        </a:buClr>
        <a:defRPr sz="3200">
          <a:solidFill>
            <a:schemeClr val="tx1"/>
          </a:solidFill>
          <a:latin typeface="+mj-lt"/>
          <a:ea typeface="+mj-ea"/>
          <a:cs typeface="+mj-cs"/>
        </a:defRPr>
      </a:lvl1pPr>
      <a:lvl2pPr algn="l" rtl="0" eaLnBrk="1" fontAlgn="base" hangingPunct="1">
        <a:spcBef>
          <a:spcPct val="0"/>
        </a:spcBef>
        <a:spcAft>
          <a:spcPct val="0"/>
        </a:spcAft>
        <a:buClr>
          <a:schemeClr val="tx1"/>
        </a:buClr>
        <a:defRPr sz="3200">
          <a:solidFill>
            <a:schemeClr val="tx1"/>
          </a:solidFill>
          <a:latin typeface="Arial" charset="0"/>
        </a:defRPr>
      </a:lvl2pPr>
      <a:lvl3pPr algn="l" rtl="0" eaLnBrk="1" fontAlgn="base" hangingPunct="1">
        <a:spcBef>
          <a:spcPct val="0"/>
        </a:spcBef>
        <a:spcAft>
          <a:spcPct val="0"/>
        </a:spcAft>
        <a:buClr>
          <a:schemeClr val="tx1"/>
        </a:buClr>
        <a:defRPr sz="3200">
          <a:solidFill>
            <a:schemeClr val="tx1"/>
          </a:solidFill>
          <a:latin typeface="Arial" charset="0"/>
        </a:defRPr>
      </a:lvl3pPr>
      <a:lvl4pPr algn="l" rtl="0" eaLnBrk="1" fontAlgn="base" hangingPunct="1">
        <a:spcBef>
          <a:spcPct val="0"/>
        </a:spcBef>
        <a:spcAft>
          <a:spcPct val="0"/>
        </a:spcAft>
        <a:buClr>
          <a:schemeClr val="tx1"/>
        </a:buClr>
        <a:defRPr sz="3200">
          <a:solidFill>
            <a:schemeClr val="tx1"/>
          </a:solidFill>
          <a:latin typeface="Arial" charset="0"/>
        </a:defRPr>
      </a:lvl4pPr>
      <a:lvl5pPr algn="l" rtl="0" eaLnBrk="1" fontAlgn="base" hangingPunct="1">
        <a:spcBef>
          <a:spcPct val="0"/>
        </a:spcBef>
        <a:spcAft>
          <a:spcPct val="0"/>
        </a:spcAft>
        <a:buClr>
          <a:schemeClr val="tx1"/>
        </a:buClr>
        <a:defRPr sz="3200">
          <a:solidFill>
            <a:schemeClr val="tx1"/>
          </a:solidFill>
          <a:latin typeface="Arial" charset="0"/>
        </a:defRPr>
      </a:lvl5pPr>
      <a:lvl6pPr marL="457200" algn="l" rtl="0" eaLnBrk="1" fontAlgn="base" hangingPunct="1">
        <a:spcBef>
          <a:spcPct val="0"/>
        </a:spcBef>
        <a:spcAft>
          <a:spcPct val="0"/>
        </a:spcAft>
        <a:buClr>
          <a:schemeClr val="tx1"/>
        </a:buClr>
        <a:defRPr sz="3200">
          <a:solidFill>
            <a:schemeClr val="tx1"/>
          </a:solidFill>
          <a:latin typeface="Arial" charset="0"/>
        </a:defRPr>
      </a:lvl6pPr>
      <a:lvl7pPr marL="914400" algn="l" rtl="0" eaLnBrk="1" fontAlgn="base" hangingPunct="1">
        <a:spcBef>
          <a:spcPct val="0"/>
        </a:spcBef>
        <a:spcAft>
          <a:spcPct val="0"/>
        </a:spcAft>
        <a:buClr>
          <a:schemeClr val="tx1"/>
        </a:buClr>
        <a:defRPr sz="3200">
          <a:solidFill>
            <a:schemeClr val="tx1"/>
          </a:solidFill>
          <a:latin typeface="Arial" charset="0"/>
        </a:defRPr>
      </a:lvl7pPr>
      <a:lvl8pPr marL="1371600" algn="l" rtl="0" eaLnBrk="1" fontAlgn="base" hangingPunct="1">
        <a:spcBef>
          <a:spcPct val="0"/>
        </a:spcBef>
        <a:spcAft>
          <a:spcPct val="0"/>
        </a:spcAft>
        <a:buClr>
          <a:schemeClr val="tx1"/>
        </a:buClr>
        <a:defRPr sz="3200">
          <a:solidFill>
            <a:schemeClr val="tx1"/>
          </a:solidFill>
          <a:latin typeface="Arial" charset="0"/>
        </a:defRPr>
      </a:lvl8pPr>
      <a:lvl9pPr marL="1828800" algn="l" rtl="0" eaLnBrk="1" fontAlgn="base" hangingPunct="1">
        <a:spcBef>
          <a:spcPct val="0"/>
        </a:spcBef>
        <a:spcAft>
          <a:spcPct val="0"/>
        </a:spcAft>
        <a:buClr>
          <a:schemeClr val="tx1"/>
        </a:buClr>
        <a:defRPr sz="3200">
          <a:solidFill>
            <a:schemeClr val="tx1"/>
          </a:solidFill>
          <a:latin typeface="Arial" charset="0"/>
        </a:defRPr>
      </a:lvl9pPr>
    </p:titleStyle>
    <p:bodyStyle>
      <a:lvl1pPr marL="342900" indent="-342900" algn="l" rtl="0" eaLnBrk="1" fontAlgn="base" hangingPunct="1">
        <a:spcBef>
          <a:spcPct val="20000"/>
        </a:spcBef>
        <a:spcAft>
          <a:spcPct val="0"/>
        </a:spcAft>
        <a:buClr>
          <a:schemeClr val="tx1"/>
        </a:buClr>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lr>
          <a:schemeClr val="tx1"/>
        </a:buClr>
        <a:buChar char="•"/>
        <a:defRPr sz="2400">
          <a:solidFill>
            <a:schemeClr val="tx1"/>
          </a:solidFill>
          <a:latin typeface="+mn-lt"/>
        </a:defRPr>
      </a:lvl2pPr>
      <a:lvl3pPr marL="1143000" indent="-228600" algn="l" rtl="0" eaLnBrk="1" fontAlgn="base" hangingPunct="1">
        <a:spcBef>
          <a:spcPct val="20000"/>
        </a:spcBef>
        <a:spcAft>
          <a:spcPct val="0"/>
        </a:spcAft>
        <a:buClr>
          <a:schemeClr val="tx1"/>
        </a:buClr>
        <a:buChar char="•"/>
        <a:defRPr sz="2400">
          <a:solidFill>
            <a:schemeClr val="tx1"/>
          </a:solidFill>
          <a:latin typeface="+mn-lt"/>
        </a:defRPr>
      </a:lvl3pPr>
      <a:lvl4pPr marL="1600200" indent="-228600" algn="l" rtl="0" eaLnBrk="1" fontAlgn="base" hangingPunct="1">
        <a:spcBef>
          <a:spcPct val="20000"/>
        </a:spcBef>
        <a:spcAft>
          <a:spcPct val="0"/>
        </a:spcAft>
        <a:buClr>
          <a:schemeClr val="tx1"/>
        </a:buClr>
        <a:buChar char="•"/>
        <a:defRPr sz="2400">
          <a:solidFill>
            <a:schemeClr val="tx1"/>
          </a:solidFill>
          <a:latin typeface="+mn-lt"/>
        </a:defRPr>
      </a:lvl4pPr>
      <a:lvl5pPr marL="2057400" indent="-228600" algn="l" rtl="0" eaLnBrk="1" fontAlgn="base" hangingPunct="1">
        <a:spcBef>
          <a:spcPct val="20000"/>
        </a:spcBef>
        <a:spcAft>
          <a:spcPct val="0"/>
        </a:spcAft>
        <a:buClr>
          <a:schemeClr val="tx1"/>
        </a:buClr>
        <a:buChar char="•"/>
        <a:defRPr sz="2400">
          <a:solidFill>
            <a:schemeClr val="tx1"/>
          </a:solidFill>
          <a:latin typeface="+mn-lt"/>
        </a:defRPr>
      </a:lvl5pPr>
      <a:lvl6pPr marL="2514600" indent="-228600" algn="l" rtl="0" eaLnBrk="1" fontAlgn="base" hangingPunct="1">
        <a:spcBef>
          <a:spcPct val="20000"/>
        </a:spcBef>
        <a:spcAft>
          <a:spcPct val="0"/>
        </a:spcAft>
        <a:buClr>
          <a:schemeClr val="tx1"/>
        </a:buClr>
        <a:buChar char="•"/>
        <a:defRPr sz="2400">
          <a:solidFill>
            <a:schemeClr val="tx1"/>
          </a:solidFill>
          <a:latin typeface="+mn-lt"/>
        </a:defRPr>
      </a:lvl6pPr>
      <a:lvl7pPr marL="2971800" indent="-228600" algn="l" rtl="0" eaLnBrk="1" fontAlgn="base" hangingPunct="1">
        <a:spcBef>
          <a:spcPct val="20000"/>
        </a:spcBef>
        <a:spcAft>
          <a:spcPct val="0"/>
        </a:spcAft>
        <a:buClr>
          <a:schemeClr val="tx1"/>
        </a:buClr>
        <a:buChar char="•"/>
        <a:defRPr sz="2400">
          <a:solidFill>
            <a:schemeClr val="tx1"/>
          </a:solidFill>
          <a:latin typeface="+mn-lt"/>
        </a:defRPr>
      </a:lvl7pPr>
      <a:lvl8pPr marL="3429000" indent="-228600" algn="l" rtl="0" eaLnBrk="1" fontAlgn="base" hangingPunct="1">
        <a:spcBef>
          <a:spcPct val="20000"/>
        </a:spcBef>
        <a:spcAft>
          <a:spcPct val="0"/>
        </a:spcAft>
        <a:buClr>
          <a:schemeClr val="tx1"/>
        </a:buClr>
        <a:buChar char="•"/>
        <a:defRPr sz="2400">
          <a:solidFill>
            <a:schemeClr val="tx1"/>
          </a:solidFill>
          <a:latin typeface="+mn-lt"/>
        </a:defRPr>
      </a:lvl8pPr>
      <a:lvl9pPr marL="3886200" indent="-228600" algn="l" rtl="0" eaLnBrk="1" fontAlgn="base" hangingPunct="1">
        <a:spcBef>
          <a:spcPct val="20000"/>
        </a:spcBef>
        <a:spcAft>
          <a:spcPct val="0"/>
        </a:spcAft>
        <a:buClr>
          <a:schemeClr val="tx1"/>
        </a:buClr>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9.xml"/></Relationships>
</file>

<file path=ppt/slides/_rels/slide1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11.xml"/></Relationships>
</file>

<file path=ppt/slides/_rels/slide1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1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16.xml"/></Relationships>
</file>

<file path=ppt/slides/_rels/slide1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7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10.xml"/></Relationships>
</file>

<file path=ppt/slides/_rels/slide1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10.xml"/></Relationships>
</file>

<file path=ppt/slides/_rels/slide17.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11.xml"/></Relationships>
</file>

<file path=ppt/slides/_rels/slide18.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16.xml"/></Relationships>
</file>

<file path=ppt/slides/_rels/slide1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15.xml"/></Relationships>
</file>

<file path=ppt/slides/_rels/slide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50.xml"/></Relationships>
</file>

<file path=ppt/slides/_rels/slide20.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15.xml"/></Relationships>
</file>

<file path=ppt/slides/_rels/slide22.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15.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40.jpeg"/><Relationship Id="rId1" Type="http://schemas.openxmlformats.org/officeDocument/2006/relationships/slideLayout" Target="../slideLayouts/slideLayout21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41.jpeg"/><Relationship Id="rId1" Type="http://schemas.openxmlformats.org/officeDocument/2006/relationships/slideLayout" Target="../slideLayouts/slideLayout21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1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3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8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16.xml"/></Relationships>
</file>

<file path=ppt/slides/_rels/slide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2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4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6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7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9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1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3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0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8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7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0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61.xml"/></Relationships>
</file>

<file path=ppt/slides/_rels/slide6.xml.rels><?xml version="1.0" encoding="UTF-8" standalone="yes"?>
<Relationships xmlns="http://schemas.openxmlformats.org/package/2006/relationships"><Relationship Id="rId3" Type="http://schemas.openxmlformats.org/officeDocument/2006/relationships/hyperlink" Target="9%20point.pptx" TargetMode="External"/><Relationship Id="rId2" Type="http://schemas.openxmlformats.org/officeDocument/2006/relationships/image" Target="../media/image31.jpeg"/><Relationship Id="rId1" Type="http://schemas.openxmlformats.org/officeDocument/2006/relationships/slideLayout" Target="../slideLayouts/slideLayout2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1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15.xml"/></Relationships>
</file>

<file path=ppt/slides/_rels/slide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1223889" y="2236763"/>
            <a:ext cx="7920111" cy="3080824"/>
          </a:xfrm>
        </p:spPr>
        <p:txBody>
          <a:bodyPr/>
          <a:lstStyle/>
          <a:p>
            <a:pPr algn="ctr"/>
            <a:r>
              <a:rPr lang="en-US" sz="8000" b="1" dirty="0" smtClean="0">
                <a:solidFill>
                  <a:srgbClr val="FF0000"/>
                </a:solidFill>
                <a:latin typeface="Freestyle Script" pitchFamily="66" charset="0"/>
              </a:rPr>
              <a:t>KODE ETIK </a:t>
            </a:r>
            <a:r>
              <a:rPr lang="en-US" sz="8000" b="1" dirty="0" err="1" smtClean="0">
                <a:solidFill>
                  <a:srgbClr val="FF0000"/>
                </a:solidFill>
                <a:latin typeface="Freestyle Script" pitchFamily="66" charset="0"/>
              </a:rPr>
              <a:t>dan</a:t>
            </a:r>
            <a:r>
              <a:rPr lang="en-US" sz="8000" b="1" dirty="0" smtClean="0">
                <a:solidFill>
                  <a:srgbClr val="FF0000"/>
                </a:solidFill>
                <a:latin typeface="Freestyle Script" pitchFamily="66" charset="0"/>
              </a:rPr>
              <a:t/>
            </a:r>
            <a:br>
              <a:rPr lang="en-US" sz="8000" b="1" dirty="0" smtClean="0">
                <a:solidFill>
                  <a:srgbClr val="FF0000"/>
                </a:solidFill>
                <a:latin typeface="Freestyle Script" pitchFamily="66" charset="0"/>
              </a:rPr>
            </a:br>
            <a:r>
              <a:rPr lang="en-US" sz="8000" b="1" dirty="0" smtClean="0">
                <a:solidFill>
                  <a:srgbClr val="FF0000"/>
                </a:solidFill>
                <a:latin typeface="Freestyle Script" pitchFamily="66" charset="0"/>
              </a:rPr>
              <a:t>DEWAN KEHORMATAN</a:t>
            </a:r>
            <a:br>
              <a:rPr lang="en-US" sz="8000" b="1" dirty="0" smtClean="0">
                <a:solidFill>
                  <a:srgbClr val="FF0000"/>
                </a:solidFill>
                <a:latin typeface="Freestyle Script" pitchFamily="66" charset="0"/>
              </a:rPr>
            </a:br>
            <a:r>
              <a:rPr lang="en-US" sz="8000" b="1" dirty="0" smtClean="0">
                <a:latin typeface="Freestyle Script" pitchFamily="66" charset="0"/>
              </a:rPr>
              <a:t>GURU INDONESIA</a:t>
            </a:r>
            <a:endParaRPr lang="en-US" sz="8000" b="1" dirty="0">
              <a:latin typeface="Freestyle Script" pitchFamily="66" charset="0"/>
            </a:endParaRPr>
          </a:p>
        </p:txBody>
      </p:sp>
    </p:spTree>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grpId="1"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heel(4)">
                                      <p:cBhvr>
                                        <p:cTn id="12"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7000" r="-17000"/>
          </a:stretch>
        </a:blip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0" y="0"/>
            <a:ext cx="5589800" cy="791000"/>
          </a:xfrm>
        </p:spPr>
        <p:txBody>
          <a:bodyPr>
            <a:normAutofit/>
          </a:bodyPr>
          <a:lstStyle/>
          <a:p>
            <a:pPr algn="ctr"/>
            <a:r>
              <a:rPr lang="en-US" sz="3600" dirty="0" err="1" smtClean="0"/>
              <a:t>Keorganisasian</a:t>
            </a:r>
            <a:r>
              <a:rPr lang="en-US" sz="3600" dirty="0" smtClean="0"/>
              <a:t> DKGI</a:t>
            </a:r>
            <a:endParaRPr lang="en-US" sz="3600" dirty="0"/>
          </a:p>
        </p:txBody>
      </p:sp>
      <p:sp>
        <p:nvSpPr>
          <p:cNvPr id="5" name="Subtitle 4"/>
          <p:cNvSpPr>
            <a:spLocks noGrp="1"/>
          </p:cNvSpPr>
          <p:nvPr>
            <p:ph type="subTitle" idx="1"/>
          </p:nvPr>
        </p:nvSpPr>
        <p:spPr>
          <a:xfrm>
            <a:off x="489028" y="1104059"/>
            <a:ext cx="8178453" cy="5399771"/>
          </a:xfrm>
        </p:spPr>
        <p:txBody>
          <a:bodyPr/>
          <a:lstStyle/>
          <a:p>
            <a:pPr algn="ctr"/>
            <a:r>
              <a:rPr lang="fi-FI" b="1" dirty="0">
                <a:solidFill>
                  <a:schemeClr val="bg1"/>
                </a:solidFill>
              </a:rPr>
              <a:t>Keorganisasian Dewan Kehormatan Guru Indonesia merupakan peraturan atau pedoman pelaksanaan yang dijabarkan dari Anggaran Dasar (AD) PGRI BAB XVII pasal 30, dan Anggaran Rumah Tangga (ART) PGRI BAB XXVI pasal 92 tentang Majelis Kehormatan Organisasi dan Kode Etik profesi, dalam rangka penegakan disiplin etik guru</a:t>
            </a:r>
            <a:r>
              <a:rPr lang="fi-FI" b="1" dirty="0"/>
              <a:t>.  </a:t>
            </a:r>
            <a:endParaRPr lang="en-US" b="1" dirty="0"/>
          </a:p>
          <a:p>
            <a:pPr algn="l"/>
            <a:endParaRPr lang="en-US" dirty="0"/>
          </a:p>
        </p:txBody>
      </p:sp>
    </p:spTree>
    <p:extLst>
      <p:ext uri="{BB962C8B-B14F-4D97-AF65-F5344CB8AC3E}">
        <p14:creationId xmlns="" xmlns:p14="http://schemas.microsoft.com/office/powerpoint/2010/main" val="3230968134"/>
      </p:ext>
    </p:extLst>
  </p:cSld>
  <p:clrMapOvr>
    <a:masterClrMapping/>
  </p:clrMapOvr>
  <p:transition spd="med">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diamond(in)">
                                      <p:cBhvr>
                                        <p:cTn id="12"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ID" dirty="0" smtClean="0"/>
              <a:t>Keorganisasian DKGI Hasil Kongres XXI PGRI Tahun 2013 </a:t>
            </a:r>
            <a:endParaRPr lang="id-ID" dirty="0"/>
          </a:p>
        </p:txBody>
      </p:sp>
      <p:sp>
        <p:nvSpPr>
          <p:cNvPr id="3" name="Content Placeholder 2"/>
          <p:cNvSpPr>
            <a:spLocks noGrp="1"/>
          </p:cNvSpPr>
          <p:nvPr>
            <p:ph idx="1"/>
          </p:nvPr>
        </p:nvSpPr>
        <p:spPr/>
        <p:txBody>
          <a:bodyPr/>
          <a:lstStyle/>
          <a:p>
            <a:r>
              <a:rPr lang="id-ID" dirty="0" smtClean="0"/>
              <a:t>Mengalami Perubahan berikut:</a:t>
            </a:r>
          </a:p>
          <a:p>
            <a:r>
              <a:rPr lang="fi-FI" b="1" dirty="0" smtClean="0">
                <a:solidFill>
                  <a:schemeClr val="bg1"/>
                </a:solidFill>
              </a:rPr>
              <a:t>Anggaran Dasar (AD) PGRI BAB XVII pasal 3</a:t>
            </a:r>
            <a:r>
              <a:rPr lang="id-ID" b="1" dirty="0" smtClean="0">
                <a:solidFill>
                  <a:schemeClr val="bg1"/>
                </a:solidFill>
              </a:rPr>
              <a:t>2</a:t>
            </a:r>
            <a:r>
              <a:rPr lang="fi-FI" b="1" dirty="0" smtClean="0">
                <a:solidFill>
                  <a:schemeClr val="bg1"/>
                </a:solidFill>
              </a:rPr>
              <a:t>, dan Anggaran Rumah Tangga (ART) PGRI BAB XXV</a:t>
            </a:r>
            <a:r>
              <a:rPr lang="id-ID" b="1" dirty="0" smtClean="0">
                <a:solidFill>
                  <a:schemeClr val="bg1"/>
                </a:solidFill>
              </a:rPr>
              <a:t>II</a:t>
            </a:r>
            <a:r>
              <a:rPr lang="fi-FI" b="1" dirty="0" smtClean="0">
                <a:solidFill>
                  <a:schemeClr val="bg1"/>
                </a:solidFill>
              </a:rPr>
              <a:t>I pasal 92 tentang </a:t>
            </a:r>
            <a:r>
              <a:rPr lang="id-ID" b="1" dirty="0" smtClean="0">
                <a:solidFill>
                  <a:schemeClr val="bg1"/>
                </a:solidFill>
              </a:rPr>
              <a:t>Status</a:t>
            </a:r>
            <a:r>
              <a:rPr lang="fi-FI" b="1" dirty="0" smtClean="0">
                <a:solidFill>
                  <a:schemeClr val="bg1"/>
                </a:solidFill>
              </a:rPr>
              <a:t>, </a:t>
            </a:r>
            <a:r>
              <a:rPr lang="id-ID" b="1" dirty="0" smtClean="0">
                <a:solidFill>
                  <a:schemeClr val="bg1"/>
                </a:solidFill>
              </a:rPr>
              <a:t>Kedudukan, Tugas dan Wewenang</a:t>
            </a:r>
          </a:p>
          <a:p>
            <a:r>
              <a:rPr lang="id-ID" b="1" dirty="0" smtClean="0">
                <a:solidFill>
                  <a:schemeClr val="bg1"/>
                </a:solidFill>
              </a:rPr>
              <a:t>Akan dijabarkan kembali pada Bagian Akhir Presentasi ini</a:t>
            </a:r>
            <a:endParaRPr lang="id-ID" dirty="0"/>
          </a:p>
        </p:txBody>
      </p:sp>
    </p:spTree>
  </p:cSld>
  <p:clrMapOvr>
    <a:masterClrMapping/>
  </p:clrMapOvr>
  <p:transition spd="med">
    <p:wipe dir="d"/>
  </p:transition>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218941" y="115910"/>
            <a:ext cx="4855335" cy="566670"/>
          </a:xfrm>
          <a:prstGeom prst="rect">
            <a:avLst/>
          </a:prstGeom>
          <a:solidFill>
            <a:schemeClr val="accent5">
              <a:lumMod val="75000"/>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Tata </a:t>
            </a:r>
            <a:r>
              <a:rPr lang="en-US" sz="2400" dirty="0" err="1" smtClean="0"/>
              <a:t>cara</a:t>
            </a:r>
            <a:r>
              <a:rPr lang="en-US" sz="2400" dirty="0" smtClean="0"/>
              <a:t> </a:t>
            </a:r>
            <a:r>
              <a:rPr lang="en-US" sz="2400" dirty="0" err="1" smtClean="0"/>
              <a:t>Pembentukan</a:t>
            </a:r>
            <a:endParaRPr lang="en-US" sz="2400" dirty="0"/>
          </a:p>
        </p:txBody>
      </p:sp>
      <p:sp>
        <p:nvSpPr>
          <p:cNvPr id="5" name="Rectangle 4"/>
          <p:cNvSpPr/>
          <p:nvPr/>
        </p:nvSpPr>
        <p:spPr>
          <a:xfrm>
            <a:off x="218941" y="1081825"/>
            <a:ext cx="8757634" cy="1519707"/>
          </a:xfrm>
          <a:prstGeom prst="rect">
            <a:avLst/>
          </a:prstGeom>
          <a:solidFill>
            <a:schemeClr val="accent2">
              <a:lumMod val="50000"/>
              <a:alpha val="7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t>Pembentukan</a:t>
            </a:r>
            <a:r>
              <a:rPr lang="en-US" sz="2400" dirty="0"/>
              <a:t> DKGI </a:t>
            </a:r>
            <a:r>
              <a:rPr lang="en-US" sz="2400" dirty="0" err="1"/>
              <a:t>hanya</a:t>
            </a:r>
            <a:r>
              <a:rPr lang="en-US" sz="2400" dirty="0"/>
              <a:t> </a:t>
            </a:r>
            <a:r>
              <a:rPr lang="en-US" sz="2400" dirty="0" err="1"/>
              <a:t>dibenarkan</a:t>
            </a:r>
            <a:r>
              <a:rPr lang="en-US" sz="2400" dirty="0"/>
              <a:t> </a:t>
            </a:r>
            <a:r>
              <a:rPr lang="en-US" sz="2400" dirty="0" err="1"/>
              <a:t>jika</a:t>
            </a:r>
            <a:r>
              <a:rPr lang="en-US" sz="2400" dirty="0"/>
              <a:t> di </a:t>
            </a:r>
            <a:r>
              <a:rPr lang="en-US" sz="2400" dirty="0" err="1"/>
              <a:t>daerah</a:t>
            </a:r>
            <a:r>
              <a:rPr lang="en-US" sz="2400" dirty="0"/>
              <a:t> </a:t>
            </a:r>
            <a:r>
              <a:rPr lang="en-US" sz="2400" dirty="0" err="1"/>
              <a:t>tersebut</a:t>
            </a:r>
            <a:r>
              <a:rPr lang="en-US" sz="2400" dirty="0"/>
              <a:t> </a:t>
            </a:r>
            <a:r>
              <a:rPr lang="en-US" sz="2400" dirty="0" err="1"/>
              <a:t>telah</a:t>
            </a:r>
            <a:r>
              <a:rPr lang="en-US" sz="2400" dirty="0"/>
              <a:t> </a:t>
            </a:r>
            <a:r>
              <a:rPr lang="en-US" sz="2400" dirty="0" err="1"/>
              <a:t>ada</a:t>
            </a:r>
            <a:r>
              <a:rPr lang="en-US" sz="2400" dirty="0"/>
              <a:t> </a:t>
            </a:r>
            <a:r>
              <a:rPr lang="en-US" sz="2400" dirty="0" err="1"/>
              <a:t>pengurus</a:t>
            </a:r>
            <a:r>
              <a:rPr lang="en-US" sz="2400" dirty="0"/>
              <a:t> PGRI </a:t>
            </a:r>
            <a:r>
              <a:rPr lang="en-US" sz="2400" dirty="0" err="1"/>
              <a:t>tingkat</a:t>
            </a:r>
            <a:r>
              <a:rPr lang="en-US" sz="2400" dirty="0"/>
              <a:t> </a:t>
            </a:r>
            <a:r>
              <a:rPr lang="en-US" sz="2400" dirty="0" err="1"/>
              <a:t>Provinsi</a:t>
            </a:r>
            <a:r>
              <a:rPr lang="en-US" sz="2400" dirty="0"/>
              <a:t> </a:t>
            </a:r>
            <a:r>
              <a:rPr lang="en-US" sz="2400" dirty="0" err="1"/>
              <a:t>dan</a:t>
            </a:r>
            <a:r>
              <a:rPr lang="en-US" sz="2400" dirty="0"/>
              <a:t> </a:t>
            </a:r>
            <a:r>
              <a:rPr lang="en-US" sz="2400" dirty="0" err="1"/>
              <a:t>Kabupaten</a:t>
            </a:r>
            <a:r>
              <a:rPr lang="en-US" sz="2400" dirty="0"/>
              <a:t>/</a:t>
            </a:r>
            <a:r>
              <a:rPr lang="en-US" sz="2400" dirty="0" err="1"/>
              <a:t>kota</a:t>
            </a:r>
            <a:r>
              <a:rPr lang="en-US" sz="2400" dirty="0"/>
              <a:t> : yang </a:t>
            </a:r>
            <a:r>
              <a:rPr lang="en-US" sz="2400" dirty="0" err="1"/>
              <a:t>masing-masing</a:t>
            </a:r>
            <a:r>
              <a:rPr lang="en-US" sz="2400" dirty="0"/>
              <a:t> </a:t>
            </a:r>
            <a:r>
              <a:rPr lang="en-US" sz="2400" dirty="0" err="1"/>
              <a:t>disebut</a:t>
            </a:r>
            <a:r>
              <a:rPr lang="en-US" sz="2400" dirty="0"/>
              <a:t> </a:t>
            </a:r>
            <a:r>
              <a:rPr lang="en-US" sz="2400" dirty="0" err="1"/>
              <a:t>pengurus</a:t>
            </a:r>
            <a:r>
              <a:rPr lang="en-US" sz="2400" dirty="0"/>
              <a:t> </a:t>
            </a:r>
            <a:r>
              <a:rPr lang="en-US" sz="2400" dirty="0" err="1"/>
              <a:t>Provinsi</a:t>
            </a:r>
            <a:r>
              <a:rPr lang="en-US" sz="2400" dirty="0"/>
              <a:t> </a:t>
            </a:r>
            <a:r>
              <a:rPr lang="en-US" sz="2400" dirty="0" err="1"/>
              <a:t>dan</a:t>
            </a:r>
            <a:r>
              <a:rPr lang="en-US" sz="2400" dirty="0"/>
              <a:t> </a:t>
            </a:r>
            <a:r>
              <a:rPr lang="en-US" sz="2400" dirty="0" err="1"/>
              <a:t>Kabupaten</a:t>
            </a:r>
            <a:r>
              <a:rPr lang="en-US" sz="2400" dirty="0"/>
              <a:t>/</a:t>
            </a:r>
            <a:r>
              <a:rPr lang="en-US" sz="2400" dirty="0" err="1"/>
              <a:t>kota</a:t>
            </a:r>
            <a:r>
              <a:rPr lang="en-US" sz="2400" dirty="0" smtClean="0"/>
              <a:t>.</a:t>
            </a:r>
            <a:endParaRPr lang="en-US" sz="2400" dirty="0"/>
          </a:p>
        </p:txBody>
      </p:sp>
      <p:sp>
        <p:nvSpPr>
          <p:cNvPr id="6" name="Rectangle 5"/>
          <p:cNvSpPr/>
          <p:nvPr/>
        </p:nvSpPr>
        <p:spPr>
          <a:xfrm>
            <a:off x="309093" y="3013656"/>
            <a:ext cx="4391696" cy="669702"/>
          </a:xfrm>
          <a:prstGeom prst="rect">
            <a:avLst/>
          </a:prstGeom>
          <a:solidFill>
            <a:srgbClr val="FF0000">
              <a:alpha val="5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t>Pembentukan</a:t>
            </a:r>
            <a:r>
              <a:rPr lang="en-US" sz="2400" dirty="0" smtClean="0"/>
              <a:t> DKGI </a:t>
            </a:r>
            <a:r>
              <a:rPr lang="en-US" sz="2400" dirty="0" err="1" smtClean="0"/>
              <a:t>pusat</a:t>
            </a:r>
            <a:endParaRPr lang="en-US" sz="2400" dirty="0"/>
          </a:p>
        </p:txBody>
      </p:sp>
      <p:sp>
        <p:nvSpPr>
          <p:cNvPr id="7" name="Down Arrow 6"/>
          <p:cNvSpPr/>
          <p:nvPr/>
        </p:nvSpPr>
        <p:spPr>
          <a:xfrm>
            <a:off x="2202287" y="3825025"/>
            <a:ext cx="444321" cy="566671"/>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17619" y="4494729"/>
            <a:ext cx="3013656" cy="476518"/>
          </a:xfrm>
          <a:prstGeom prst="rect">
            <a:avLst/>
          </a:prstGeom>
          <a:solidFill>
            <a:srgbClr val="FF0000">
              <a:alpha val="5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Dilakukan</a:t>
            </a:r>
            <a:r>
              <a:rPr lang="en-US" dirty="0" smtClean="0"/>
              <a:t> </a:t>
            </a:r>
            <a:r>
              <a:rPr lang="en-US" dirty="0" err="1" smtClean="0"/>
              <a:t>oleh</a:t>
            </a:r>
            <a:endParaRPr lang="en-US" dirty="0"/>
          </a:p>
        </p:txBody>
      </p:sp>
      <p:sp>
        <p:nvSpPr>
          <p:cNvPr id="9" name="Curved Right Arrow 8"/>
          <p:cNvSpPr/>
          <p:nvPr/>
        </p:nvSpPr>
        <p:spPr>
          <a:xfrm>
            <a:off x="379927" y="4732988"/>
            <a:ext cx="425003" cy="1126899"/>
          </a:xfrm>
          <a:prstGeom prst="curved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Rectangle 9"/>
          <p:cNvSpPr/>
          <p:nvPr/>
        </p:nvSpPr>
        <p:spPr>
          <a:xfrm>
            <a:off x="1056068" y="5550794"/>
            <a:ext cx="5048518" cy="553792"/>
          </a:xfrm>
          <a:prstGeom prst="rect">
            <a:avLst/>
          </a:prstGeom>
          <a:solidFill>
            <a:srgbClr val="FF0000">
              <a:alpha val="5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t>Konfrensi</a:t>
            </a:r>
            <a:r>
              <a:rPr lang="en-US" sz="2400" dirty="0" smtClean="0"/>
              <a:t> </a:t>
            </a:r>
            <a:r>
              <a:rPr lang="en-US" sz="2400" dirty="0" err="1" smtClean="0"/>
              <a:t>Pusat</a:t>
            </a:r>
            <a:r>
              <a:rPr lang="en-US" sz="2400" dirty="0" smtClean="0"/>
              <a:t> (</a:t>
            </a:r>
            <a:r>
              <a:rPr lang="en-US" sz="2400" dirty="0" err="1" smtClean="0"/>
              <a:t>KonPus</a:t>
            </a:r>
            <a:r>
              <a:rPr lang="en-US" sz="2400" dirty="0" smtClean="0"/>
              <a:t>) PGRI</a:t>
            </a:r>
            <a:endParaRPr lang="en-US" sz="2400" dirty="0"/>
          </a:p>
        </p:txBody>
      </p:sp>
    </p:spTree>
    <p:extLst>
      <p:ext uri="{BB962C8B-B14F-4D97-AF65-F5344CB8AC3E}">
        <p14:creationId xmlns="" xmlns:p14="http://schemas.microsoft.com/office/powerpoint/2010/main" val="222632468"/>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0" fill="hold"/>
                                        <p:tgtEl>
                                          <p:spTgt spid="4"/>
                                        </p:tgtEl>
                                        <p:attrNameLst>
                                          <p:attrName>ppt_x</p:attrName>
                                        </p:attrNameLst>
                                      </p:cBhvr>
                                      <p:tavLst>
                                        <p:tav tm="0">
                                          <p:val>
                                            <p:strVal val="#ppt_x"/>
                                          </p:val>
                                        </p:tav>
                                        <p:tav tm="100000">
                                          <p:val>
                                            <p:strVal val="#ppt_x"/>
                                          </p:val>
                                        </p:tav>
                                      </p:tavLst>
                                    </p:anim>
                                    <p:anim calcmode="lin" valueType="num">
                                      <p:cBhvr additive="base">
                                        <p:cTn id="8" dur="5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0"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edge">
                                      <p:cBhvr>
                                        <p:cTn id="13" dur="20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55"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1000" fill="hold"/>
                                        <p:tgtEl>
                                          <p:spTgt spid="6"/>
                                        </p:tgtEl>
                                        <p:attrNameLst>
                                          <p:attrName>ppt_w</p:attrName>
                                        </p:attrNameLst>
                                      </p:cBhvr>
                                      <p:tavLst>
                                        <p:tav tm="0">
                                          <p:val>
                                            <p:strVal val="#ppt_w*0.70"/>
                                          </p:val>
                                        </p:tav>
                                        <p:tav tm="100000">
                                          <p:val>
                                            <p:strVal val="#ppt_w"/>
                                          </p:val>
                                        </p:tav>
                                      </p:tavLst>
                                    </p:anim>
                                    <p:anim calcmode="lin" valueType="num">
                                      <p:cBhvr>
                                        <p:cTn id="19" dur="1000" fill="hold"/>
                                        <p:tgtEl>
                                          <p:spTgt spid="6"/>
                                        </p:tgtEl>
                                        <p:attrNameLst>
                                          <p:attrName>ppt_h</p:attrName>
                                        </p:attrNameLst>
                                      </p:cBhvr>
                                      <p:tavLst>
                                        <p:tav tm="0">
                                          <p:val>
                                            <p:strVal val="#ppt_h"/>
                                          </p:val>
                                        </p:tav>
                                        <p:tav tm="100000">
                                          <p:val>
                                            <p:strVal val="#ppt_h"/>
                                          </p:val>
                                        </p:tav>
                                      </p:tavLst>
                                    </p:anim>
                                    <p:animEffect transition="in" filter="fade">
                                      <p:cBhvr>
                                        <p:cTn id="20" dur="10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47"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1000"/>
                                        <p:tgtEl>
                                          <p:spTgt spid="7"/>
                                        </p:tgtEl>
                                      </p:cBhvr>
                                    </p:animEffect>
                                    <p:anim calcmode="lin" valueType="num">
                                      <p:cBhvr>
                                        <p:cTn id="26" dur="1000" fill="hold"/>
                                        <p:tgtEl>
                                          <p:spTgt spid="7"/>
                                        </p:tgtEl>
                                        <p:attrNameLst>
                                          <p:attrName>ppt_x</p:attrName>
                                        </p:attrNameLst>
                                      </p:cBhvr>
                                      <p:tavLst>
                                        <p:tav tm="0">
                                          <p:val>
                                            <p:strVal val="#ppt_x"/>
                                          </p:val>
                                        </p:tav>
                                        <p:tav tm="100000">
                                          <p:val>
                                            <p:strVal val="#ppt_x"/>
                                          </p:val>
                                        </p:tav>
                                      </p:tavLst>
                                    </p:anim>
                                    <p:anim calcmode="lin" valueType="num">
                                      <p:cBhvr>
                                        <p:cTn id="2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2" presetClass="entr" presetSubtype="4"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slide(fromBottom)">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27" presetClass="entr" presetSubtype="0" fill="hold" grpId="0" nodeType="clickEffect">
                                  <p:stCondLst>
                                    <p:cond delay="0"/>
                                  </p:stCondLst>
                                  <p:iterate type="lt">
                                    <p:tmPct val="50000"/>
                                  </p:iterate>
                                  <p:childTnLst>
                                    <p:set>
                                      <p:cBhvr>
                                        <p:cTn id="36" dur="1" fill="hold">
                                          <p:stCondLst>
                                            <p:cond delay="0"/>
                                          </p:stCondLst>
                                        </p:cTn>
                                        <p:tgtEl>
                                          <p:spTgt spid="10"/>
                                        </p:tgtEl>
                                        <p:attrNameLst>
                                          <p:attrName>style.visibility</p:attrName>
                                        </p:attrNameLst>
                                      </p:cBhvr>
                                      <p:to>
                                        <p:strVal val="visible"/>
                                      </p:to>
                                    </p:set>
                                    <p:anim calcmode="discrete" valueType="clr">
                                      <p:cBhvr override="childStyle">
                                        <p:cTn id="37" dur="80"/>
                                        <p:tgtEl>
                                          <p:spTgt spid="10"/>
                                        </p:tgtEl>
                                        <p:attrNameLst>
                                          <p:attrName>style.color</p:attrName>
                                        </p:attrNameLst>
                                      </p:cBhvr>
                                      <p:tavLst>
                                        <p:tav tm="0">
                                          <p:val>
                                            <p:clrVal>
                                              <a:schemeClr val="accent2"/>
                                            </p:clrVal>
                                          </p:val>
                                        </p:tav>
                                        <p:tav tm="50000">
                                          <p:val>
                                            <p:clrVal>
                                              <a:schemeClr val="hlink"/>
                                            </p:clrVal>
                                          </p:val>
                                        </p:tav>
                                      </p:tavLst>
                                    </p:anim>
                                    <p:anim calcmode="discrete" valueType="clr">
                                      <p:cBhvr>
                                        <p:cTn id="38" dur="80"/>
                                        <p:tgtEl>
                                          <p:spTgt spid="10"/>
                                        </p:tgtEl>
                                        <p:attrNameLst>
                                          <p:attrName>fillcolor</p:attrName>
                                        </p:attrNameLst>
                                      </p:cBhvr>
                                      <p:tavLst>
                                        <p:tav tm="0">
                                          <p:val>
                                            <p:clrVal>
                                              <a:schemeClr val="accent2"/>
                                            </p:clrVal>
                                          </p:val>
                                        </p:tav>
                                        <p:tav tm="50000">
                                          <p:val>
                                            <p:clrVal>
                                              <a:schemeClr val="hlink"/>
                                            </p:clrVal>
                                          </p:val>
                                        </p:tav>
                                      </p:tavLst>
                                    </p:anim>
                                    <p:set>
                                      <p:cBhvr>
                                        <p:cTn id="39" dur="80"/>
                                        <p:tgtEl>
                                          <p:spTgt spid="1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5000">
              <a:schemeClr val="accent3">
                <a:lumMod val="40000"/>
                <a:lumOff val="60000"/>
                <a:alpha val="82000"/>
              </a:schemeClr>
            </a:gs>
            <a:gs pos="12000">
              <a:srgbClr val="E6D78A"/>
            </a:gs>
            <a:gs pos="30000">
              <a:srgbClr val="C7AC4C"/>
            </a:gs>
            <a:gs pos="45000">
              <a:srgbClr val="E6D78A"/>
            </a:gs>
            <a:gs pos="77000">
              <a:srgbClr val="C7AC4C"/>
            </a:gs>
            <a:gs pos="100000">
              <a:srgbClr val="E6DCAC"/>
            </a:gs>
          </a:gsLst>
          <a:lin ang="16200000" scaled="1"/>
          <a:tileRect/>
        </a:gradFill>
        <a:effectLst/>
      </p:bgPr>
    </p:bg>
    <p:spTree>
      <p:nvGrpSpPr>
        <p:cNvPr id="1" name=""/>
        <p:cNvGrpSpPr/>
        <p:nvPr/>
      </p:nvGrpSpPr>
      <p:grpSpPr>
        <a:xfrm>
          <a:off x="0" y="0"/>
          <a:ext cx="0" cy="0"/>
          <a:chOff x="0" y="0"/>
          <a:chExt cx="0" cy="0"/>
        </a:xfrm>
      </p:grpSpPr>
      <p:sp>
        <p:nvSpPr>
          <p:cNvPr id="2" name="Rectangle 1"/>
          <p:cNvSpPr/>
          <p:nvPr/>
        </p:nvSpPr>
        <p:spPr>
          <a:xfrm>
            <a:off x="218941" y="115910"/>
            <a:ext cx="4855335" cy="566670"/>
          </a:xfrm>
          <a:prstGeom prst="rect">
            <a:avLst/>
          </a:prstGeom>
          <a:solidFill>
            <a:srgbClr val="0070C0">
              <a:alpha val="5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Tata </a:t>
            </a:r>
            <a:r>
              <a:rPr lang="en-US" sz="2400" dirty="0" err="1" smtClean="0"/>
              <a:t>cara</a:t>
            </a:r>
            <a:r>
              <a:rPr lang="en-US" sz="2400" dirty="0" smtClean="0"/>
              <a:t> </a:t>
            </a:r>
            <a:r>
              <a:rPr lang="en-US" sz="2400" dirty="0" err="1" smtClean="0"/>
              <a:t>Pembentukan</a:t>
            </a:r>
            <a:endParaRPr lang="en-US" sz="2400" dirty="0"/>
          </a:p>
        </p:txBody>
      </p:sp>
      <p:sp>
        <p:nvSpPr>
          <p:cNvPr id="3" name="Rectangle 2"/>
          <p:cNvSpPr/>
          <p:nvPr/>
        </p:nvSpPr>
        <p:spPr>
          <a:xfrm>
            <a:off x="218941" y="1107583"/>
            <a:ext cx="8783391" cy="1893195"/>
          </a:xfrm>
          <a:prstGeom prst="rect">
            <a:avLst/>
          </a:prstGeom>
          <a:solidFill>
            <a:schemeClr val="accent2">
              <a:lumMod val="50000"/>
              <a:alpha val="7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err="1"/>
              <a:t>Untuk</a:t>
            </a:r>
            <a:r>
              <a:rPr lang="en-US" sz="2400" dirty="0"/>
              <a:t> </a:t>
            </a:r>
            <a:r>
              <a:rPr lang="en-US" sz="2400" dirty="0" err="1"/>
              <a:t>kepentingan</a:t>
            </a:r>
            <a:r>
              <a:rPr lang="en-US" sz="2400" dirty="0"/>
              <a:t> </a:t>
            </a:r>
            <a:r>
              <a:rPr lang="en-US" sz="2400" dirty="0" err="1"/>
              <a:t>pertimbangan</a:t>
            </a:r>
            <a:r>
              <a:rPr lang="en-US" sz="2400" dirty="0"/>
              <a:t> </a:t>
            </a:r>
            <a:r>
              <a:rPr lang="en-US" sz="2400" dirty="0" err="1"/>
              <a:t>khusus</a:t>
            </a:r>
            <a:r>
              <a:rPr lang="en-US" sz="2400" dirty="0"/>
              <a:t> </a:t>
            </a:r>
            <a:r>
              <a:rPr lang="en-US" sz="2400" dirty="0" err="1"/>
              <a:t>dalam</a:t>
            </a:r>
            <a:r>
              <a:rPr lang="en-US" sz="2400" dirty="0"/>
              <a:t> </a:t>
            </a:r>
            <a:r>
              <a:rPr lang="en-US" sz="2400" dirty="0" err="1"/>
              <a:t>pengesahan</a:t>
            </a:r>
            <a:r>
              <a:rPr lang="en-US" sz="2400" dirty="0"/>
              <a:t> </a:t>
            </a:r>
            <a:r>
              <a:rPr lang="en-US" sz="2400" dirty="0" err="1"/>
              <a:t>organisasi</a:t>
            </a:r>
            <a:r>
              <a:rPr lang="en-US" sz="2400" dirty="0"/>
              <a:t> </a:t>
            </a:r>
            <a:r>
              <a:rPr lang="en-US" sz="2400" dirty="0" smtClean="0"/>
              <a:t>DKGI, </a:t>
            </a:r>
            <a:r>
              <a:rPr lang="en-US" sz="2400" dirty="0" err="1"/>
              <a:t>pengurus</a:t>
            </a:r>
            <a:r>
              <a:rPr lang="en-US" sz="2400" dirty="0"/>
              <a:t> PGRI </a:t>
            </a:r>
            <a:r>
              <a:rPr lang="en-US" sz="2400" dirty="0" err="1"/>
              <a:t>Propinsi</a:t>
            </a:r>
            <a:r>
              <a:rPr lang="en-US" sz="2400" dirty="0"/>
              <a:t> </a:t>
            </a:r>
            <a:r>
              <a:rPr lang="en-US" sz="2400" dirty="0" err="1"/>
              <a:t>dan</a:t>
            </a:r>
            <a:r>
              <a:rPr lang="en-US" sz="2400" dirty="0"/>
              <a:t> </a:t>
            </a:r>
            <a:r>
              <a:rPr lang="en-US" sz="2400" dirty="0" err="1"/>
              <a:t>atau</a:t>
            </a:r>
            <a:r>
              <a:rPr lang="en-US" sz="2400" dirty="0"/>
              <a:t> </a:t>
            </a:r>
            <a:r>
              <a:rPr lang="en-US" sz="2400" dirty="0" err="1"/>
              <a:t>Kabupaten</a:t>
            </a:r>
            <a:r>
              <a:rPr lang="en-US" sz="2400" dirty="0"/>
              <a:t>/</a:t>
            </a:r>
            <a:r>
              <a:rPr lang="en-US" sz="2400" dirty="0" err="1"/>
              <a:t>kota</a:t>
            </a:r>
            <a:r>
              <a:rPr lang="en-US" sz="2400" dirty="0"/>
              <a:t> </a:t>
            </a:r>
            <a:r>
              <a:rPr lang="en-US" sz="2400" dirty="0" err="1"/>
              <a:t>harus</a:t>
            </a:r>
            <a:r>
              <a:rPr lang="en-US" sz="2400" dirty="0"/>
              <a:t> </a:t>
            </a:r>
            <a:r>
              <a:rPr lang="en-US" sz="2400" dirty="0" err="1"/>
              <a:t>mengirimkan</a:t>
            </a:r>
            <a:r>
              <a:rPr lang="en-US" sz="2400" dirty="0"/>
              <a:t> </a:t>
            </a:r>
            <a:r>
              <a:rPr lang="en-US" sz="2400" dirty="0" err="1"/>
              <a:t>informasi</a:t>
            </a:r>
            <a:r>
              <a:rPr lang="en-US" sz="2400" dirty="0"/>
              <a:t> </a:t>
            </a:r>
            <a:r>
              <a:rPr lang="en-US" sz="2400" dirty="0" err="1"/>
              <a:t>tentang</a:t>
            </a:r>
            <a:r>
              <a:rPr lang="en-US" sz="2400" dirty="0"/>
              <a:t> </a:t>
            </a:r>
            <a:r>
              <a:rPr lang="en-US" sz="2400" dirty="0" smtClean="0"/>
              <a:t>:</a:t>
            </a:r>
            <a:endParaRPr lang="en-US" sz="2400" dirty="0"/>
          </a:p>
        </p:txBody>
      </p:sp>
      <p:sp>
        <p:nvSpPr>
          <p:cNvPr id="5" name="Rectangle 4"/>
          <p:cNvSpPr/>
          <p:nvPr/>
        </p:nvSpPr>
        <p:spPr>
          <a:xfrm>
            <a:off x="218940" y="3348507"/>
            <a:ext cx="8384147" cy="785612"/>
          </a:xfrm>
          <a:prstGeom prst="rect">
            <a:avLst/>
          </a:prstGeom>
          <a:solidFill>
            <a:srgbClr val="00B050">
              <a:alpha val="5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mj-lt"/>
              <a:buAutoNum type="alphaLcParenR"/>
            </a:pPr>
            <a:r>
              <a:rPr lang="es-ES" sz="2400" dirty="0" smtClean="0"/>
              <a:t>Data </a:t>
            </a:r>
            <a:r>
              <a:rPr lang="es-ES" sz="2400" dirty="0" err="1"/>
              <a:t>organisasi</a:t>
            </a:r>
            <a:r>
              <a:rPr lang="es-ES" sz="2400" dirty="0"/>
              <a:t> dan </a:t>
            </a:r>
            <a:r>
              <a:rPr lang="es-ES" sz="2400" dirty="0" err="1"/>
              <a:t>anggota</a:t>
            </a:r>
            <a:r>
              <a:rPr lang="es-ES" sz="2400" dirty="0"/>
              <a:t> secara </a:t>
            </a:r>
            <a:r>
              <a:rPr lang="es-ES" sz="2400" dirty="0" err="1"/>
              <a:t>lengkap</a:t>
            </a:r>
            <a:r>
              <a:rPr lang="es-ES" sz="2400" dirty="0"/>
              <a:t> dan </a:t>
            </a:r>
            <a:r>
              <a:rPr lang="es-ES" sz="2400" dirty="0" err="1"/>
              <a:t>menyeluruh</a:t>
            </a:r>
            <a:r>
              <a:rPr lang="es-ES" sz="2400" dirty="0" smtClean="0"/>
              <a:t>.</a:t>
            </a:r>
            <a:endParaRPr lang="en-US" sz="2400" dirty="0"/>
          </a:p>
        </p:txBody>
      </p:sp>
      <p:sp>
        <p:nvSpPr>
          <p:cNvPr id="6" name="Rectangle 5"/>
          <p:cNvSpPr/>
          <p:nvPr/>
        </p:nvSpPr>
        <p:spPr>
          <a:xfrm>
            <a:off x="218940" y="4533363"/>
            <a:ext cx="8384147" cy="798491"/>
          </a:xfrm>
          <a:prstGeom prst="rect">
            <a:avLst/>
          </a:prstGeom>
          <a:solidFill>
            <a:srgbClr val="00B050">
              <a:alpha val="5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mj-lt"/>
              <a:buAutoNum type="alphaLcParenR" startAt="2"/>
            </a:pPr>
            <a:r>
              <a:rPr lang="es-ES" sz="2400" dirty="0" err="1" smtClean="0"/>
              <a:t>Hal-hal</a:t>
            </a:r>
            <a:r>
              <a:rPr lang="es-ES" sz="2400" dirty="0" smtClean="0"/>
              <a:t> </a:t>
            </a:r>
            <a:r>
              <a:rPr lang="es-ES" sz="2400" dirty="0" err="1"/>
              <a:t>lain</a:t>
            </a:r>
            <a:r>
              <a:rPr lang="es-ES" sz="2400" dirty="0"/>
              <a:t> yang </a:t>
            </a:r>
            <a:r>
              <a:rPr lang="es-ES" sz="2400" dirty="0" err="1"/>
              <a:t>berkaitan</a:t>
            </a:r>
            <a:r>
              <a:rPr lang="es-ES" sz="2400" dirty="0"/>
              <a:t> </a:t>
            </a:r>
            <a:r>
              <a:rPr lang="es-ES" sz="2400" dirty="0" err="1"/>
              <a:t>dengan</a:t>
            </a:r>
            <a:r>
              <a:rPr lang="es-ES" sz="2400" dirty="0"/>
              <a:t> </a:t>
            </a:r>
            <a:r>
              <a:rPr lang="es-ES" sz="2400" dirty="0" err="1"/>
              <a:t>urgensi</a:t>
            </a:r>
            <a:r>
              <a:rPr lang="es-ES" sz="2400" dirty="0"/>
              <a:t> </a:t>
            </a:r>
            <a:r>
              <a:rPr lang="es-ES" sz="2400" dirty="0" err="1"/>
              <a:t>pembentukan</a:t>
            </a:r>
            <a:r>
              <a:rPr lang="es-ES" sz="2400" dirty="0"/>
              <a:t> DKGI </a:t>
            </a:r>
            <a:r>
              <a:rPr lang="es-ES" sz="2400" dirty="0" err="1"/>
              <a:t>dimaksud</a:t>
            </a:r>
            <a:r>
              <a:rPr lang="es-ES" sz="2400" dirty="0" smtClean="0"/>
              <a:t>.</a:t>
            </a:r>
            <a:endParaRPr lang="en-US" sz="2400" dirty="0"/>
          </a:p>
        </p:txBody>
      </p:sp>
    </p:spTree>
    <p:extLst>
      <p:ext uri="{BB962C8B-B14F-4D97-AF65-F5344CB8AC3E}">
        <p14:creationId xmlns="" xmlns:p14="http://schemas.microsoft.com/office/powerpoint/2010/main" val="3449864792"/>
      </p:ext>
    </p:extLst>
  </p:cSld>
  <p:clrMapOvr>
    <a:masterClrMapping/>
  </p:clrMapOvr>
  <p:transition spd="med">
    <p:wheel spokes="2"/>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80">
                                          <p:stCondLst>
                                            <p:cond delay="0"/>
                                          </p:stCondLst>
                                        </p:cTn>
                                        <p:tgtEl>
                                          <p:spTgt spid="3"/>
                                        </p:tgtEl>
                                      </p:cBhvr>
                                    </p:animEffect>
                                    <p:anim calcmode="lin" valueType="num">
                                      <p:cBhvr>
                                        <p:cTn id="13"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8" dur="26">
                                          <p:stCondLst>
                                            <p:cond delay="650"/>
                                          </p:stCondLst>
                                        </p:cTn>
                                        <p:tgtEl>
                                          <p:spTgt spid="3"/>
                                        </p:tgtEl>
                                      </p:cBhvr>
                                      <p:to x="100000" y="60000"/>
                                    </p:animScale>
                                    <p:animScale>
                                      <p:cBhvr>
                                        <p:cTn id="19" dur="166" decel="50000">
                                          <p:stCondLst>
                                            <p:cond delay="676"/>
                                          </p:stCondLst>
                                        </p:cTn>
                                        <p:tgtEl>
                                          <p:spTgt spid="3"/>
                                        </p:tgtEl>
                                      </p:cBhvr>
                                      <p:to x="100000" y="100000"/>
                                    </p:animScale>
                                    <p:animScale>
                                      <p:cBhvr>
                                        <p:cTn id="20" dur="26">
                                          <p:stCondLst>
                                            <p:cond delay="1312"/>
                                          </p:stCondLst>
                                        </p:cTn>
                                        <p:tgtEl>
                                          <p:spTgt spid="3"/>
                                        </p:tgtEl>
                                      </p:cBhvr>
                                      <p:to x="100000" y="80000"/>
                                    </p:animScale>
                                    <p:animScale>
                                      <p:cBhvr>
                                        <p:cTn id="21" dur="166" decel="50000">
                                          <p:stCondLst>
                                            <p:cond delay="1338"/>
                                          </p:stCondLst>
                                        </p:cTn>
                                        <p:tgtEl>
                                          <p:spTgt spid="3"/>
                                        </p:tgtEl>
                                      </p:cBhvr>
                                      <p:to x="100000" y="100000"/>
                                    </p:animScale>
                                    <p:animScale>
                                      <p:cBhvr>
                                        <p:cTn id="22" dur="26">
                                          <p:stCondLst>
                                            <p:cond delay="1642"/>
                                          </p:stCondLst>
                                        </p:cTn>
                                        <p:tgtEl>
                                          <p:spTgt spid="3"/>
                                        </p:tgtEl>
                                      </p:cBhvr>
                                      <p:to x="100000" y="90000"/>
                                    </p:animScale>
                                    <p:animScale>
                                      <p:cBhvr>
                                        <p:cTn id="23" dur="166" decel="50000">
                                          <p:stCondLst>
                                            <p:cond delay="1668"/>
                                          </p:stCondLst>
                                        </p:cTn>
                                        <p:tgtEl>
                                          <p:spTgt spid="3"/>
                                        </p:tgtEl>
                                      </p:cBhvr>
                                      <p:to x="100000" y="100000"/>
                                    </p:animScale>
                                    <p:animScale>
                                      <p:cBhvr>
                                        <p:cTn id="24" dur="26">
                                          <p:stCondLst>
                                            <p:cond delay="1808"/>
                                          </p:stCondLst>
                                        </p:cTn>
                                        <p:tgtEl>
                                          <p:spTgt spid="3"/>
                                        </p:tgtEl>
                                      </p:cBhvr>
                                      <p:to x="100000" y="95000"/>
                                    </p:animScale>
                                    <p:animScale>
                                      <p:cBhvr>
                                        <p:cTn id="25" dur="166" decel="50000">
                                          <p:stCondLst>
                                            <p:cond delay="1834"/>
                                          </p:stCondLst>
                                        </p:cTn>
                                        <p:tgtEl>
                                          <p:spTgt spid="3"/>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23" presetClass="entr" presetSubtype="16"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p:cTn id="30" dur="500" fill="hold"/>
                                        <p:tgtEl>
                                          <p:spTgt spid="5"/>
                                        </p:tgtEl>
                                        <p:attrNameLst>
                                          <p:attrName>ppt_w</p:attrName>
                                        </p:attrNameLst>
                                      </p:cBhvr>
                                      <p:tavLst>
                                        <p:tav tm="0">
                                          <p:val>
                                            <p:fltVal val="0"/>
                                          </p:val>
                                        </p:tav>
                                        <p:tav tm="100000">
                                          <p:val>
                                            <p:strVal val="#ppt_w"/>
                                          </p:val>
                                        </p:tav>
                                      </p:tavLst>
                                    </p:anim>
                                    <p:anim calcmode="lin" valueType="num">
                                      <p:cBhvr>
                                        <p:cTn id="31"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32" fill="hold">
                      <p:stCondLst>
                        <p:cond delay="indefinite"/>
                      </p:stCondLst>
                      <p:childTnLst>
                        <p:par>
                          <p:cTn id="33" fill="hold">
                            <p:stCondLst>
                              <p:cond delay="0"/>
                            </p:stCondLst>
                            <p:childTnLst>
                              <p:par>
                                <p:cTn id="34" presetID="51" presetClass="entr" presetSubtype="0" fill="hold" grpId="0" nodeType="click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fade">
                                      <p:cBhvr>
                                        <p:cTn id="36" dur="770" decel="100000"/>
                                        <p:tgtEl>
                                          <p:spTgt spid="6"/>
                                        </p:tgtEl>
                                      </p:cBhvr>
                                    </p:animEffect>
                                    <p:animScale>
                                      <p:cBhvr>
                                        <p:cTn id="37" dur="770" decel="100000"/>
                                        <p:tgtEl>
                                          <p:spTgt spid="6"/>
                                        </p:tgtEl>
                                      </p:cBhvr>
                                      <p:from x="10000" y="10000"/>
                                      <p:to x="200000" y="450000"/>
                                    </p:animScale>
                                    <p:animScale>
                                      <p:cBhvr>
                                        <p:cTn id="38" dur="1230" accel="100000" fill="hold">
                                          <p:stCondLst>
                                            <p:cond delay="770"/>
                                          </p:stCondLst>
                                        </p:cTn>
                                        <p:tgtEl>
                                          <p:spTgt spid="6"/>
                                        </p:tgtEl>
                                      </p:cBhvr>
                                      <p:from x="200000" y="450000"/>
                                      <p:to x="100000" y="100000"/>
                                    </p:animScale>
                                    <p:set>
                                      <p:cBhvr>
                                        <p:cTn id="39" dur="770" fill="hold"/>
                                        <p:tgtEl>
                                          <p:spTgt spid="6"/>
                                        </p:tgtEl>
                                        <p:attrNameLst>
                                          <p:attrName>ppt_x</p:attrName>
                                        </p:attrNameLst>
                                      </p:cBhvr>
                                      <p:to>
                                        <p:strVal val="(0.5)"/>
                                      </p:to>
                                    </p:set>
                                    <p:anim from="(0.5)" to="(#ppt_x)" calcmode="lin" valueType="num">
                                      <p:cBhvr>
                                        <p:cTn id="40" dur="1230" accel="100000" fill="hold">
                                          <p:stCondLst>
                                            <p:cond delay="770"/>
                                          </p:stCondLst>
                                        </p:cTn>
                                        <p:tgtEl>
                                          <p:spTgt spid="6"/>
                                        </p:tgtEl>
                                        <p:attrNameLst>
                                          <p:attrName>ppt_x</p:attrName>
                                        </p:attrNameLst>
                                      </p:cBhvr>
                                    </p:anim>
                                    <p:set>
                                      <p:cBhvr>
                                        <p:cTn id="41" dur="770" fill="hold"/>
                                        <p:tgtEl>
                                          <p:spTgt spid="6"/>
                                        </p:tgtEl>
                                        <p:attrNameLst>
                                          <p:attrName>ppt_y</p:attrName>
                                        </p:attrNameLst>
                                      </p:cBhvr>
                                      <p:to>
                                        <p:strVal val="(#ppt_y+0.4)"/>
                                      </p:to>
                                    </p:set>
                                    <p:anim from="(#ppt_y+0.4)" to="(#ppt_y)" calcmode="lin" valueType="num">
                                      <p:cBhvr>
                                        <p:cTn id="42" dur="1230" accel="100000" fill="hold">
                                          <p:stCondLst>
                                            <p:cond delay="770"/>
                                          </p:stCondLst>
                                        </p:cTn>
                                        <p:tgtEl>
                                          <p:spTgt spid="6"/>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animBg="1"/>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206062" y="183861"/>
            <a:ext cx="3129565" cy="601750"/>
          </a:xfrm>
        </p:spPr>
        <p:txBody>
          <a:bodyPr>
            <a:normAutofit/>
          </a:bodyPr>
          <a:lstStyle/>
          <a:p>
            <a:pPr algn="ctr"/>
            <a:r>
              <a:rPr lang="en-US" dirty="0" smtClean="0"/>
              <a:t>Status</a:t>
            </a:r>
            <a:endParaRPr lang="en-US" dirty="0"/>
          </a:p>
        </p:txBody>
      </p:sp>
      <p:sp>
        <p:nvSpPr>
          <p:cNvPr id="5" name="Subtitle 4"/>
          <p:cNvSpPr>
            <a:spLocks noGrp="1"/>
          </p:cNvSpPr>
          <p:nvPr>
            <p:ph type="subTitle" idx="1"/>
          </p:nvPr>
        </p:nvSpPr>
        <p:spPr>
          <a:xfrm>
            <a:off x="399245" y="1159099"/>
            <a:ext cx="8319752" cy="1712890"/>
          </a:xfrm>
        </p:spPr>
        <p:txBody>
          <a:bodyPr>
            <a:noAutofit/>
          </a:bodyPr>
          <a:lstStyle/>
          <a:p>
            <a:pPr algn="l">
              <a:buClr>
                <a:schemeClr val="tx1"/>
              </a:buClr>
            </a:pPr>
            <a:r>
              <a:rPr lang="en-US" sz="2000" b="1" dirty="0" smtClean="0"/>
              <a:t>Status </a:t>
            </a:r>
            <a:r>
              <a:rPr lang="en-US" sz="2000" b="1" dirty="0"/>
              <a:t>DKGI </a:t>
            </a:r>
            <a:r>
              <a:rPr lang="en-US" sz="2000" b="1" dirty="0" err="1"/>
              <a:t>adalah</a:t>
            </a:r>
            <a:r>
              <a:rPr lang="en-US" sz="2000" b="1" dirty="0"/>
              <a:t> </a:t>
            </a:r>
            <a:r>
              <a:rPr lang="en-US" sz="2000" b="1" dirty="0" err="1"/>
              <a:t>perangkat</a:t>
            </a:r>
            <a:r>
              <a:rPr lang="en-US" sz="2000" b="1" dirty="0"/>
              <a:t> </a:t>
            </a:r>
            <a:r>
              <a:rPr lang="en-US" sz="2000" b="1" dirty="0" err="1"/>
              <a:t>kelengkapan</a:t>
            </a:r>
            <a:r>
              <a:rPr lang="en-US" sz="2000" b="1" dirty="0"/>
              <a:t> </a:t>
            </a:r>
            <a:r>
              <a:rPr lang="en-US" sz="2000" b="1" dirty="0" err="1"/>
              <a:t>organisasi</a:t>
            </a:r>
            <a:r>
              <a:rPr lang="en-US" sz="2000" b="1" dirty="0"/>
              <a:t>  PGRI, </a:t>
            </a:r>
            <a:r>
              <a:rPr lang="en-US" sz="2000" b="1" dirty="0" err="1"/>
              <a:t>sehingga</a:t>
            </a:r>
            <a:r>
              <a:rPr lang="en-US" sz="2000" b="1" dirty="0"/>
              <a:t> </a:t>
            </a:r>
            <a:r>
              <a:rPr lang="en-US" sz="2000" b="1" dirty="0" err="1"/>
              <a:t>keputusannya</a:t>
            </a:r>
            <a:r>
              <a:rPr lang="en-US" sz="2000" b="1" dirty="0"/>
              <a:t> </a:t>
            </a:r>
            <a:r>
              <a:rPr lang="en-US" sz="2000" b="1" dirty="0" err="1"/>
              <a:t>merupakan</a:t>
            </a:r>
            <a:r>
              <a:rPr lang="en-US" sz="2000" b="1" dirty="0"/>
              <a:t> </a:t>
            </a:r>
            <a:r>
              <a:rPr lang="en-US" sz="2000" b="1" dirty="0" err="1"/>
              <a:t>keputusan</a:t>
            </a:r>
            <a:r>
              <a:rPr lang="en-US" sz="2000" b="1" dirty="0"/>
              <a:t> </a:t>
            </a:r>
            <a:r>
              <a:rPr lang="en-US" sz="2000" b="1" dirty="0" err="1"/>
              <a:t>pengurus</a:t>
            </a:r>
            <a:r>
              <a:rPr lang="en-US" sz="2000" b="1" dirty="0"/>
              <a:t> </a:t>
            </a:r>
            <a:r>
              <a:rPr lang="en-US" sz="2000" b="1" dirty="0" smtClean="0"/>
              <a:t>PGRI</a:t>
            </a:r>
            <a:r>
              <a:rPr lang="en-US" sz="2000" b="1" dirty="0"/>
              <a:t> </a:t>
            </a:r>
            <a:r>
              <a:rPr lang="en-US" sz="2000" b="1" dirty="0" err="1" smtClean="0"/>
              <a:t>tetapi</a:t>
            </a:r>
            <a:r>
              <a:rPr lang="en-US" sz="2000" b="1" dirty="0" smtClean="0"/>
              <a:t> </a:t>
            </a:r>
            <a:r>
              <a:rPr lang="en-US" sz="2000" b="1" dirty="0" err="1" smtClean="0"/>
              <a:t>sebagai</a:t>
            </a:r>
            <a:r>
              <a:rPr lang="en-US" sz="2000" b="1" dirty="0" smtClean="0"/>
              <a:t> </a:t>
            </a:r>
            <a:r>
              <a:rPr lang="en-US" sz="2000" b="1" dirty="0" err="1" smtClean="0"/>
              <a:t>badan</a:t>
            </a:r>
            <a:r>
              <a:rPr lang="en-US" sz="2000" b="1" dirty="0" smtClean="0"/>
              <a:t> </a:t>
            </a:r>
            <a:r>
              <a:rPr lang="en-US" sz="2000" b="1" dirty="0" err="1" smtClean="0"/>
              <a:t>otonom,di</a:t>
            </a:r>
            <a:r>
              <a:rPr lang="en-US" sz="2000" b="1" dirty="0" smtClean="0"/>
              <a:t> </a:t>
            </a:r>
            <a:r>
              <a:rPr lang="en-US" sz="2000" b="1" dirty="0" err="1" smtClean="0"/>
              <a:t>mana</a:t>
            </a:r>
            <a:r>
              <a:rPr lang="en-US" sz="2000" b="1" dirty="0" smtClean="0"/>
              <a:t> </a:t>
            </a:r>
            <a:r>
              <a:rPr lang="en-US" sz="2000" b="1" dirty="0" err="1" smtClean="0"/>
              <a:t>segala</a:t>
            </a:r>
            <a:r>
              <a:rPr lang="en-US" sz="2000" b="1" dirty="0" smtClean="0"/>
              <a:t> </a:t>
            </a:r>
            <a:r>
              <a:rPr lang="en-US" sz="2000" b="1" dirty="0" err="1" smtClean="0"/>
              <a:t>keputusannya</a:t>
            </a:r>
            <a:r>
              <a:rPr lang="en-US" sz="2000" b="1" dirty="0" smtClean="0"/>
              <a:t> </a:t>
            </a:r>
            <a:r>
              <a:rPr lang="en-US" sz="2000" b="1" dirty="0" err="1" smtClean="0"/>
              <a:t>tidak</a:t>
            </a:r>
            <a:r>
              <a:rPr lang="en-US" sz="2000" b="1" dirty="0" smtClean="0"/>
              <a:t> </a:t>
            </a:r>
            <a:r>
              <a:rPr lang="en-US" sz="2000" b="1" dirty="0" err="1" smtClean="0"/>
              <a:t>bisa</a:t>
            </a:r>
            <a:r>
              <a:rPr lang="en-US" sz="2000" b="1" dirty="0" smtClean="0"/>
              <a:t> di </a:t>
            </a:r>
            <a:r>
              <a:rPr lang="en-US" sz="2000" b="1" dirty="0" err="1" smtClean="0"/>
              <a:t>pengaruhi</a:t>
            </a:r>
            <a:r>
              <a:rPr lang="en-US" sz="2000" b="1" dirty="0" smtClean="0"/>
              <a:t> </a:t>
            </a:r>
            <a:r>
              <a:rPr lang="en-US" sz="2000" b="1" dirty="0" err="1" smtClean="0"/>
              <a:t>pengurus</a:t>
            </a:r>
            <a:r>
              <a:rPr lang="en-US" sz="2000" b="1" dirty="0" smtClean="0"/>
              <a:t> PGRI </a:t>
            </a:r>
            <a:r>
              <a:rPr lang="en-US" sz="2000" b="1" dirty="0" err="1" smtClean="0"/>
              <a:t>atau</a:t>
            </a:r>
            <a:r>
              <a:rPr lang="en-US" sz="2000" b="1" dirty="0" smtClean="0"/>
              <a:t> </a:t>
            </a:r>
            <a:r>
              <a:rPr lang="en-US" sz="2000" b="1" dirty="0" err="1" smtClean="0"/>
              <a:t>badan-badan</a:t>
            </a:r>
            <a:r>
              <a:rPr lang="en-US" sz="2000" b="1" dirty="0" smtClean="0"/>
              <a:t> </a:t>
            </a:r>
            <a:r>
              <a:rPr lang="en-US" sz="2000" b="1" dirty="0" err="1" smtClean="0"/>
              <a:t>lainnya</a:t>
            </a:r>
            <a:r>
              <a:rPr lang="en-US" sz="2000" b="1" dirty="0" smtClean="0"/>
              <a:t>.</a:t>
            </a:r>
            <a:endParaRPr lang="en-US" sz="2000" b="1" dirty="0"/>
          </a:p>
        </p:txBody>
      </p:sp>
      <p:sp>
        <p:nvSpPr>
          <p:cNvPr id="2" name="Rectangle 1"/>
          <p:cNvSpPr/>
          <p:nvPr/>
        </p:nvSpPr>
        <p:spPr>
          <a:xfrm>
            <a:off x="991673" y="3258354"/>
            <a:ext cx="7340958" cy="721217"/>
          </a:xfrm>
          <a:prstGeom prst="rect">
            <a:avLst/>
          </a:prstGeom>
          <a:solidFill>
            <a:srgbClr val="FF0000">
              <a:alpha val="5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solidFill>
                  <a:schemeClr val="tx1"/>
                </a:solidFill>
              </a:rPr>
              <a:t>Tugas</a:t>
            </a:r>
            <a:r>
              <a:rPr lang="en-US" sz="2400" dirty="0" smtClean="0">
                <a:solidFill>
                  <a:schemeClr val="tx1"/>
                </a:solidFill>
              </a:rPr>
              <a:t> </a:t>
            </a:r>
            <a:r>
              <a:rPr lang="en-US" sz="2400" dirty="0" err="1" smtClean="0">
                <a:solidFill>
                  <a:schemeClr val="tx1"/>
                </a:solidFill>
              </a:rPr>
              <a:t>dan</a:t>
            </a:r>
            <a:r>
              <a:rPr lang="en-US" sz="2400" dirty="0" smtClean="0">
                <a:solidFill>
                  <a:schemeClr val="tx1"/>
                </a:solidFill>
              </a:rPr>
              <a:t> </a:t>
            </a:r>
            <a:r>
              <a:rPr lang="en-US" sz="2400" dirty="0" err="1" smtClean="0">
                <a:solidFill>
                  <a:schemeClr val="tx1"/>
                </a:solidFill>
              </a:rPr>
              <a:t>wewenang</a:t>
            </a:r>
            <a:r>
              <a:rPr lang="en-US" sz="2400" dirty="0" smtClean="0">
                <a:solidFill>
                  <a:schemeClr val="tx1"/>
                </a:solidFill>
              </a:rPr>
              <a:t> DKGI</a:t>
            </a:r>
            <a:endParaRPr lang="en-US" sz="2400" dirty="0">
              <a:solidFill>
                <a:schemeClr val="tx1"/>
              </a:solidFill>
            </a:endParaRPr>
          </a:p>
        </p:txBody>
      </p:sp>
      <p:sp>
        <p:nvSpPr>
          <p:cNvPr id="6" name="Rectangle 5"/>
          <p:cNvSpPr/>
          <p:nvPr/>
        </p:nvSpPr>
        <p:spPr>
          <a:xfrm>
            <a:off x="991673" y="5046372"/>
            <a:ext cx="7340958" cy="721217"/>
          </a:xfrm>
          <a:prstGeom prst="rect">
            <a:avLst/>
          </a:prstGeom>
          <a:solidFill>
            <a:srgbClr val="FF0000">
              <a:alpha val="5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solidFill>
                  <a:schemeClr val="tx1"/>
                </a:solidFill>
              </a:rPr>
              <a:t>Tugas</a:t>
            </a:r>
            <a:r>
              <a:rPr lang="en-US" sz="2400" dirty="0" smtClean="0">
                <a:solidFill>
                  <a:schemeClr val="tx1"/>
                </a:solidFill>
              </a:rPr>
              <a:t> </a:t>
            </a:r>
            <a:r>
              <a:rPr lang="en-US" sz="2400" dirty="0" err="1" smtClean="0">
                <a:solidFill>
                  <a:schemeClr val="tx1"/>
                </a:solidFill>
              </a:rPr>
              <a:t>dan</a:t>
            </a:r>
            <a:r>
              <a:rPr lang="en-US" sz="2400" dirty="0" smtClean="0">
                <a:solidFill>
                  <a:schemeClr val="tx1"/>
                </a:solidFill>
              </a:rPr>
              <a:t> </a:t>
            </a:r>
            <a:r>
              <a:rPr lang="en-US" sz="2400" dirty="0" err="1" smtClean="0">
                <a:solidFill>
                  <a:schemeClr val="tx1"/>
                </a:solidFill>
              </a:rPr>
              <a:t>wewenang</a:t>
            </a:r>
            <a:r>
              <a:rPr lang="en-US" sz="2400" dirty="0" smtClean="0">
                <a:solidFill>
                  <a:schemeClr val="tx1"/>
                </a:solidFill>
              </a:rPr>
              <a:t> </a:t>
            </a:r>
            <a:r>
              <a:rPr lang="en-US" sz="2400" dirty="0" err="1" smtClean="0">
                <a:solidFill>
                  <a:schemeClr val="tx1"/>
                </a:solidFill>
              </a:rPr>
              <a:t>Pengurus</a:t>
            </a:r>
            <a:r>
              <a:rPr lang="en-US" sz="2400" dirty="0" smtClean="0">
                <a:solidFill>
                  <a:schemeClr val="tx1"/>
                </a:solidFill>
              </a:rPr>
              <a:t> </a:t>
            </a:r>
            <a:r>
              <a:rPr lang="en-US" sz="2400" dirty="0" err="1" smtClean="0">
                <a:solidFill>
                  <a:schemeClr val="tx1"/>
                </a:solidFill>
              </a:rPr>
              <a:t>Besar</a:t>
            </a:r>
            <a:r>
              <a:rPr lang="en-US" sz="2400" dirty="0" smtClean="0">
                <a:solidFill>
                  <a:schemeClr val="tx1"/>
                </a:solidFill>
              </a:rPr>
              <a:t> PGRI</a:t>
            </a:r>
            <a:endParaRPr lang="en-US" sz="2400" dirty="0">
              <a:solidFill>
                <a:schemeClr val="tx1"/>
              </a:solidFill>
            </a:endParaRPr>
          </a:p>
        </p:txBody>
      </p:sp>
      <p:sp>
        <p:nvSpPr>
          <p:cNvPr id="3" name="Up-Down Arrow 2"/>
          <p:cNvSpPr/>
          <p:nvPr/>
        </p:nvSpPr>
        <p:spPr>
          <a:xfrm>
            <a:off x="4449650" y="4082603"/>
            <a:ext cx="425003" cy="824248"/>
          </a:xfrm>
          <a:prstGeom prst="up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 xmlns:p14="http://schemas.microsoft.com/office/powerpoint/2010/main" val="1764657231"/>
      </p:ext>
    </p:extLst>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52" presetClass="entr" presetSubtype="0" fill="hold" grpId="0" nodeType="clickEffect">
                                  <p:stCondLst>
                                    <p:cond delay="0"/>
                                  </p:stCondLst>
                                  <p:childTnLst>
                                    <p:set>
                                      <p:cBhvr>
                                        <p:cTn id="24" dur="1" fill="hold">
                                          <p:stCondLst>
                                            <p:cond delay="0"/>
                                          </p:stCondLst>
                                        </p:cTn>
                                        <p:tgtEl>
                                          <p:spTgt spid="5">
                                            <p:txEl>
                                              <p:pRg st="0" end="0"/>
                                            </p:txEl>
                                          </p:spTgt>
                                        </p:tgtEl>
                                        <p:attrNameLst>
                                          <p:attrName>style.visibility</p:attrName>
                                        </p:attrNameLst>
                                      </p:cBhvr>
                                      <p:to>
                                        <p:strVal val="visible"/>
                                      </p:to>
                                    </p:set>
                                    <p:animScale>
                                      <p:cBhvr>
                                        <p:cTn id="25" dur="1000" decel="50000" fill="hold">
                                          <p:stCondLst>
                                            <p:cond delay="0"/>
                                          </p:stCondLst>
                                        </p:cTn>
                                        <p:tgtEl>
                                          <p:spTgt spid="5">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6" dur="1000" decel="50000" fill="hold">
                                          <p:stCondLst>
                                            <p:cond delay="0"/>
                                          </p:stCondLst>
                                        </p:cTn>
                                        <p:tgtEl>
                                          <p:spTgt spid="5">
                                            <p:txEl>
                                              <p:pRg st="0" end="0"/>
                                            </p:txEl>
                                          </p:spTgt>
                                        </p:tgtEl>
                                        <p:attrNameLst>
                                          <p:attrName>ppt_x</p:attrName>
                                          <p:attrName>ppt_y</p:attrName>
                                        </p:attrNameLst>
                                      </p:cBhvr>
                                    </p:animMotion>
                                    <p:animEffect transition="in" filter="fade">
                                      <p:cBhvr>
                                        <p:cTn id="27" dur="1000"/>
                                        <p:tgtEl>
                                          <p:spTgt spid="5">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6" presetClass="entr" presetSubtype="0" fill="hold" grpId="0" nodeType="clickEffect">
                                  <p:stCondLst>
                                    <p:cond delay="0"/>
                                  </p:stCondLst>
                                  <p:iterate type="lt">
                                    <p:tmPct val="10000"/>
                                  </p:iterate>
                                  <p:childTnLst>
                                    <p:set>
                                      <p:cBhvr>
                                        <p:cTn id="31" dur="1" fill="hold">
                                          <p:stCondLst>
                                            <p:cond delay="0"/>
                                          </p:stCondLst>
                                        </p:cTn>
                                        <p:tgtEl>
                                          <p:spTgt spid="2"/>
                                        </p:tgtEl>
                                        <p:attrNameLst>
                                          <p:attrName>style.visibility</p:attrName>
                                        </p:attrNameLst>
                                      </p:cBhvr>
                                      <p:to>
                                        <p:strVal val="visible"/>
                                      </p:to>
                                    </p:set>
                                    <p:anim by="(-#ppt_w*2)" calcmode="lin" valueType="num">
                                      <p:cBhvr rctx="PPT">
                                        <p:cTn id="32" dur="500" autoRev="1" fill="hold">
                                          <p:stCondLst>
                                            <p:cond delay="0"/>
                                          </p:stCondLst>
                                        </p:cTn>
                                        <p:tgtEl>
                                          <p:spTgt spid="2"/>
                                        </p:tgtEl>
                                        <p:attrNameLst>
                                          <p:attrName>ppt_w</p:attrName>
                                        </p:attrNameLst>
                                      </p:cBhvr>
                                    </p:anim>
                                    <p:anim by="(#ppt_w*0.50)" calcmode="lin" valueType="num">
                                      <p:cBhvr>
                                        <p:cTn id="33" dur="500" decel="50000" autoRev="1" fill="hold">
                                          <p:stCondLst>
                                            <p:cond delay="0"/>
                                          </p:stCondLst>
                                        </p:cTn>
                                        <p:tgtEl>
                                          <p:spTgt spid="2"/>
                                        </p:tgtEl>
                                        <p:attrNameLst>
                                          <p:attrName>ppt_x</p:attrName>
                                        </p:attrNameLst>
                                      </p:cBhvr>
                                    </p:anim>
                                    <p:anim from="(-#ppt_h/2)" to="(#ppt_y)" calcmode="lin" valueType="num">
                                      <p:cBhvr>
                                        <p:cTn id="34" dur="1000" fill="hold">
                                          <p:stCondLst>
                                            <p:cond delay="0"/>
                                          </p:stCondLst>
                                        </p:cTn>
                                        <p:tgtEl>
                                          <p:spTgt spid="2"/>
                                        </p:tgtEl>
                                        <p:attrNameLst>
                                          <p:attrName>ppt_y</p:attrName>
                                        </p:attrNameLst>
                                      </p:cBhvr>
                                    </p:anim>
                                    <p:animRot by="21600000">
                                      <p:cBhvr>
                                        <p:cTn id="35" dur="1000" fill="hold">
                                          <p:stCondLst>
                                            <p:cond delay="0"/>
                                          </p:stCondLst>
                                        </p:cTn>
                                        <p:tgtEl>
                                          <p:spTgt spid="2"/>
                                        </p:tgtEl>
                                        <p:attrNameLst>
                                          <p:attrName>r</p:attrName>
                                        </p:attrNameLst>
                                      </p:cBhvr>
                                    </p:animRot>
                                  </p:childTnLst>
                                </p:cTn>
                              </p:par>
                            </p:childTnLst>
                          </p:cTn>
                        </p:par>
                      </p:childTnLst>
                    </p:cTn>
                  </p:par>
                  <p:par>
                    <p:cTn id="36" fill="hold">
                      <p:stCondLst>
                        <p:cond delay="indefinite"/>
                      </p:stCondLst>
                      <p:childTnLst>
                        <p:par>
                          <p:cTn id="37" fill="hold">
                            <p:stCondLst>
                              <p:cond delay="0"/>
                            </p:stCondLst>
                            <p:childTnLst>
                              <p:par>
                                <p:cTn id="38" presetID="25" presetClass="entr" presetSubtype="0" fill="hold" grpId="0" nodeType="clickEffect">
                                  <p:stCondLst>
                                    <p:cond delay="0"/>
                                  </p:stCondLst>
                                  <p:childTnLst>
                                    <p:set>
                                      <p:cBhvr>
                                        <p:cTn id="39" dur="1" fill="hold">
                                          <p:stCondLst>
                                            <p:cond delay="0"/>
                                          </p:stCondLst>
                                        </p:cTn>
                                        <p:tgtEl>
                                          <p:spTgt spid="3"/>
                                        </p:tgtEl>
                                        <p:attrNameLst>
                                          <p:attrName>style.visibility</p:attrName>
                                        </p:attrNameLst>
                                      </p:cBhvr>
                                      <p:to>
                                        <p:strVal val="visible"/>
                                      </p:to>
                                    </p:set>
                                    <p:anim calcmode="lin" valueType="num">
                                      <p:cBhvr>
                                        <p:cTn id="40"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41"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42"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43" dur="1000" fill="hold"/>
                                        <p:tgtEl>
                                          <p:spTgt spid="3"/>
                                        </p:tgtEl>
                                        <p:attrNameLst>
                                          <p:attrName>ppt_h</p:attrName>
                                        </p:attrNameLst>
                                      </p:cBhvr>
                                      <p:tavLst>
                                        <p:tav tm="0">
                                          <p:val>
                                            <p:strVal val="#ppt_h"/>
                                          </p:val>
                                        </p:tav>
                                        <p:tav tm="100000">
                                          <p:val>
                                            <p:strVal val="#ppt_h"/>
                                          </p:val>
                                        </p:tav>
                                      </p:tavLst>
                                    </p:anim>
                                    <p:anim calcmode="lin" valueType="num">
                                      <p:cBhvr>
                                        <p:cTn id="44"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45"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46"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47" dur="1000" decel="50000">
                                          <p:stCondLst>
                                            <p:cond delay="0"/>
                                          </p:stCondLst>
                                        </p:cTn>
                                        <p:tgtEl>
                                          <p:spTgt spid="3"/>
                                        </p:tgtEl>
                                      </p:cBhvr>
                                    </p:animEffect>
                                  </p:childTnLst>
                                </p:cTn>
                              </p:par>
                            </p:childTnLst>
                          </p:cTn>
                        </p:par>
                      </p:childTnLst>
                    </p:cTn>
                  </p:par>
                  <p:par>
                    <p:cTn id="48" fill="hold">
                      <p:stCondLst>
                        <p:cond delay="indefinite"/>
                      </p:stCondLst>
                      <p:childTnLst>
                        <p:par>
                          <p:cTn id="49" fill="hold">
                            <p:stCondLst>
                              <p:cond delay="0"/>
                            </p:stCondLst>
                            <p:childTnLst>
                              <p:par>
                                <p:cTn id="50" presetID="25" presetClass="entr" presetSubtype="0" fill="hold" grpId="0" nodeType="clickEffect">
                                  <p:stCondLst>
                                    <p:cond delay="0"/>
                                  </p:stCondLst>
                                  <p:childTnLst>
                                    <p:set>
                                      <p:cBhvr>
                                        <p:cTn id="51" dur="1" fill="hold">
                                          <p:stCondLst>
                                            <p:cond delay="0"/>
                                          </p:stCondLst>
                                        </p:cTn>
                                        <p:tgtEl>
                                          <p:spTgt spid="6"/>
                                        </p:tgtEl>
                                        <p:attrNameLst>
                                          <p:attrName>style.visibility</p:attrName>
                                        </p:attrNameLst>
                                      </p:cBhvr>
                                      <p:to>
                                        <p:strVal val="visible"/>
                                      </p:to>
                                    </p:set>
                                    <p:anim calcmode="lin" valueType="num">
                                      <p:cBhvr>
                                        <p:cTn id="52"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53"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54"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55" dur="1000" fill="hold"/>
                                        <p:tgtEl>
                                          <p:spTgt spid="6"/>
                                        </p:tgtEl>
                                        <p:attrNameLst>
                                          <p:attrName>ppt_h</p:attrName>
                                        </p:attrNameLst>
                                      </p:cBhvr>
                                      <p:tavLst>
                                        <p:tav tm="0">
                                          <p:val>
                                            <p:strVal val="#ppt_h"/>
                                          </p:val>
                                        </p:tav>
                                        <p:tav tm="100000">
                                          <p:val>
                                            <p:strVal val="#ppt_h"/>
                                          </p:val>
                                        </p:tav>
                                      </p:tavLst>
                                    </p:anim>
                                    <p:anim calcmode="lin" valueType="num">
                                      <p:cBhvr>
                                        <p:cTn id="56"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57"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58"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59" dur="1000" decel="50000">
                                          <p:stCondLst>
                                            <p:cond delay="0"/>
                                          </p:stCondLst>
                                        </p:cTn>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P spid="2" grpId="0" animBg="1"/>
      <p:bldP spid="6" grpId="0" animBg="1"/>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rgbClr val="CCCCFF"/>
            </a:gs>
            <a:gs pos="17999">
              <a:srgbClr val="99CCFF"/>
            </a:gs>
            <a:gs pos="36000">
              <a:srgbClr val="9966FF"/>
            </a:gs>
            <a:gs pos="61000">
              <a:srgbClr val="CC99FF"/>
            </a:gs>
            <a:gs pos="82001">
              <a:srgbClr val="99CCFF"/>
            </a:gs>
            <a:gs pos="100000">
              <a:srgbClr val="CCCCFF"/>
            </a:gs>
          </a:gsLst>
          <a:lin ang="16200000" scaled="0"/>
        </a:grad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0" y="0"/>
            <a:ext cx="3761000" cy="662212"/>
          </a:xfrm>
        </p:spPr>
        <p:txBody>
          <a:bodyPr>
            <a:normAutofit fontScale="90000"/>
          </a:bodyPr>
          <a:lstStyle/>
          <a:p>
            <a:pPr algn="l"/>
            <a:r>
              <a:rPr lang="en-US" b="1" dirty="0" err="1" smtClean="0">
                <a:solidFill>
                  <a:schemeClr val="tx1"/>
                </a:solidFill>
              </a:rPr>
              <a:t>Kedudukan</a:t>
            </a:r>
            <a:endParaRPr lang="en-US" b="1" dirty="0">
              <a:solidFill>
                <a:schemeClr val="tx1"/>
              </a:solidFill>
            </a:endParaRPr>
          </a:p>
        </p:txBody>
      </p:sp>
      <p:sp>
        <p:nvSpPr>
          <p:cNvPr id="3" name="Rectangle 2"/>
          <p:cNvSpPr/>
          <p:nvPr/>
        </p:nvSpPr>
        <p:spPr>
          <a:xfrm>
            <a:off x="231820" y="1030310"/>
            <a:ext cx="3451538" cy="540913"/>
          </a:xfrm>
          <a:prstGeom prst="rect">
            <a:avLst/>
          </a:prstGeom>
          <a:solidFill>
            <a:srgbClr val="FF0000">
              <a:alpha val="5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000" dirty="0" err="1" smtClean="0"/>
              <a:t>Kedudukan</a:t>
            </a:r>
            <a:r>
              <a:rPr lang="en-US" sz="2000" dirty="0" smtClean="0"/>
              <a:t> DKGI</a:t>
            </a:r>
            <a:endParaRPr lang="en-US" sz="2000" dirty="0"/>
          </a:p>
        </p:txBody>
      </p:sp>
      <p:sp>
        <p:nvSpPr>
          <p:cNvPr id="7" name="Rectangle 6"/>
          <p:cNvSpPr/>
          <p:nvPr/>
        </p:nvSpPr>
        <p:spPr>
          <a:xfrm>
            <a:off x="231820" y="5215943"/>
            <a:ext cx="3451538" cy="540913"/>
          </a:xfrm>
          <a:prstGeom prst="rect">
            <a:avLst/>
          </a:prstGeom>
          <a:solidFill>
            <a:srgbClr val="FF0000">
              <a:alpha val="5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000" dirty="0" err="1" smtClean="0"/>
              <a:t>Fungsi</a:t>
            </a:r>
            <a:r>
              <a:rPr lang="en-US" sz="2000" dirty="0" smtClean="0"/>
              <a:t> </a:t>
            </a:r>
            <a:r>
              <a:rPr lang="en-US" sz="2000" dirty="0" err="1" smtClean="0"/>
              <a:t>dan</a:t>
            </a:r>
            <a:r>
              <a:rPr lang="en-US" sz="2000" dirty="0" smtClean="0"/>
              <a:t> </a:t>
            </a:r>
            <a:r>
              <a:rPr lang="en-US" sz="2000" dirty="0" err="1" smtClean="0"/>
              <a:t>Tugas</a:t>
            </a:r>
            <a:r>
              <a:rPr lang="en-US" sz="2000" dirty="0" smtClean="0"/>
              <a:t> DKGI</a:t>
            </a:r>
            <a:endParaRPr lang="en-US" sz="2000" dirty="0"/>
          </a:p>
        </p:txBody>
      </p:sp>
      <p:sp>
        <p:nvSpPr>
          <p:cNvPr id="8" name="Rectangle 7"/>
          <p:cNvSpPr/>
          <p:nvPr/>
        </p:nvSpPr>
        <p:spPr>
          <a:xfrm>
            <a:off x="4949780" y="1955441"/>
            <a:ext cx="3451538" cy="540913"/>
          </a:xfrm>
          <a:prstGeom prst="rect">
            <a:avLst/>
          </a:prstGeom>
          <a:solidFill>
            <a:srgbClr val="FF0000">
              <a:alpha val="5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000" dirty="0" smtClean="0"/>
              <a:t>Wilayah </a:t>
            </a:r>
            <a:r>
              <a:rPr lang="en-US" sz="2000" dirty="0" err="1" smtClean="0"/>
              <a:t>Kerja</a:t>
            </a:r>
            <a:r>
              <a:rPr lang="en-US" sz="2000" dirty="0" smtClean="0"/>
              <a:t> PGRI</a:t>
            </a:r>
            <a:endParaRPr lang="en-US" sz="2000" dirty="0"/>
          </a:p>
        </p:txBody>
      </p:sp>
      <p:sp>
        <p:nvSpPr>
          <p:cNvPr id="9" name="Rectangle 8"/>
          <p:cNvSpPr/>
          <p:nvPr/>
        </p:nvSpPr>
        <p:spPr>
          <a:xfrm>
            <a:off x="231820" y="1955442"/>
            <a:ext cx="3451538" cy="540913"/>
          </a:xfrm>
          <a:prstGeom prst="rect">
            <a:avLst/>
          </a:prstGeom>
          <a:solidFill>
            <a:srgbClr val="FF0000">
              <a:alpha val="5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000" dirty="0" smtClean="0"/>
              <a:t>Wilayah </a:t>
            </a:r>
            <a:r>
              <a:rPr lang="en-US" sz="2000" dirty="0" err="1" smtClean="0"/>
              <a:t>Kerja</a:t>
            </a:r>
            <a:r>
              <a:rPr lang="en-US" sz="2000" dirty="0" smtClean="0"/>
              <a:t> DKGI</a:t>
            </a:r>
            <a:endParaRPr lang="en-US" sz="2000" dirty="0"/>
          </a:p>
        </p:txBody>
      </p:sp>
      <p:sp>
        <p:nvSpPr>
          <p:cNvPr id="10" name="Rectangle 9"/>
          <p:cNvSpPr/>
          <p:nvPr/>
        </p:nvSpPr>
        <p:spPr>
          <a:xfrm>
            <a:off x="4949780" y="1030310"/>
            <a:ext cx="3451538" cy="540913"/>
          </a:xfrm>
          <a:prstGeom prst="rect">
            <a:avLst/>
          </a:prstGeom>
          <a:solidFill>
            <a:srgbClr val="FF0000">
              <a:alpha val="5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000" dirty="0" err="1" smtClean="0"/>
              <a:t>Kedudukan</a:t>
            </a:r>
            <a:r>
              <a:rPr lang="en-US" sz="2000" dirty="0" smtClean="0"/>
              <a:t> PGRI</a:t>
            </a:r>
            <a:endParaRPr lang="en-US" sz="2000" dirty="0"/>
          </a:p>
        </p:txBody>
      </p:sp>
      <p:sp>
        <p:nvSpPr>
          <p:cNvPr id="11" name="Rectangle 10"/>
          <p:cNvSpPr/>
          <p:nvPr/>
        </p:nvSpPr>
        <p:spPr>
          <a:xfrm>
            <a:off x="4949780" y="5215942"/>
            <a:ext cx="3451538" cy="540913"/>
          </a:xfrm>
          <a:prstGeom prst="rect">
            <a:avLst/>
          </a:prstGeom>
          <a:solidFill>
            <a:srgbClr val="FF0000">
              <a:alpha val="5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000" b="1" dirty="0" err="1" smtClean="0"/>
              <a:t>Tanggung</a:t>
            </a:r>
            <a:r>
              <a:rPr lang="en-US" sz="2000" b="1" dirty="0" smtClean="0"/>
              <a:t> </a:t>
            </a:r>
            <a:r>
              <a:rPr lang="en-US" sz="2000" b="1" dirty="0" err="1" smtClean="0"/>
              <a:t>jawab</a:t>
            </a:r>
            <a:r>
              <a:rPr lang="en-US" sz="2000" b="1" dirty="0" smtClean="0"/>
              <a:t> </a:t>
            </a:r>
            <a:r>
              <a:rPr lang="en-US" sz="2000" b="1" dirty="0" err="1" smtClean="0"/>
              <a:t>Pengurus</a:t>
            </a:r>
            <a:r>
              <a:rPr lang="en-US" sz="2000" b="1" dirty="0" smtClean="0"/>
              <a:t> PGRI</a:t>
            </a:r>
            <a:endParaRPr lang="en-US" sz="2000" b="1" dirty="0"/>
          </a:p>
        </p:txBody>
      </p:sp>
      <p:sp>
        <p:nvSpPr>
          <p:cNvPr id="13" name="Right Arrow 12"/>
          <p:cNvSpPr/>
          <p:nvPr/>
        </p:nvSpPr>
        <p:spPr>
          <a:xfrm>
            <a:off x="3940935" y="1043189"/>
            <a:ext cx="643944" cy="296215"/>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 name="Right Arrow 13"/>
          <p:cNvSpPr/>
          <p:nvPr/>
        </p:nvSpPr>
        <p:spPr>
          <a:xfrm>
            <a:off x="3940935" y="2140036"/>
            <a:ext cx="643944" cy="296215"/>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 name="Right Arrow 14"/>
          <p:cNvSpPr/>
          <p:nvPr/>
        </p:nvSpPr>
        <p:spPr>
          <a:xfrm>
            <a:off x="3940935" y="5338291"/>
            <a:ext cx="643944" cy="296215"/>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 name="Rectangle 15"/>
          <p:cNvSpPr/>
          <p:nvPr/>
        </p:nvSpPr>
        <p:spPr>
          <a:xfrm>
            <a:off x="231820" y="3090930"/>
            <a:ext cx="8169498" cy="1365159"/>
          </a:xfrm>
          <a:prstGeom prst="rect">
            <a:avLst/>
          </a:prstGeom>
          <a:solidFill>
            <a:schemeClr val="accent2">
              <a:lumMod val="50000"/>
              <a:alpha val="7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000" dirty="0" err="1"/>
              <a:t>Apabila</a:t>
            </a:r>
            <a:r>
              <a:rPr lang="en-US" sz="2000" dirty="0"/>
              <a:t> </a:t>
            </a:r>
            <a:r>
              <a:rPr lang="en-US" sz="2000" dirty="0" err="1"/>
              <a:t>pengurus</a:t>
            </a:r>
            <a:r>
              <a:rPr lang="en-US" sz="2000" dirty="0"/>
              <a:t> PGRI </a:t>
            </a:r>
            <a:r>
              <a:rPr lang="en-US" sz="2000" dirty="0" err="1"/>
              <a:t>Provinsi</a:t>
            </a:r>
            <a:r>
              <a:rPr lang="en-US" sz="2000" dirty="0"/>
              <a:t> </a:t>
            </a:r>
            <a:r>
              <a:rPr lang="en-US" sz="2000" dirty="0" err="1"/>
              <a:t>belum</a:t>
            </a:r>
            <a:r>
              <a:rPr lang="en-US" sz="2000" dirty="0"/>
              <a:t> </a:t>
            </a:r>
            <a:r>
              <a:rPr lang="en-US" sz="2000" dirty="0" err="1"/>
              <a:t>terbentuk</a:t>
            </a:r>
            <a:r>
              <a:rPr lang="en-US" sz="2000" dirty="0"/>
              <a:t> </a:t>
            </a:r>
            <a:r>
              <a:rPr lang="en-US" sz="2000" dirty="0" err="1"/>
              <a:t>dan</a:t>
            </a:r>
            <a:r>
              <a:rPr lang="en-US" sz="2000" dirty="0"/>
              <a:t> </a:t>
            </a:r>
            <a:r>
              <a:rPr lang="en-US" sz="2000" dirty="0" err="1"/>
              <a:t>karena</a:t>
            </a:r>
            <a:r>
              <a:rPr lang="en-US" sz="2000" dirty="0"/>
              <a:t> </a:t>
            </a:r>
            <a:r>
              <a:rPr lang="en-US" sz="2000" dirty="0" err="1"/>
              <a:t>itu</a:t>
            </a:r>
            <a:r>
              <a:rPr lang="en-US" sz="2000" dirty="0"/>
              <a:t> DKGI </a:t>
            </a:r>
            <a:r>
              <a:rPr lang="en-US" sz="2000" dirty="0" err="1"/>
              <a:t>belum</a:t>
            </a:r>
            <a:r>
              <a:rPr lang="en-US" sz="2000" dirty="0"/>
              <a:t> </a:t>
            </a:r>
            <a:r>
              <a:rPr lang="en-US" sz="2000" dirty="0" err="1"/>
              <a:t>bisa</a:t>
            </a:r>
            <a:r>
              <a:rPr lang="en-US" sz="2000" dirty="0"/>
              <a:t> </a:t>
            </a:r>
            <a:r>
              <a:rPr lang="en-US" sz="2000" dirty="0" err="1"/>
              <a:t>terbentuk</a:t>
            </a:r>
            <a:r>
              <a:rPr lang="en-US" sz="2000" dirty="0"/>
              <a:t> </a:t>
            </a:r>
            <a:r>
              <a:rPr lang="en-US" sz="2000" dirty="0" err="1"/>
              <a:t>maka</a:t>
            </a:r>
            <a:r>
              <a:rPr lang="en-US" sz="2000" dirty="0"/>
              <a:t> </a:t>
            </a:r>
            <a:r>
              <a:rPr lang="en-US" sz="2000" dirty="0" err="1"/>
              <a:t>tugas</a:t>
            </a:r>
            <a:r>
              <a:rPr lang="en-US" sz="2000" dirty="0"/>
              <a:t> </a:t>
            </a:r>
            <a:r>
              <a:rPr lang="en-US" sz="2000" dirty="0" err="1"/>
              <a:t>kerja</a:t>
            </a:r>
            <a:r>
              <a:rPr lang="en-US" sz="2000" dirty="0"/>
              <a:t> </a:t>
            </a:r>
            <a:r>
              <a:rPr lang="en-US" sz="2000" dirty="0" err="1"/>
              <a:t>daerah</a:t>
            </a:r>
            <a:r>
              <a:rPr lang="en-US" sz="2000" dirty="0"/>
              <a:t> </a:t>
            </a:r>
            <a:r>
              <a:rPr lang="en-US" sz="2000" dirty="0" err="1"/>
              <a:t>tersebut</a:t>
            </a:r>
            <a:r>
              <a:rPr lang="en-US" sz="2000" dirty="0"/>
              <a:t> </a:t>
            </a:r>
            <a:r>
              <a:rPr lang="en-US" sz="2000" dirty="0" err="1"/>
              <a:t>dijabat</a:t>
            </a:r>
            <a:r>
              <a:rPr lang="en-US" sz="2000" dirty="0"/>
              <a:t> </a:t>
            </a:r>
            <a:r>
              <a:rPr lang="en-US" sz="2000" dirty="0" err="1"/>
              <a:t>oleh</a:t>
            </a:r>
            <a:r>
              <a:rPr lang="en-US" sz="2000" dirty="0"/>
              <a:t> </a:t>
            </a:r>
            <a:r>
              <a:rPr lang="en-US" sz="2000" dirty="0" err="1"/>
              <a:t>pengurus</a:t>
            </a:r>
            <a:r>
              <a:rPr lang="en-US" sz="2000" dirty="0"/>
              <a:t> </a:t>
            </a:r>
            <a:r>
              <a:rPr lang="en-US" sz="2000" dirty="0" err="1"/>
              <a:t>daerah</a:t>
            </a:r>
            <a:r>
              <a:rPr lang="en-US" sz="2000" dirty="0"/>
              <a:t> PGRI </a:t>
            </a:r>
            <a:r>
              <a:rPr lang="en-US" sz="2000" dirty="0" err="1"/>
              <a:t>terdekat</a:t>
            </a:r>
            <a:r>
              <a:rPr lang="en-US" sz="2000" dirty="0"/>
              <a:t>, </a:t>
            </a:r>
            <a:r>
              <a:rPr lang="en-US" sz="2000" dirty="0" err="1"/>
              <a:t>begitupun</a:t>
            </a:r>
            <a:r>
              <a:rPr lang="en-US" sz="2000" dirty="0"/>
              <a:t> </a:t>
            </a:r>
            <a:r>
              <a:rPr lang="en-US" sz="2000" dirty="0" err="1"/>
              <a:t>dengan</a:t>
            </a:r>
            <a:r>
              <a:rPr lang="en-US" sz="2000" dirty="0"/>
              <a:t>  PGRI </a:t>
            </a:r>
            <a:r>
              <a:rPr lang="en-US" sz="2000" dirty="0" err="1"/>
              <a:t>Kabupaten</a:t>
            </a:r>
            <a:r>
              <a:rPr lang="en-US" sz="2000" dirty="0"/>
              <a:t>/</a:t>
            </a:r>
            <a:r>
              <a:rPr lang="en-US" sz="2000" dirty="0" err="1"/>
              <a:t>kota</a:t>
            </a:r>
            <a:r>
              <a:rPr lang="en-US" sz="2000" dirty="0"/>
              <a:t>.</a:t>
            </a:r>
          </a:p>
        </p:txBody>
      </p:sp>
    </p:spTree>
    <p:extLst>
      <p:ext uri="{BB962C8B-B14F-4D97-AF65-F5344CB8AC3E}">
        <p14:creationId xmlns="" xmlns:p14="http://schemas.microsoft.com/office/powerpoint/2010/main" val="3072835167"/>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3"/>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7" presetClass="entr" presetSubtype="1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26" presetClass="entr" presetSubtype="0"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down)">
                                      <p:cBhvr>
                                        <p:cTn id="20" dur="580">
                                          <p:stCondLst>
                                            <p:cond delay="0"/>
                                          </p:stCondLst>
                                        </p:cTn>
                                        <p:tgtEl>
                                          <p:spTgt spid="13"/>
                                        </p:tgtEl>
                                      </p:cBhvr>
                                    </p:animEffect>
                                    <p:anim calcmode="lin" valueType="num">
                                      <p:cBhvr>
                                        <p:cTn id="21"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22"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23"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24"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25"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26" dur="26">
                                          <p:stCondLst>
                                            <p:cond delay="650"/>
                                          </p:stCondLst>
                                        </p:cTn>
                                        <p:tgtEl>
                                          <p:spTgt spid="13"/>
                                        </p:tgtEl>
                                      </p:cBhvr>
                                      <p:to x="100000" y="60000"/>
                                    </p:animScale>
                                    <p:animScale>
                                      <p:cBhvr>
                                        <p:cTn id="27" dur="166" decel="50000">
                                          <p:stCondLst>
                                            <p:cond delay="676"/>
                                          </p:stCondLst>
                                        </p:cTn>
                                        <p:tgtEl>
                                          <p:spTgt spid="13"/>
                                        </p:tgtEl>
                                      </p:cBhvr>
                                      <p:to x="100000" y="100000"/>
                                    </p:animScale>
                                    <p:animScale>
                                      <p:cBhvr>
                                        <p:cTn id="28" dur="26">
                                          <p:stCondLst>
                                            <p:cond delay="1312"/>
                                          </p:stCondLst>
                                        </p:cTn>
                                        <p:tgtEl>
                                          <p:spTgt spid="13"/>
                                        </p:tgtEl>
                                      </p:cBhvr>
                                      <p:to x="100000" y="80000"/>
                                    </p:animScale>
                                    <p:animScale>
                                      <p:cBhvr>
                                        <p:cTn id="29" dur="166" decel="50000">
                                          <p:stCondLst>
                                            <p:cond delay="1338"/>
                                          </p:stCondLst>
                                        </p:cTn>
                                        <p:tgtEl>
                                          <p:spTgt spid="13"/>
                                        </p:tgtEl>
                                      </p:cBhvr>
                                      <p:to x="100000" y="100000"/>
                                    </p:animScale>
                                    <p:animScale>
                                      <p:cBhvr>
                                        <p:cTn id="30" dur="26">
                                          <p:stCondLst>
                                            <p:cond delay="1642"/>
                                          </p:stCondLst>
                                        </p:cTn>
                                        <p:tgtEl>
                                          <p:spTgt spid="13"/>
                                        </p:tgtEl>
                                      </p:cBhvr>
                                      <p:to x="100000" y="90000"/>
                                    </p:animScale>
                                    <p:animScale>
                                      <p:cBhvr>
                                        <p:cTn id="31" dur="166" decel="50000">
                                          <p:stCondLst>
                                            <p:cond delay="1668"/>
                                          </p:stCondLst>
                                        </p:cTn>
                                        <p:tgtEl>
                                          <p:spTgt spid="13"/>
                                        </p:tgtEl>
                                      </p:cBhvr>
                                      <p:to x="100000" y="100000"/>
                                    </p:animScale>
                                    <p:animScale>
                                      <p:cBhvr>
                                        <p:cTn id="32" dur="26">
                                          <p:stCondLst>
                                            <p:cond delay="1808"/>
                                          </p:stCondLst>
                                        </p:cTn>
                                        <p:tgtEl>
                                          <p:spTgt spid="13"/>
                                        </p:tgtEl>
                                      </p:cBhvr>
                                      <p:to x="100000" y="95000"/>
                                    </p:animScale>
                                    <p:animScale>
                                      <p:cBhvr>
                                        <p:cTn id="33" dur="166" decel="50000">
                                          <p:stCondLst>
                                            <p:cond delay="1834"/>
                                          </p:stCondLst>
                                        </p:cTn>
                                        <p:tgtEl>
                                          <p:spTgt spid="13"/>
                                        </p:tgtEl>
                                      </p:cBhvr>
                                      <p:to x="100000" y="100000"/>
                                    </p:animScale>
                                  </p:childTnLst>
                                </p:cTn>
                              </p:par>
                            </p:childTnLst>
                          </p:cTn>
                        </p:par>
                      </p:childTnLst>
                    </p:cTn>
                  </p:par>
                  <p:par>
                    <p:cTn id="34" fill="hold">
                      <p:stCondLst>
                        <p:cond delay="indefinite"/>
                      </p:stCondLst>
                      <p:childTnLst>
                        <p:par>
                          <p:cTn id="35" fill="hold">
                            <p:stCondLst>
                              <p:cond delay="0"/>
                            </p:stCondLst>
                            <p:childTnLst>
                              <p:par>
                                <p:cTn id="36" presetID="26" presetClass="entr" presetSubtype="0" fill="hold" grpId="0" nodeType="click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wipe(down)">
                                      <p:cBhvr>
                                        <p:cTn id="38" dur="580">
                                          <p:stCondLst>
                                            <p:cond delay="0"/>
                                          </p:stCondLst>
                                        </p:cTn>
                                        <p:tgtEl>
                                          <p:spTgt spid="10"/>
                                        </p:tgtEl>
                                      </p:cBhvr>
                                    </p:animEffect>
                                    <p:anim calcmode="lin" valueType="num">
                                      <p:cBhvr>
                                        <p:cTn id="3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44" dur="26">
                                          <p:stCondLst>
                                            <p:cond delay="650"/>
                                          </p:stCondLst>
                                        </p:cTn>
                                        <p:tgtEl>
                                          <p:spTgt spid="10"/>
                                        </p:tgtEl>
                                      </p:cBhvr>
                                      <p:to x="100000" y="60000"/>
                                    </p:animScale>
                                    <p:animScale>
                                      <p:cBhvr>
                                        <p:cTn id="45" dur="166" decel="50000">
                                          <p:stCondLst>
                                            <p:cond delay="676"/>
                                          </p:stCondLst>
                                        </p:cTn>
                                        <p:tgtEl>
                                          <p:spTgt spid="10"/>
                                        </p:tgtEl>
                                      </p:cBhvr>
                                      <p:to x="100000" y="100000"/>
                                    </p:animScale>
                                    <p:animScale>
                                      <p:cBhvr>
                                        <p:cTn id="46" dur="26">
                                          <p:stCondLst>
                                            <p:cond delay="1312"/>
                                          </p:stCondLst>
                                        </p:cTn>
                                        <p:tgtEl>
                                          <p:spTgt spid="10"/>
                                        </p:tgtEl>
                                      </p:cBhvr>
                                      <p:to x="100000" y="80000"/>
                                    </p:animScale>
                                    <p:animScale>
                                      <p:cBhvr>
                                        <p:cTn id="47" dur="166" decel="50000">
                                          <p:stCondLst>
                                            <p:cond delay="1338"/>
                                          </p:stCondLst>
                                        </p:cTn>
                                        <p:tgtEl>
                                          <p:spTgt spid="10"/>
                                        </p:tgtEl>
                                      </p:cBhvr>
                                      <p:to x="100000" y="100000"/>
                                    </p:animScale>
                                    <p:animScale>
                                      <p:cBhvr>
                                        <p:cTn id="48" dur="26">
                                          <p:stCondLst>
                                            <p:cond delay="1642"/>
                                          </p:stCondLst>
                                        </p:cTn>
                                        <p:tgtEl>
                                          <p:spTgt spid="10"/>
                                        </p:tgtEl>
                                      </p:cBhvr>
                                      <p:to x="100000" y="90000"/>
                                    </p:animScale>
                                    <p:animScale>
                                      <p:cBhvr>
                                        <p:cTn id="49" dur="166" decel="50000">
                                          <p:stCondLst>
                                            <p:cond delay="1668"/>
                                          </p:stCondLst>
                                        </p:cTn>
                                        <p:tgtEl>
                                          <p:spTgt spid="10"/>
                                        </p:tgtEl>
                                      </p:cBhvr>
                                      <p:to x="100000" y="100000"/>
                                    </p:animScale>
                                    <p:animScale>
                                      <p:cBhvr>
                                        <p:cTn id="50" dur="26">
                                          <p:stCondLst>
                                            <p:cond delay="1808"/>
                                          </p:stCondLst>
                                        </p:cTn>
                                        <p:tgtEl>
                                          <p:spTgt spid="10"/>
                                        </p:tgtEl>
                                      </p:cBhvr>
                                      <p:to x="100000" y="95000"/>
                                    </p:animScale>
                                    <p:animScale>
                                      <p:cBhvr>
                                        <p:cTn id="51" dur="166" decel="50000">
                                          <p:stCondLst>
                                            <p:cond delay="1834"/>
                                          </p:stCondLst>
                                        </p:cTn>
                                        <p:tgtEl>
                                          <p:spTgt spid="10"/>
                                        </p:tgtEl>
                                      </p:cBhvr>
                                      <p:to x="100000" y="100000"/>
                                    </p:animScale>
                                  </p:childTnLst>
                                </p:cTn>
                              </p:par>
                            </p:childTnLst>
                          </p:cTn>
                        </p:par>
                      </p:childTnLst>
                    </p:cTn>
                  </p:par>
                  <p:par>
                    <p:cTn id="52" fill="hold">
                      <p:stCondLst>
                        <p:cond delay="indefinite"/>
                      </p:stCondLst>
                      <p:childTnLst>
                        <p:par>
                          <p:cTn id="53" fill="hold">
                            <p:stCondLst>
                              <p:cond delay="0"/>
                            </p:stCondLst>
                            <p:childTnLst>
                              <p:par>
                                <p:cTn id="54" presetID="17" presetClass="entr" presetSubtype="10" fill="hold" grpId="0" nodeType="click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strVal val="#ppt_h"/>
                                          </p:val>
                                        </p:tav>
                                        <p:tav tm="100000">
                                          <p:val>
                                            <p:strVal val="#ppt_h"/>
                                          </p:val>
                                        </p:tav>
                                      </p:tavLst>
                                    </p:anim>
                                  </p:childTnLst>
                                </p:cTn>
                              </p:par>
                            </p:childTnLst>
                          </p:cTn>
                        </p:par>
                      </p:childTnLst>
                    </p:cTn>
                  </p:par>
                  <p:par>
                    <p:cTn id="58" fill="hold">
                      <p:stCondLst>
                        <p:cond delay="indefinite"/>
                      </p:stCondLst>
                      <p:childTnLst>
                        <p:par>
                          <p:cTn id="59" fill="hold">
                            <p:stCondLst>
                              <p:cond delay="0"/>
                            </p:stCondLst>
                            <p:childTnLst>
                              <p:par>
                                <p:cTn id="60" presetID="26" presetClass="entr" presetSubtype="0" fill="hold" grpId="0" nodeType="clickEffect">
                                  <p:stCondLst>
                                    <p:cond delay="0"/>
                                  </p:stCondLst>
                                  <p:childTnLst>
                                    <p:set>
                                      <p:cBhvr>
                                        <p:cTn id="61" dur="1" fill="hold">
                                          <p:stCondLst>
                                            <p:cond delay="0"/>
                                          </p:stCondLst>
                                        </p:cTn>
                                        <p:tgtEl>
                                          <p:spTgt spid="14"/>
                                        </p:tgtEl>
                                        <p:attrNameLst>
                                          <p:attrName>style.visibility</p:attrName>
                                        </p:attrNameLst>
                                      </p:cBhvr>
                                      <p:to>
                                        <p:strVal val="visible"/>
                                      </p:to>
                                    </p:set>
                                    <p:animEffect transition="in" filter="wipe(down)">
                                      <p:cBhvr>
                                        <p:cTn id="62" dur="580">
                                          <p:stCondLst>
                                            <p:cond delay="0"/>
                                          </p:stCondLst>
                                        </p:cTn>
                                        <p:tgtEl>
                                          <p:spTgt spid="14"/>
                                        </p:tgtEl>
                                      </p:cBhvr>
                                    </p:animEffect>
                                    <p:anim calcmode="lin" valueType="num">
                                      <p:cBhvr>
                                        <p:cTn id="63"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64"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65"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66"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67"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68" dur="26">
                                          <p:stCondLst>
                                            <p:cond delay="650"/>
                                          </p:stCondLst>
                                        </p:cTn>
                                        <p:tgtEl>
                                          <p:spTgt spid="14"/>
                                        </p:tgtEl>
                                      </p:cBhvr>
                                      <p:to x="100000" y="60000"/>
                                    </p:animScale>
                                    <p:animScale>
                                      <p:cBhvr>
                                        <p:cTn id="69" dur="166" decel="50000">
                                          <p:stCondLst>
                                            <p:cond delay="676"/>
                                          </p:stCondLst>
                                        </p:cTn>
                                        <p:tgtEl>
                                          <p:spTgt spid="14"/>
                                        </p:tgtEl>
                                      </p:cBhvr>
                                      <p:to x="100000" y="100000"/>
                                    </p:animScale>
                                    <p:animScale>
                                      <p:cBhvr>
                                        <p:cTn id="70" dur="26">
                                          <p:stCondLst>
                                            <p:cond delay="1312"/>
                                          </p:stCondLst>
                                        </p:cTn>
                                        <p:tgtEl>
                                          <p:spTgt spid="14"/>
                                        </p:tgtEl>
                                      </p:cBhvr>
                                      <p:to x="100000" y="80000"/>
                                    </p:animScale>
                                    <p:animScale>
                                      <p:cBhvr>
                                        <p:cTn id="71" dur="166" decel="50000">
                                          <p:stCondLst>
                                            <p:cond delay="1338"/>
                                          </p:stCondLst>
                                        </p:cTn>
                                        <p:tgtEl>
                                          <p:spTgt spid="14"/>
                                        </p:tgtEl>
                                      </p:cBhvr>
                                      <p:to x="100000" y="100000"/>
                                    </p:animScale>
                                    <p:animScale>
                                      <p:cBhvr>
                                        <p:cTn id="72" dur="26">
                                          <p:stCondLst>
                                            <p:cond delay="1642"/>
                                          </p:stCondLst>
                                        </p:cTn>
                                        <p:tgtEl>
                                          <p:spTgt spid="14"/>
                                        </p:tgtEl>
                                      </p:cBhvr>
                                      <p:to x="100000" y="90000"/>
                                    </p:animScale>
                                    <p:animScale>
                                      <p:cBhvr>
                                        <p:cTn id="73" dur="166" decel="50000">
                                          <p:stCondLst>
                                            <p:cond delay="1668"/>
                                          </p:stCondLst>
                                        </p:cTn>
                                        <p:tgtEl>
                                          <p:spTgt spid="14"/>
                                        </p:tgtEl>
                                      </p:cBhvr>
                                      <p:to x="100000" y="100000"/>
                                    </p:animScale>
                                    <p:animScale>
                                      <p:cBhvr>
                                        <p:cTn id="74" dur="26">
                                          <p:stCondLst>
                                            <p:cond delay="1808"/>
                                          </p:stCondLst>
                                        </p:cTn>
                                        <p:tgtEl>
                                          <p:spTgt spid="14"/>
                                        </p:tgtEl>
                                      </p:cBhvr>
                                      <p:to x="100000" y="95000"/>
                                    </p:animScale>
                                    <p:animScale>
                                      <p:cBhvr>
                                        <p:cTn id="75" dur="166" decel="50000">
                                          <p:stCondLst>
                                            <p:cond delay="1834"/>
                                          </p:stCondLst>
                                        </p:cTn>
                                        <p:tgtEl>
                                          <p:spTgt spid="14"/>
                                        </p:tgtEl>
                                      </p:cBhvr>
                                      <p:to x="100000" y="100000"/>
                                    </p:animScale>
                                  </p:childTnLst>
                                </p:cTn>
                              </p:par>
                            </p:childTnLst>
                          </p:cTn>
                        </p:par>
                      </p:childTnLst>
                    </p:cTn>
                  </p:par>
                  <p:par>
                    <p:cTn id="76" fill="hold">
                      <p:stCondLst>
                        <p:cond delay="indefinite"/>
                      </p:stCondLst>
                      <p:childTnLst>
                        <p:par>
                          <p:cTn id="77" fill="hold">
                            <p:stCondLst>
                              <p:cond delay="0"/>
                            </p:stCondLst>
                            <p:childTnLst>
                              <p:par>
                                <p:cTn id="78" presetID="17" presetClass="entr" presetSubtype="10" fill="hold" grpId="0" nodeType="clickEffect">
                                  <p:stCondLst>
                                    <p:cond delay="0"/>
                                  </p:stCondLst>
                                  <p:childTnLst>
                                    <p:set>
                                      <p:cBhvr>
                                        <p:cTn id="79" dur="1" fill="hold">
                                          <p:stCondLst>
                                            <p:cond delay="0"/>
                                          </p:stCondLst>
                                        </p:cTn>
                                        <p:tgtEl>
                                          <p:spTgt spid="8"/>
                                        </p:tgtEl>
                                        <p:attrNameLst>
                                          <p:attrName>style.visibility</p:attrName>
                                        </p:attrNameLst>
                                      </p:cBhvr>
                                      <p:to>
                                        <p:strVal val="visible"/>
                                      </p:to>
                                    </p:set>
                                    <p:anim calcmode="lin" valueType="num">
                                      <p:cBhvr>
                                        <p:cTn id="80" dur="500" fill="hold"/>
                                        <p:tgtEl>
                                          <p:spTgt spid="8"/>
                                        </p:tgtEl>
                                        <p:attrNameLst>
                                          <p:attrName>ppt_w</p:attrName>
                                        </p:attrNameLst>
                                      </p:cBhvr>
                                      <p:tavLst>
                                        <p:tav tm="0">
                                          <p:val>
                                            <p:fltVal val="0"/>
                                          </p:val>
                                        </p:tav>
                                        <p:tav tm="100000">
                                          <p:val>
                                            <p:strVal val="#ppt_w"/>
                                          </p:val>
                                        </p:tav>
                                      </p:tavLst>
                                    </p:anim>
                                    <p:anim calcmode="lin" valueType="num">
                                      <p:cBhvr>
                                        <p:cTn id="81" dur="5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82" fill="hold">
                      <p:stCondLst>
                        <p:cond delay="indefinite"/>
                      </p:stCondLst>
                      <p:childTnLst>
                        <p:par>
                          <p:cTn id="83" fill="hold">
                            <p:stCondLst>
                              <p:cond delay="0"/>
                            </p:stCondLst>
                            <p:childTnLst>
                              <p:par>
                                <p:cTn id="84" presetID="30" presetClass="entr" presetSubtype="0" fill="hold" grpId="0" nodeType="clickEffect">
                                  <p:stCondLst>
                                    <p:cond delay="0"/>
                                  </p:stCondLst>
                                  <p:childTnLst>
                                    <p:set>
                                      <p:cBhvr>
                                        <p:cTn id="85" dur="1" fill="hold">
                                          <p:stCondLst>
                                            <p:cond delay="0"/>
                                          </p:stCondLst>
                                        </p:cTn>
                                        <p:tgtEl>
                                          <p:spTgt spid="16"/>
                                        </p:tgtEl>
                                        <p:attrNameLst>
                                          <p:attrName>style.visibility</p:attrName>
                                        </p:attrNameLst>
                                      </p:cBhvr>
                                      <p:to>
                                        <p:strVal val="visible"/>
                                      </p:to>
                                    </p:set>
                                    <p:animEffect transition="in" filter="fade">
                                      <p:cBhvr>
                                        <p:cTn id="86" dur="800" decel="100000"/>
                                        <p:tgtEl>
                                          <p:spTgt spid="16"/>
                                        </p:tgtEl>
                                      </p:cBhvr>
                                    </p:animEffect>
                                    <p:anim calcmode="lin" valueType="num">
                                      <p:cBhvr>
                                        <p:cTn id="87" dur="800" decel="100000" fill="hold"/>
                                        <p:tgtEl>
                                          <p:spTgt spid="16"/>
                                        </p:tgtEl>
                                        <p:attrNameLst>
                                          <p:attrName>style.rotation</p:attrName>
                                        </p:attrNameLst>
                                      </p:cBhvr>
                                      <p:tavLst>
                                        <p:tav tm="0">
                                          <p:val>
                                            <p:fltVal val="-90"/>
                                          </p:val>
                                        </p:tav>
                                        <p:tav tm="100000">
                                          <p:val>
                                            <p:fltVal val="0"/>
                                          </p:val>
                                        </p:tav>
                                      </p:tavLst>
                                    </p:anim>
                                    <p:anim calcmode="lin" valueType="num">
                                      <p:cBhvr>
                                        <p:cTn id="88" dur="800" decel="100000" fill="hold"/>
                                        <p:tgtEl>
                                          <p:spTgt spid="16"/>
                                        </p:tgtEl>
                                        <p:attrNameLst>
                                          <p:attrName>ppt_x</p:attrName>
                                        </p:attrNameLst>
                                      </p:cBhvr>
                                      <p:tavLst>
                                        <p:tav tm="0">
                                          <p:val>
                                            <p:strVal val="#ppt_x+0.4"/>
                                          </p:val>
                                        </p:tav>
                                        <p:tav tm="100000">
                                          <p:val>
                                            <p:strVal val="#ppt_x-0.05"/>
                                          </p:val>
                                        </p:tav>
                                      </p:tavLst>
                                    </p:anim>
                                    <p:anim calcmode="lin" valueType="num">
                                      <p:cBhvr>
                                        <p:cTn id="89" dur="800" decel="100000" fill="hold"/>
                                        <p:tgtEl>
                                          <p:spTgt spid="16"/>
                                        </p:tgtEl>
                                        <p:attrNameLst>
                                          <p:attrName>ppt_y</p:attrName>
                                        </p:attrNameLst>
                                      </p:cBhvr>
                                      <p:tavLst>
                                        <p:tav tm="0">
                                          <p:val>
                                            <p:strVal val="#ppt_y-0.4"/>
                                          </p:val>
                                        </p:tav>
                                        <p:tav tm="100000">
                                          <p:val>
                                            <p:strVal val="#ppt_y+0.1"/>
                                          </p:val>
                                        </p:tav>
                                      </p:tavLst>
                                    </p:anim>
                                    <p:anim calcmode="lin" valueType="num">
                                      <p:cBhvr>
                                        <p:cTn id="90" dur="200" accel="100000" fill="hold">
                                          <p:stCondLst>
                                            <p:cond delay="800"/>
                                          </p:stCondLst>
                                        </p:cTn>
                                        <p:tgtEl>
                                          <p:spTgt spid="16"/>
                                        </p:tgtEl>
                                        <p:attrNameLst>
                                          <p:attrName>ppt_x</p:attrName>
                                        </p:attrNameLst>
                                      </p:cBhvr>
                                      <p:tavLst>
                                        <p:tav tm="0">
                                          <p:val>
                                            <p:strVal val="#ppt_x-0.05"/>
                                          </p:val>
                                        </p:tav>
                                        <p:tav tm="100000">
                                          <p:val>
                                            <p:strVal val="#ppt_x"/>
                                          </p:val>
                                        </p:tav>
                                      </p:tavLst>
                                    </p:anim>
                                    <p:anim calcmode="lin" valueType="num">
                                      <p:cBhvr>
                                        <p:cTn id="91" dur="200" accel="100000" fill="hold">
                                          <p:stCondLst>
                                            <p:cond delay="800"/>
                                          </p:stCondLst>
                                        </p:cTn>
                                        <p:tgtEl>
                                          <p:spTgt spid="16"/>
                                        </p:tgtEl>
                                        <p:attrNameLst>
                                          <p:attrName>ppt_y</p:attrName>
                                        </p:attrNameLst>
                                      </p:cBhvr>
                                      <p:tavLst>
                                        <p:tav tm="0">
                                          <p:val>
                                            <p:strVal val="#ppt_y+0.1"/>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52" presetClass="entr" presetSubtype="0" fill="hold" grpId="0" nodeType="clickEffect">
                                  <p:stCondLst>
                                    <p:cond delay="0"/>
                                  </p:stCondLst>
                                  <p:childTnLst>
                                    <p:set>
                                      <p:cBhvr>
                                        <p:cTn id="95" dur="1" fill="hold">
                                          <p:stCondLst>
                                            <p:cond delay="0"/>
                                          </p:stCondLst>
                                        </p:cTn>
                                        <p:tgtEl>
                                          <p:spTgt spid="7"/>
                                        </p:tgtEl>
                                        <p:attrNameLst>
                                          <p:attrName>style.visibility</p:attrName>
                                        </p:attrNameLst>
                                      </p:cBhvr>
                                      <p:to>
                                        <p:strVal val="visible"/>
                                      </p:to>
                                    </p:set>
                                    <p:animScale>
                                      <p:cBhvr>
                                        <p:cTn id="96"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7" dur="1000" decel="50000" fill="hold">
                                          <p:stCondLst>
                                            <p:cond delay="0"/>
                                          </p:stCondLst>
                                        </p:cTn>
                                        <p:tgtEl>
                                          <p:spTgt spid="7"/>
                                        </p:tgtEl>
                                        <p:attrNameLst>
                                          <p:attrName>ppt_x</p:attrName>
                                          <p:attrName>ppt_y</p:attrName>
                                        </p:attrNameLst>
                                      </p:cBhvr>
                                    </p:animMotion>
                                    <p:animEffect transition="in" filter="fade">
                                      <p:cBhvr>
                                        <p:cTn id="98" dur="1000"/>
                                        <p:tgtEl>
                                          <p:spTgt spid="7"/>
                                        </p:tgtEl>
                                      </p:cBhvr>
                                    </p:animEffect>
                                  </p:childTnLst>
                                </p:cTn>
                              </p:par>
                            </p:childTnLst>
                          </p:cTn>
                        </p:par>
                      </p:childTnLst>
                    </p:cTn>
                  </p:par>
                  <p:par>
                    <p:cTn id="99" fill="hold">
                      <p:stCondLst>
                        <p:cond delay="indefinite"/>
                      </p:stCondLst>
                      <p:childTnLst>
                        <p:par>
                          <p:cTn id="100" fill="hold">
                            <p:stCondLst>
                              <p:cond delay="0"/>
                            </p:stCondLst>
                            <p:childTnLst>
                              <p:par>
                                <p:cTn id="101" presetID="51" presetClass="entr" presetSubtype="0" fill="hold" grpId="0" nodeType="clickEffect">
                                  <p:stCondLst>
                                    <p:cond delay="0"/>
                                  </p:stCondLst>
                                  <p:childTnLst>
                                    <p:set>
                                      <p:cBhvr>
                                        <p:cTn id="102" dur="1" fill="hold">
                                          <p:stCondLst>
                                            <p:cond delay="0"/>
                                          </p:stCondLst>
                                        </p:cTn>
                                        <p:tgtEl>
                                          <p:spTgt spid="15"/>
                                        </p:tgtEl>
                                        <p:attrNameLst>
                                          <p:attrName>style.visibility</p:attrName>
                                        </p:attrNameLst>
                                      </p:cBhvr>
                                      <p:to>
                                        <p:strVal val="visible"/>
                                      </p:to>
                                    </p:set>
                                    <p:animEffect transition="in" filter="fade">
                                      <p:cBhvr>
                                        <p:cTn id="103" dur="770" decel="100000"/>
                                        <p:tgtEl>
                                          <p:spTgt spid="15"/>
                                        </p:tgtEl>
                                      </p:cBhvr>
                                    </p:animEffect>
                                    <p:animScale>
                                      <p:cBhvr>
                                        <p:cTn id="104" dur="770" decel="100000"/>
                                        <p:tgtEl>
                                          <p:spTgt spid="15"/>
                                        </p:tgtEl>
                                      </p:cBhvr>
                                      <p:from x="10000" y="10000"/>
                                      <p:to x="200000" y="450000"/>
                                    </p:animScale>
                                    <p:animScale>
                                      <p:cBhvr>
                                        <p:cTn id="105" dur="1230" accel="100000" fill="hold">
                                          <p:stCondLst>
                                            <p:cond delay="770"/>
                                          </p:stCondLst>
                                        </p:cTn>
                                        <p:tgtEl>
                                          <p:spTgt spid="15"/>
                                        </p:tgtEl>
                                      </p:cBhvr>
                                      <p:from x="200000" y="450000"/>
                                      <p:to x="100000" y="100000"/>
                                    </p:animScale>
                                    <p:set>
                                      <p:cBhvr>
                                        <p:cTn id="106" dur="770" fill="hold"/>
                                        <p:tgtEl>
                                          <p:spTgt spid="15"/>
                                        </p:tgtEl>
                                        <p:attrNameLst>
                                          <p:attrName>ppt_x</p:attrName>
                                        </p:attrNameLst>
                                      </p:cBhvr>
                                      <p:to>
                                        <p:strVal val="(0.5)"/>
                                      </p:to>
                                    </p:set>
                                    <p:anim from="(0.5)" to="(#ppt_x)" calcmode="lin" valueType="num">
                                      <p:cBhvr>
                                        <p:cTn id="107" dur="1230" accel="100000" fill="hold">
                                          <p:stCondLst>
                                            <p:cond delay="770"/>
                                          </p:stCondLst>
                                        </p:cTn>
                                        <p:tgtEl>
                                          <p:spTgt spid="15"/>
                                        </p:tgtEl>
                                        <p:attrNameLst>
                                          <p:attrName>ppt_x</p:attrName>
                                        </p:attrNameLst>
                                      </p:cBhvr>
                                    </p:anim>
                                    <p:set>
                                      <p:cBhvr>
                                        <p:cTn id="108" dur="770" fill="hold"/>
                                        <p:tgtEl>
                                          <p:spTgt spid="15"/>
                                        </p:tgtEl>
                                        <p:attrNameLst>
                                          <p:attrName>ppt_y</p:attrName>
                                        </p:attrNameLst>
                                      </p:cBhvr>
                                      <p:to>
                                        <p:strVal val="(#ppt_y+0.4)"/>
                                      </p:to>
                                    </p:set>
                                    <p:anim from="(#ppt_y+0.4)" to="(#ppt_y)" calcmode="lin" valueType="num">
                                      <p:cBhvr>
                                        <p:cTn id="109" dur="1230" accel="100000" fill="hold">
                                          <p:stCondLst>
                                            <p:cond delay="770"/>
                                          </p:stCondLst>
                                        </p:cTn>
                                        <p:tgtEl>
                                          <p:spTgt spid="15"/>
                                        </p:tgtEl>
                                        <p:attrNameLst>
                                          <p:attrName>ppt_y</p:attrName>
                                        </p:attrNameLst>
                                      </p:cBhvr>
                                    </p:anim>
                                  </p:childTnLst>
                                </p:cTn>
                              </p:par>
                            </p:childTnLst>
                          </p:cTn>
                        </p:par>
                      </p:childTnLst>
                    </p:cTn>
                  </p:par>
                  <p:par>
                    <p:cTn id="110" fill="hold">
                      <p:stCondLst>
                        <p:cond delay="indefinite"/>
                      </p:stCondLst>
                      <p:childTnLst>
                        <p:par>
                          <p:cTn id="111" fill="hold">
                            <p:stCondLst>
                              <p:cond delay="0"/>
                            </p:stCondLst>
                            <p:childTnLst>
                              <p:par>
                                <p:cTn id="112" presetID="51" presetClass="entr" presetSubtype="0" fill="hold" grpId="0" nodeType="clickEffect">
                                  <p:stCondLst>
                                    <p:cond delay="0"/>
                                  </p:stCondLst>
                                  <p:childTnLst>
                                    <p:set>
                                      <p:cBhvr>
                                        <p:cTn id="113" dur="1" fill="hold">
                                          <p:stCondLst>
                                            <p:cond delay="0"/>
                                          </p:stCondLst>
                                        </p:cTn>
                                        <p:tgtEl>
                                          <p:spTgt spid="11"/>
                                        </p:tgtEl>
                                        <p:attrNameLst>
                                          <p:attrName>style.visibility</p:attrName>
                                        </p:attrNameLst>
                                      </p:cBhvr>
                                      <p:to>
                                        <p:strVal val="visible"/>
                                      </p:to>
                                    </p:set>
                                    <p:animEffect transition="in" filter="fade">
                                      <p:cBhvr>
                                        <p:cTn id="114" dur="770" decel="100000"/>
                                        <p:tgtEl>
                                          <p:spTgt spid="11"/>
                                        </p:tgtEl>
                                      </p:cBhvr>
                                    </p:animEffect>
                                    <p:animScale>
                                      <p:cBhvr>
                                        <p:cTn id="115" dur="770" decel="100000"/>
                                        <p:tgtEl>
                                          <p:spTgt spid="11"/>
                                        </p:tgtEl>
                                      </p:cBhvr>
                                      <p:from x="10000" y="10000"/>
                                      <p:to x="200000" y="450000"/>
                                    </p:animScale>
                                    <p:animScale>
                                      <p:cBhvr>
                                        <p:cTn id="116" dur="1230" accel="100000" fill="hold">
                                          <p:stCondLst>
                                            <p:cond delay="770"/>
                                          </p:stCondLst>
                                        </p:cTn>
                                        <p:tgtEl>
                                          <p:spTgt spid="11"/>
                                        </p:tgtEl>
                                      </p:cBhvr>
                                      <p:from x="200000" y="450000"/>
                                      <p:to x="100000" y="100000"/>
                                    </p:animScale>
                                    <p:set>
                                      <p:cBhvr>
                                        <p:cTn id="117" dur="770" fill="hold"/>
                                        <p:tgtEl>
                                          <p:spTgt spid="11"/>
                                        </p:tgtEl>
                                        <p:attrNameLst>
                                          <p:attrName>ppt_x</p:attrName>
                                        </p:attrNameLst>
                                      </p:cBhvr>
                                      <p:to>
                                        <p:strVal val="(0.5)"/>
                                      </p:to>
                                    </p:set>
                                    <p:anim from="(0.5)" to="(#ppt_x)" calcmode="lin" valueType="num">
                                      <p:cBhvr>
                                        <p:cTn id="118" dur="1230" accel="100000" fill="hold">
                                          <p:stCondLst>
                                            <p:cond delay="770"/>
                                          </p:stCondLst>
                                        </p:cTn>
                                        <p:tgtEl>
                                          <p:spTgt spid="11"/>
                                        </p:tgtEl>
                                        <p:attrNameLst>
                                          <p:attrName>ppt_x</p:attrName>
                                        </p:attrNameLst>
                                      </p:cBhvr>
                                    </p:anim>
                                    <p:set>
                                      <p:cBhvr>
                                        <p:cTn id="119" dur="770" fill="hold"/>
                                        <p:tgtEl>
                                          <p:spTgt spid="11"/>
                                        </p:tgtEl>
                                        <p:attrNameLst>
                                          <p:attrName>ppt_y</p:attrName>
                                        </p:attrNameLst>
                                      </p:cBhvr>
                                      <p:to>
                                        <p:strVal val="(#ppt_y+0.4)"/>
                                      </p:to>
                                    </p:set>
                                    <p:anim from="(#ppt_y+0.4)" to="(#ppt_y)" calcmode="lin" valueType="num">
                                      <p:cBhvr>
                                        <p:cTn id="120" dur="1230" accel="100000" fill="hold">
                                          <p:stCondLst>
                                            <p:cond delay="770"/>
                                          </p:stCondLst>
                                        </p:cTn>
                                        <p:tgtEl>
                                          <p:spTgt spid="11"/>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animBg="1"/>
      <p:bldP spid="7" grpId="0" animBg="1"/>
      <p:bldP spid="8" grpId="0" animBg="1"/>
      <p:bldP spid="9" grpId="0" animBg="1"/>
      <p:bldP spid="10" grpId="0" animBg="1"/>
      <p:bldP spid="11" grpId="0" animBg="1"/>
      <p:bldP spid="13" grpId="0" animBg="1"/>
      <p:bldP spid="14" grpId="0" animBg="1"/>
      <p:bldP spid="15" grpId="0" animBg="1"/>
      <p:bldP spid="1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424634" y="0"/>
            <a:ext cx="4714036" cy="816758"/>
          </a:xfrm>
        </p:spPr>
        <p:txBody>
          <a:bodyPr>
            <a:noAutofit/>
          </a:bodyPr>
          <a:lstStyle/>
          <a:p>
            <a:pPr algn="l"/>
            <a:r>
              <a:rPr lang="en-US" sz="3200" dirty="0" err="1" smtClean="0"/>
              <a:t>Susunan</a:t>
            </a:r>
            <a:r>
              <a:rPr lang="en-US" sz="3200" dirty="0" smtClean="0"/>
              <a:t> </a:t>
            </a:r>
            <a:r>
              <a:rPr lang="en-US" sz="3200" dirty="0" err="1" smtClean="0"/>
              <a:t>Pengurus</a:t>
            </a:r>
            <a:endParaRPr lang="en-US" sz="3200" dirty="0"/>
          </a:p>
        </p:txBody>
      </p:sp>
      <p:sp>
        <p:nvSpPr>
          <p:cNvPr id="5" name="Subtitle 4"/>
          <p:cNvSpPr>
            <a:spLocks noGrp="1"/>
          </p:cNvSpPr>
          <p:nvPr>
            <p:ph type="subTitle" idx="1"/>
          </p:nvPr>
        </p:nvSpPr>
        <p:spPr>
          <a:xfrm>
            <a:off x="3502686" y="1490427"/>
            <a:ext cx="4430701" cy="557314"/>
          </a:xfrm>
        </p:spPr>
        <p:txBody>
          <a:bodyPr>
            <a:normAutofit/>
          </a:bodyPr>
          <a:lstStyle/>
          <a:p>
            <a:pPr algn="l"/>
            <a:r>
              <a:rPr lang="en-US" sz="2400" b="1" dirty="0" err="1" smtClean="0"/>
              <a:t>Susunan</a:t>
            </a:r>
            <a:r>
              <a:rPr lang="en-US" sz="2400" b="1" dirty="0" smtClean="0"/>
              <a:t> </a:t>
            </a:r>
            <a:r>
              <a:rPr lang="en-US" sz="2400" b="1" dirty="0" err="1" smtClean="0"/>
              <a:t>keanggotaan</a:t>
            </a:r>
            <a:r>
              <a:rPr lang="en-US" sz="2400" b="1" dirty="0" smtClean="0"/>
              <a:t> DKGI</a:t>
            </a:r>
            <a:endParaRPr lang="en-US" sz="2400" b="1" dirty="0"/>
          </a:p>
        </p:txBody>
      </p:sp>
      <p:sp>
        <p:nvSpPr>
          <p:cNvPr id="3" name="Rectangle 2"/>
          <p:cNvSpPr/>
          <p:nvPr/>
        </p:nvSpPr>
        <p:spPr>
          <a:xfrm>
            <a:off x="837127" y="2434107"/>
            <a:ext cx="3425780" cy="515155"/>
          </a:xfrm>
          <a:prstGeom prst="rect">
            <a:avLst/>
          </a:prstGeom>
          <a:solidFill>
            <a:srgbClr val="FF0000">
              <a:alpha val="5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000" dirty="0" err="1" smtClean="0"/>
              <a:t>Dewan</a:t>
            </a:r>
            <a:r>
              <a:rPr lang="en-US" sz="2000" dirty="0" smtClean="0"/>
              <a:t> </a:t>
            </a:r>
            <a:r>
              <a:rPr lang="en-US" sz="2000" dirty="0" err="1" smtClean="0"/>
              <a:t>Penasihat</a:t>
            </a:r>
            <a:endParaRPr lang="en-US" sz="2000" dirty="0"/>
          </a:p>
        </p:txBody>
      </p:sp>
      <p:sp>
        <p:nvSpPr>
          <p:cNvPr id="6" name="Rectangle 5"/>
          <p:cNvSpPr/>
          <p:nvPr/>
        </p:nvSpPr>
        <p:spPr>
          <a:xfrm>
            <a:off x="837127" y="3243330"/>
            <a:ext cx="3425780" cy="515155"/>
          </a:xfrm>
          <a:prstGeom prst="rect">
            <a:avLst/>
          </a:prstGeom>
          <a:solidFill>
            <a:srgbClr val="FF0000">
              <a:alpha val="5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err="1" smtClean="0"/>
              <a:t>Badan</a:t>
            </a:r>
            <a:r>
              <a:rPr lang="en-US" dirty="0" smtClean="0"/>
              <a:t> </a:t>
            </a:r>
            <a:r>
              <a:rPr lang="en-US" dirty="0" err="1" smtClean="0"/>
              <a:t>pimpinan</a:t>
            </a:r>
            <a:r>
              <a:rPr lang="en-US" dirty="0" smtClean="0"/>
              <a:t> </a:t>
            </a:r>
            <a:r>
              <a:rPr lang="en-US" dirty="0" err="1" smtClean="0"/>
              <a:t>Organisasi</a:t>
            </a:r>
            <a:endParaRPr lang="en-US" dirty="0"/>
          </a:p>
        </p:txBody>
      </p:sp>
      <p:sp>
        <p:nvSpPr>
          <p:cNvPr id="12" name="Rectangle 11"/>
          <p:cNvSpPr/>
          <p:nvPr/>
        </p:nvSpPr>
        <p:spPr>
          <a:xfrm>
            <a:off x="837127" y="5649531"/>
            <a:ext cx="3425780" cy="515155"/>
          </a:xfrm>
          <a:prstGeom prst="rect">
            <a:avLst/>
          </a:prstGeom>
          <a:solidFill>
            <a:srgbClr val="FF0000">
              <a:alpha val="5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smtClean="0"/>
              <a:t>Dan yang </a:t>
            </a:r>
            <a:r>
              <a:rPr lang="en-US" dirty="0" err="1" smtClean="0"/>
              <a:t>lainnya</a:t>
            </a:r>
            <a:endParaRPr lang="en-US" dirty="0"/>
          </a:p>
        </p:txBody>
      </p:sp>
      <p:sp>
        <p:nvSpPr>
          <p:cNvPr id="13" name="Rectangle 12"/>
          <p:cNvSpPr/>
          <p:nvPr/>
        </p:nvSpPr>
        <p:spPr>
          <a:xfrm>
            <a:off x="837127" y="4863921"/>
            <a:ext cx="3425780" cy="515155"/>
          </a:xfrm>
          <a:prstGeom prst="rect">
            <a:avLst/>
          </a:prstGeom>
          <a:solidFill>
            <a:srgbClr val="FF0000">
              <a:alpha val="5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err="1" smtClean="0"/>
              <a:t>Keahlian</a:t>
            </a:r>
            <a:r>
              <a:rPr lang="en-US" dirty="0" smtClean="0"/>
              <a:t> </a:t>
            </a:r>
            <a:r>
              <a:rPr lang="en-US" dirty="0" err="1" smtClean="0"/>
              <a:t>sejenis</a:t>
            </a:r>
            <a:endParaRPr lang="en-US" dirty="0"/>
          </a:p>
        </p:txBody>
      </p:sp>
      <p:sp>
        <p:nvSpPr>
          <p:cNvPr id="14" name="Rectangle 13"/>
          <p:cNvSpPr/>
          <p:nvPr/>
        </p:nvSpPr>
        <p:spPr>
          <a:xfrm>
            <a:off x="837127" y="4076162"/>
            <a:ext cx="3425780" cy="515155"/>
          </a:xfrm>
          <a:prstGeom prst="rect">
            <a:avLst/>
          </a:prstGeom>
          <a:solidFill>
            <a:srgbClr val="FF0000">
              <a:alpha val="5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err="1" smtClean="0"/>
              <a:t>Himpunan</a:t>
            </a:r>
            <a:r>
              <a:rPr lang="en-US" dirty="0" smtClean="0"/>
              <a:t> </a:t>
            </a:r>
            <a:r>
              <a:rPr lang="en-US" dirty="0" err="1" smtClean="0"/>
              <a:t>Profesi</a:t>
            </a:r>
            <a:endParaRPr lang="en-US" dirty="0"/>
          </a:p>
        </p:txBody>
      </p:sp>
      <p:sp>
        <p:nvSpPr>
          <p:cNvPr id="15" name="Curved Right Arrow 14"/>
          <p:cNvSpPr/>
          <p:nvPr/>
        </p:nvSpPr>
        <p:spPr>
          <a:xfrm>
            <a:off x="115910" y="2691684"/>
            <a:ext cx="631065" cy="809223"/>
          </a:xfrm>
          <a:prstGeom prst="curved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sp>
        <p:nvSpPr>
          <p:cNvPr id="16" name="Curved Right Arrow 15"/>
          <p:cNvSpPr/>
          <p:nvPr/>
        </p:nvSpPr>
        <p:spPr>
          <a:xfrm>
            <a:off x="115909" y="5310389"/>
            <a:ext cx="631065" cy="809223"/>
          </a:xfrm>
          <a:prstGeom prst="curved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sp>
        <p:nvSpPr>
          <p:cNvPr id="17" name="Curved Right Arrow 16"/>
          <p:cNvSpPr/>
          <p:nvPr/>
        </p:nvSpPr>
        <p:spPr>
          <a:xfrm>
            <a:off x="115910" y="4459309"/>
            <a:ext cx="631065" cy="809223"/>
          </a:xfrm>
          <a:prstGeom prst="curved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sp>
        <p:nvSpPr>
          <p:cNvPr id="18" name="Curved Right Arrow 17"/>
          <p:cNvSpPr/>
          <p:nvPr/>
        </p:nvSpPr>
        <p:spPr>
          <a:xfrm>
            <a:off x="115910" y="3576034"/>
            <a:ext cx="631065" cy="809223"/>
          </a:xfrm>
          <a:prstGeom prst="curved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sp>
        <p:nvSpPr>
          <p:cNvPr id="19" name="Bent-Up Arrow 18"/>
          <p:cNvSpPr/>
          <p:nvPr/>
        </p:nvSpPr>
        <p:spPr>
          <a:xfrm>
            <a:off x="4610637" y="2949262"/>
            <a:ext cx="862884" cy="3050146"/>
          </a:xfrm>
          <a:prstGeom prst="bentUp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Curved Down Arrow 19"/>
          <p:cNvSpPr/>
          <p:nvPr/>
        </p:nvSpPr>
        <p:spPr>
          <a:xfrm>
            <a:off x="5190186" y="2189407"/>
            <a:ext cx="1030310" cy="631065"/>
          </a:xfrm>
          <a:prstGeom prst="curved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sp>
        <p:nvSpPr>
          <p:cNvPr id="21" name="Snip and Round Single Corner Rectangle 20"/>
          <p:cNvSpPr/>
          <p:nvPr/>
        </p:nvSpPr>
        <p:spPr>
          <a:xfrm>
            <a:off x="5705342" y="2820472"/>
            <a:ext cx="3116686" cy="3344214"/>
          </a:xfrm>
          <a:prstGeom prst="snipRoundRect">
            <a:avLst/>
          </a:prstGeom>
          <a:solidFill>
            <a:srgbClr val="00B050">
              <a:alpha val="5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2000" dirty="0" err="1"/>
              <a:t>terdiri</a:t>
            </a:r>
            <a:r>
              <a:rPr lang="en-US" sz="2000" dirty="0"/>
              <a:t> </a:t>
            </a:r>
            <a:r>
              <a:rPr lang="en-US" sz="2000" dirty="0" err="1"/>
              <a:t>dari</a:t>
            </a:r>
            <a:r>
              <a:rPr lang="en-US" sz="2000" dirty="0"/>
              <a:t> </a:t>
            </a:r>
            <a:r>
              <a:rPr lang="en-US" sz="2000" dirty="0" err="1"/>
              <a:t>latar</a:t>
            </a:r>
            <a:r>
              <a:rPr lang="en-US" sz="2000" dirty="0"/>
              <a:t> </a:t>
            </a:r>
            <a:r>
              <a:rPr lang="en-US" sz="2000" dirty="0" err="1"/>
              <a:t>belakang</a:t>
            </a:r>
            <a:r>
              <a:rPr lang="en-US" sz="2000" dirty="0"/>
              <a:t> yang </a:t>
            </a:r>
            <a:r>
              <a:rPr lang="en-US" sz="2000" dirty="0" err="1"/>
              <a:t>berbeda-beda</a:t>
            </a:r>
            <a:r>
              <a:rPr lang="en-US" sz="2000" dirty="0"/>
              <a:t> </a:t>
            </a:r>
            <a:r>
              <a:rPr lang="en-US" sz="2000" dirty="0" err="1"/>
              <a:t>baik</a:t>
            </a:r>
            <a:r>
              <a:rPr lang="en-US" sz="2000" dirty="0"/>
              <a:t> </a:t>
            </a:r>
            <a:r>
              <a:rPr lang="en-US" sz="2000" dirty="0" err="1"/>
              <a:t>profesi</a:t>
            </a:r>
            <a:r>
              <a:rPr lang="en-US" sz="2000" dirty="0"/>
              <a:t> </a:t>
            </a:r>
            <a:r>
              <a:rPr lang="en-US" sz="2000" dirty="0" err="1"/>
              <a:t>maupun</a:t>
            </a:r>
            <a:r>
              <a:rPr lang="en-US" sz="2000" dirty="0"/>
              <a:t> </a:t>
            </a:r>
            <a:r>
              <a:rPr lang="en-US" sz="2000" dirty="0" err="1"/>
              <a:t>pengalamannya</a:t>
            </a:r>
            <a:r>
              <a:rPr lang="en-US" sz="2000" dirty="0"/>
              <a:t> </a:t>
            </a:r>
            <a:r>
              <a:rPr lang="en-US" sz="2000" dirty="0" err="1"/>
              <a:t>misalnya</a:t>
            </a:r>
            <a:r>
              <a:rPr lang="en-US" sz="2000" dirty="0"/>
              <a:t> </a:t>
            </a:r>
            <a:r>
              <a:rPr lang="en-US" sz="2000" dirty="0" err="1"/>
              <a:t>pendidikan</a:t>
            </a:r>
            <a:r>
              <a:rPr lang="en-US" sz="2000" dirty="0"/>
              <a:t>, </a:t>
            </a:r>
            <a:r>
              <a:rPr lang="en-US" sz="2000" dirty="0" err="1"/>
              <a:t>kebudayaan</a:t>
            </a:r>
            <a:r>
              <a:rPr lang="en-US" sz="2000" dirty="0"/>
              <a:t>, </a:t>
            </a:r>
            <a:r>
              <a:rPr lang="en-US" sz="2000" dirty="0" err="1"/>
              <a:t>kemasyarakatan</a:t>
            </a:r>
            <a:r>
              <a:rPr lang="en-US" sz="2000" dirty="0"/>
              <a:t> </a:t>
            </a:r>
            <a:r>
              <a:rPr lang="en-US" sz="2000" dirty="0" err="1"/>
              <a:t>dan</a:t>
            </a:r>
            <a:r>
              <a:rPr lang="en-US" sz="2000" dirty="0"/>
              <a:t> </a:t>
            </a:r>
            <a:r>
              <a:rPr lang="en-US" sz="2000" dirty="0" err="1"/>
              <a:t>lainnya</a:t>
            </a:r>
            <a:r>
              <a:rPr lang="en-US" sz="2000" dirty="0"/>
              <a:t>.</a:t>
            </a:r>
          </a:p>
          <a:p>
            <a:pPr algn="ctr"/>
            <a:endParaRPr lang="en-US" dirty="0"/>
          </a:p>
        </p:txBody>
      </p:sp>
    </p:spTree>
    <p:extLst>
      <p:ext uri="{BB962C8B-B14F-4D97-AF65-F5344CB8AC3E}">
        <p14:creationId xmlns="" xmlns:p14="http://schemas.microsoft.com/office/powerpoint/2010/main" val="1960539210"/>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5" presetClass="entr" presetSubtype="0" fill="hold" grpId="0" nodeType="clickEffect">
                                  <p:stCondLst>
                                    <p:cond delay="0"/>
                                  </p:stCondLst>
                                  <p:childTnLst>
                                    <p:set>
                                      <p:cBhvr>
                                        <p:cTn id="24" dur="1" fill="hold">
                                          <p:stCondLst>
                                            <p:cond delay="0"/>
                                          </p:stCondLst>
                                        </p:cTn>
                                        <p:tgtEl>
                                          <p:spTgt spid="5">
                                            <p:txEl>
                                              <p:pRg st="0" end="0"/>
                                            </p:txEl>
                                          </p:spTgt>
                                        </p:tgtEl>
                                        <p:attrNameLst>
                                          <p:attrName>style.visibility</p:attrName>
                                        </p:attrNameLst>
                                      </p:cBhvr>
                                      <p:to>
                                        <p:strVal val="visible"/>
                                      </p:to>
                                    </p:set>
                                    <p:anim calcmode="lin" valueType="num">
                                      <p:cBhvr>
                                        <p:cTn id="25" dur="500" decel="50000" fill="hold">
                                          <p:stCondLst>
                                            <p:cond delay="0"/>
                                          </p:stCondLst>
                                        </p:cTn>
                                        <p:tgtEl>
                                          <p:spTgt spid="5">
                                            <p:txEl>
                                              <p:pRg st="0" end="0"/>
                                            </p:txEl>
                                          </p:spTgt>
                                        </p:tgtEl>
                                        <p:attrNameLst>
                                          <p:attrName>style.rotation</p:attrName>
                                        </p:attrNameLst>
                                      </p:cBhvr>
                                      <p:tavLst>
                                        <p:tav tm="0">
                                          <p:val>
                                            <p:fltVal val="-90"/>
                                          </p:val>
                                        </p:tav>
                                        <p:tav tm="100000">
                                          <p:val>
                                            <p:fltVal val="0"/>
                                          </p:val>
                                        </p:tav>
                                      </p:tavLst>
                                    </p:anim>
                                    <p:anim calcmode="lin" valueType="num">
                                      <p:cBhvr>
                                        <p:cTn id="26" dur="500" decel="50000" fill="hold">
                                          <p:stCondLst>
                                            <p:cond delay="0"/>
                                          </p:stCondLst>
                                        </p:cTn>
                                        <p:tgtEl>
                                          <p:spTgt spid="5">
                                            <p:txEl>
                                              <p:pRg st="0" end="0"/>
                                            </p:txEl>
                                          </p:spTgt>
                                        </p:tgtEl>
                                        <p:attrNameLst>
                                          <p:attrName>ppt_w</p:attrName>
                                        </p:attrNameLst>
                                      </p:cBhvr>
                                      <p:tavLst>
                                        <p:tav tm="0">
                                          <p:val>
                                            <p:strVal val="#ppt_w"/>
                                          </p:val>
                                        </p:tav>
                                        <p:tav tm="100000">
                                          <p:val>
                                            <p:strVal val="#ppt_w*.05"/>
                                          </p:val>
                                        </p:tav>
                                      </p:tavLst>
                                    </p:anim>
                                    <p:anim calcmode="lin" valueType="num">
                                      <p:cBhvr>
                                        <p:cTn id="27" dur="500" accel="50000" fill="hold">
                                          <p:stCondLst>
                                            <p:cond delay="500"/>
                                          </p:stCondLst>
                                        </p:cTn>
                                        <p:tgtEl>
                                          <p:spTgt spid="5">
                                            <p:txEl>
                                              <p:pRg st="0" end="0"/>
                                            </p:txEl>
                                          </p:spTgt>
                                        </p:tgtEl>
                                        <p:attrNameLst>
                                          <p:attrName>ppt_w</p:attrName>
                                        </p:attrNameLst>
                                      </p:cBhvr>
                                      <p:tavLst>
                                        <p:tav tm="0">
                                          <p:val>
                                            <p:strVal val="#ppt_w*.05"/>
                                          </p:val>
                                        </p:tav>
                                        <p:tav tm="100000">
                                          <p:val>
                                            <p:strVal val="#ppt_w"/>
                                          </p:val>
                                        </p:tav>
                                      </p:tavLst>
                                    </p:anim>
                                    <p:anim calcmode="lin" valueType="num">
                                      <p:cBhvr>
                                        <p:cTn id="28" dur="1000" fill="hold"/>
                                        <p:tgtEl>
                                          <p:spTgt spid="5">
                                            <p:txEl>
                                              <p:pRg st="0" end="0"/>
                                            </p:txEl>
                                          </p:spTgt>
                                        </p:tgtEl>
                                        <p:attrNameLst>
                                          <p:attrName>ppt_h</p:attrName>
                                        </p:attrNameLst>
                                      </p:cBhvr>
                                      <p:tavLst>
                                        <p:tav tm="0">
                                          <p:val>
                                            <p:strVal val="#ppt_h"/>
                                          </p:val>
                                        </p:tav>
                                        <p:tav tm="100000">
                                          <p:val>
                                            <p:strVal val="#ppt_h"/>
                                          </p:val>
                                        </p:tav>
                                      </p:tavLst>
                                    </p:anim>
                                    <p:anim calcmode="lin" valueType="num">
                                      <p:cBhvr>
                                        <p:cTn id="29" dur="500" decel="50000" fill="hold">
                                          <p:stCondLst>
                                            <p:cond delay="0"/>
                                          </p:stCondLst>
                                        </p:cTn>
                                        <p:tgtEl>
                                          <p:spTgt spid="5">
                                            <p:txEl>
                                              <p:pRg st="0" end="0"/>
                                            </p:txEl>
                                          </p:spTgt>
                                        </p:tgtEl>
                                        <p:attrNameLst>
                                          <p:attrName>ppt_x</p:attrName>
                                        </p:attrNameLst>
                                      </p:cBhvr>
                                      <p:tavLst>
                                        <p:tav tm="0">
                                          <p:val>
                                            <p:strVal val="#ppt_x+.4"/>
                                          </p:val>
                                        </p:tav>
                                        <p:tav tm="100000">
                                          <p:val>
                                            <p:strVal val="#ppt_x"/>
                                          </p:val>
                                        </p:tav>
                                      </p:tavLst>
                                    </p:anim>
                                    <p:anim calcmode="lin" valueType="num">
                                      <p:cBhvr>
                                        <p:cTn id="30" dur="500" decel="50000" fill="hold">
                                          <p:stCondLst>
                                            <p:cond delay="0"/>
                                          </p:stCondLst>
                                        </p:cTn>
                                        <p:tgtEl>
                                          <p:spTgt spid="5">
                                            <p:txEl>
                                              <p:pRg st="0" end="0"/>
                                            </p:txEl>
                                          </p:spTgt>
                                        </p:tgtEl>
                                        <p:attrNameLst>
                                          <p:attrName>ppt_y</p:attrName>
                                        </p:attrNameLst>
                                      </p:cBhvr>
                                      <p:tavLst>
                                        <p:tav tm="0">
                                          <p:val>
                                            <p:strVal val="#ppt_y-.2"/>
                                          </p:val>
                                        </p:tav>
                                        <p:tav tm="100000">
                                          <p:val>
                                            <p:strVal val="#ppt_y+.1"/>
                                          </p:val>
                                        </p:tav>
                                      </p:tavLst>
                                    </p:anim>
                                    <p:anim calcmode="lin" valueType="num">
                                      <p:cBhvr>
                                        <p:cTn id="31" dur="500" accel="50000" fill="hold">
                                          <p:stCondLst>
                                            <p:cond delay="500"/>
                                          </p:stCondLst>
                                        </p:cTn>
                                        <p:tgtEl>
                                          <p:spTgt spid="5">
                                            <p:txEl>
                                              <p:pRg st="0" end="0"/>
                                            </p:txEl>
                                          </p:spTgt>
                                        </p:tgtEl>
                                        <p:attrNameLst>
                                          <p:attrName>ppt_y</p:attrName>
                                        </p:attrNameLst>
                                      </p:cBhvr>
                                      <p:tavLst>
                                        <p:tav tm="0">
                                          <p:val>
                                            <p:strVal val="#ppt_y+.1"/>
                                          </p:val>
                                        </p:tav>
                                        <p:tav tm="100000">
                                          <p:val>
                                            <p:strVal val="#ppt_y"/>
                                          </p:val>
                                        </p:tav>
                                      </p:tavLst>
                                    </p:anim>
                                    <p:animEffect transition="in" filter="fade">
                                      <p:cBhvr>
                                        <p:cTn id="32" dur="1000" decel="50000">
                                          <p:stCondLst>
                                            <p:cond delay="0"/>
                                          </p:stCondLst>
                                        </p:cTn>
                                        <p:tgtEl>
                                          <p:spTgt spid="5">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6" presetClass="entr" presetSubtype="0" fill="hold" grpId="0" nodeType="click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wipe(down)">
                                      <p:cBhvr>
                                        <p:cTn id="37" dur="580">
                                          <p:stCondLst>
                                            <p:cond delay="0"/>
                                          </p:stCondLst>
                                        </p:cTn>
                                        <p:tgtEl>
                                          <p:spTgt spid="3"/>
                                        </p:tgtEl>
                                      </p:cBhvr>
                                    </p:animEffect>
                                    <p:anim calcmode="lin" valueType="num">
                                      <p:cBhvr>
                                        <p:cTn id="3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3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4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4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4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43" dur="26">
                                          <p:stCondLst>
                                            <p:cond delay="650"/>
                                          </p:stCondLst>
                                        </p:cTn>
                                        <p:tgtEl>
                                          <p:spTgt spid="3"/>
                                        </p:tgtEl>
                                      </p:cBhvr>
                                      <p:to x="100000" y="60000"/>
                                    </p:animScale>
                                    <p:animScale>
                                      <p:cBhvr>
                                        <p:cTn id="44" dur="166" decel="50000">
                                          <p:stCondLst>
                                            <p:cond delay="676"/>
                                          </p:stCondLst>
                                        </p:cTn>
                                        <p:tgtEl>
                                          <p:spTgt spid="3"/>
                                        </p:tgtEl>
                                      </p:cBhvr>
                                      <p:to x="100000" y="100000"/>
                                    </p:animScale>
                                    <p:animScale>
                                      <p:cBhvr>
                                        <p:cTn id="45" dur="26">
                                          <p:stCondLst>
                                            <p:cond delay="1312"/>
                                          </p:stCondLst>
                                        </p:cTn>
                                        <p:tgtEl>
                                          <p:spTgt spid="3"/>
                                        </p:tgtEl>
                                      </p:cBhvr>
                                      <p:to x="100000" y="80000"/>
                                    </p:animScale>
                                    <p:animScale>
                                      <p:cBhvr>
                                        <p:cTn id="46" dur="166" decel="50000">
                                          <p:stCondLst>
                                            <p:cond delay="1338"/>
                                          </p:stCondLst>
                                        </p:cTn>
                                        <p:tgtEl>
                                          <p:spTgt spid="3"/>
                                        </p:tgtEl>
                                      </p:cBhvr>
                                      <p:to x="100000" y="100000"/>
                                    </p:animScale>
                                    <p:animScale>
                                      <p:cBhvr>
                                        <p:cTn id="47" dur="26">
                                          <p:stCondLst>
                                            <p:cond delay="1642"/>
                                          </p:stCondLst>
                                        </p:cTn>
                                        <p:tgtEl>
                                          <p:spTgt spid="3"/>
                                        </p:tgtEl>
                                      </p:cBhvr>
                                      <p:to x="100000" y="90000"/>
                                    </p:animScale>
                                    <p:animScale>
                                      <p:cBhvr>
                                        <p:cTn id="48" dur="166" decel="50000">
                                          <p:stCondLst>
                                            <p:cond delay="1668"/>
                                          </p:stCondLst>
                                        </p:cTn>
                                        <p:tgtEl>
                                          <p:spTgt spid="3"/>
                                        </p:tgtEl>
                                      </p:cBhvr>
                                      <p:to x="100000" y="100000"/>
                                    </p:animScale>
                                    <p:animScale>
                                      <p:cBhvr>
                                        <p:cTn id="49" dur="26">
                                          <p:stCondLst>
                                            <p:cond delay="1808"/>
                                          </p:stCondLst>
                                        </p:cTn>
                                        <p:tgtEl>
                                          <p:spTgt spid="3"/>
                                        </p:tgtEl>
                                      </p:cBhvr>
                                      <p:to x="100000" y="95000"/>
                                    </p:animScale>
                                    <p:animScale>
                                      <p:cBhvr>
                                        <p:cTn id="50" dur="166" decel="50000">
                                          <p:stCondLst>
                                            <p:cond delay="1834"/>
                                          </p:stCondLst>
                                        </p:cTn>
                                        <p:tgtEl>
                                          <p:spTgt spid="3"/>
                                        </p:tgtEl>
                                      </p:cBhvr>
                                      <p:to x="100000" y="100000"/>
                                    </p:animScale>
                                  </p:childTnLst>
                                </p:cTn>
                              </p:par>
                            </p:childTnLst>
                          </p:cTn>
                        </p:par>
                      </p:childTnLst>
                    </p:cTn>
                  </p:par>
                  <p:par>
                    <p:cTn id="51" fill="hold">
                      <p:stCondLst>
                        <p:cond delay="indefinite"/>
                      </p:stCondLst>
                      <p:childTnLst>
                        <p:par>
                          <p:cTn id="52" fill="hold">
                            <p:stCondLst>
                              <p:cond delay="0"/>
                            </p:stCondLst>
                            <p:childTnLst>
                              <p:par>
                                <p:cTn id="53" presetID="52" presetClass="entr" presetSubtype="0"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animScale>
                                      <p:cBhvr>
                                        <p:cTn id="55" dur="1000" decel="50000" fill="hold">
                                          <p:stCondLst>
                                            <p:cond delay="0"/>
                                          </p:stCondLst>
                                        </p:cTn>
                                        <p:tgtEl>
                                          <p:spTgt spid="1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15"/>
                                        </p:tgtEl>
                                        <p:attrNameLst>
                                          <p:attrName>ppt_x</p:attrName>
                                          <p:attrName>ppt_y</p:attrName>
                                        </p:attrNameLst>
                                      </p:cBhvr>
                                    </p:animMotion>
                                    <p:animEffect transition="in" filter="fade">
                                      <p:cBhvr>
                                        <p:cTn id="57" dur="1000"/>
                                        <p:tgtEl>
                                          <p:spTgt spid="15"/>
                                        </p:tgtEl>
                                      </p:cBhvr>
                                    </p:animEffect>
                                  </p:childTnLst>
                                </p:cTn>
                              </p:par>
                            </p:childTnLst>
                          </p:cTn>
                        </p:par>
                      </p:childTnLst>
                    </p:cTn>
                  </p:par>
                  <p:par>
                    <p:cTn id="58" fill="hold">
                      <p:stCondLst>
                        <p:cond delay="indefinite"/>
                      </p:stCondLst>
                      <p:childTnLst>
                        <p:par>
                          <p:cTn id="59" fill="hold">
                            <p:stCondLst>
                              <p:cond delay="0"/>
                            </p:stCondLst>
                            <p:childTnLst>
                              <p:par>
                                <p:cTn id="60" presetID="26" presetClass="entr" presetSubtype="0" fill="hold" grpId="0" nodeType="clickEffect">
                                  <p:stCondLst>
                                    <p:cond delay="0"/>
                                  </p:stCondLst>
                                  <p:childTnLst>
                                    <p:set>
                                      <p:cBhvr>
                                        <p:cTn id="61" dur="1" fill="hold">
                                          <p:stCondLst>
                                            <p:cond delay="0"/>
                                          </p:stCondLst>
                                        </p:cTn>
                                        <p:tgtEl>
                                          <p:spTgt spid="6"/>
                                        </p:tgtEl>
                                        <p:attrNameLst>
                                          <p:attrName>style.visibility</p:attrName>
                                        </p:attrNameLst>
                                      </p:cBhvr>
                                      <p:to>
                                        <p:strVal val="visible"/>
                                      </p:to>
                                    </p:set>
                                    <p:animEffect transition="in" filter="wipe(down)">
                                      <p:cBhvr>
                                        <p:cTn id="62" dur="580">
                                          <p:stCondLst>
                                            <p:cond delay="0"/>
                                          </p:stCondLst>
                                        </p:cTn>
                                        <p:tgtEl>
                                          <p:spTgt spid="6"/>
                                        </p:tgtEl>
                                      </p:cBhvr>
                                    </p:animEffect>
                                    <p:anim calcmode="lin" valueType="num">
                                      <p:cBhvr>
                                        <p:cTn id="63"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64"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65"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66"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67"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68" dur="26">
                                          <p:stCondLst>
                                            <p:cond delay="650"/>
                                          </p:stCondLst>
                                        </p:cTn>
                                        <p:tgtEl>
                                          <p:spTgt spid="6"/>
                                        </p:tgtEl>
                                      </p:cBhvr>
                                      <p:to x="100000" y="60000"/>
                                    </p:animScale>
                                    <p:animScale>
                                      <p:cBhvr>
                                        <p:cTn id="69" dur="166" decel="50000">
                                          <p:stCondLst>
                                            <p:cond delay="676"/>
                                          </p:stCondLst>
                                        </p:cTn>
                                        <p:tgtEl>
                                          <p:spTgt spid="6"/>
                                        </p:tgtEl>
                                      </p:cBhvr>
                                      <p:to x="100000" y="100000"/>
                                    </p:animScale>
                                    <p:animScale>
                                      <p:cBhvr>
                                        <p:cTn id="70" dur="26">
                                          <p:stCondLst>
                                            <p:cond delay="1312"/>
                                          </p:stCondLst>
                                        </p:cTn>
                                        <p:tgtEl>
                                          <p:spTgt spid="6"/>
                                        </p:tgtEl>
                                      </p:cBhvr>
                                      <p:to x="100000" y="80000"/>
                                    </p:animScale>
                                    <p:animScale>
                                      <p:cBhvr>
                                        <p:cTn id="71" dur="166" decel="50000">
                                          <p:stCondLst>
                                            <p:cond delay="1338"/>
                                          </p:stCondLst>
                                        </p:cTn>
                                        <p:tgtEl>
                                          <p:spTgt spid="6"/>
                                        </p:tgtEl>
                                      </p:cBhvr>
                                      <p:to x="100000" y="100000"/>
                                    </p:animScale>
                                    <p:animScale>
                                      <p:cBhvr>
                                        <p:cTn id="72" dur="26">
                                          <p:stCondLst>
                                            <p:cond delay="1642"/>
                                          </p:stCondLst>
                                        </p:cTn>
                                        <p:tgtEl>
                                          <p:spTgt spid="6"/>
                                        </p:tgtEl>
                                      </p:cBhvr>
                                      <p:to x="100000" y="90000"/>
                                    </p:animScale>
                                    <p:animScale>
                                      <p:cBhvr>
                                        <p:cTn id="73" dur="166" decel="50000">
                                          <p:stCondLst>
                                            <p:cond delay="1668"/>
                                          </p:stCondLst>
                                        </p:cTn>
                                        <p:tgtEl>
                                          <p:spTgt spid="6"/>
                                        </p:tgtEl>
                                      </p:cBhvr>
                                      <p:to x="100000" y="100000"/>
                                    </p:animScale>
                                    <p:animScale>
                                      <p:cBhvr>
                                        <p:cTn id="74" dur="26">
                                          <p:stCondLst>
                                            <p:cond delay="1808"/>
                                          </p:stCondLst>
                                        </p:cTn>
                                        <p:tgtEl>
                                          <p:spTgt spid="6"/>
                                        </p:tgtEl>
                                      </p:cBhvr>
                                      <p:to x="100000" y="95000"/>
                                    </p:animScale>
                                    <p:animScale>
                                      <p:cBhvr>
                                        <p:cTn id="75" dur="166" decel="50000">
                                          <p:stCondLst>
                                            <p:cond delay="1834"/>
                                          </p:stCondLst>
                                        </p:cTn>
                                        <p:tgtEl>
                                          <p:spTgt spid="6"/>
                                        </p:tgtEl>
                                      </p:cBhvr>
                                      <p:to x="100000" y="100000"/>
                                    </p:animScale>
                                  </p:childTnLst>
                                </p:cTn>
                              </p:par>
                            </p:childTnLst>
                          </p:cTn>
                        </p:par>
                      </p:childTnLst>
                    </p:cTn>
                  </p:par>
                  <p:par>
                    <p:cTn id="76" fill="hold">
                      <p:stCondLst>
                        <p:cond delay="indefinite"/>
                      </p:stCondLst>
                      <p:childTnLst>
                        <p:par>
                          <p:cTn id="77" fill="hold">
                            <p:stCondLst>
                              <p:cond delay="0"/>
                            </p:stCondLst>
                            <p:childTnLst>
                              <p:par>
                                <p:cTn id="78" presetID="52" presetClass="entr" presetSubtype="0" fill="hold" grpId="0" nodeType="clickEffect">
                                  <p:stCondLst>
                                    <p:cond delay="0"/>
                                  </p:stCondLst>
                                  <p:childTnLst>
                                    <p:set>
                                      <p:cBhvr>
                                        <p:cTn id="79" dur="1" fill="hold">
                                          <p:stCondLst>
                                            <p:cond delay="0"/>
                                          </p:stCondLst>
                                        </p:cTn>
                                        <p:tgtEl>
                                          <p:spTgt spid="18"/>
                                        </p:tgtEl>
                                        <p:attrNameLst>
                                          <p:attrName>style.visibility</p:attrName>
                                        </p:attrNameLst>
                                      </p:cBhvr>
                                      <p:to>
                                        <p:strVal val="visible"/>
                                      </p:to>
                                    </p:set>
                                    <p:animScale>
                                      <p:cBhvr>
                                        <p:cTn id="80" dur="1000" decel="50000" fill="hold">
                                          <p:stCondLst>
                                            <p:cond delay="0"/>
                                          </p:stCondLst>
                                        </p:cTn>
                                        <p:tgtEl>
                                          <p:spTgt spid="1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1" dur="1000" decel="50000" fill="hold">
                                          <p:stCondLst>
                                            <p:cond delay="0"/>
                                          </p:stCondLst>
                                        </p:cTn>
                                        <p:tgtEl>
                                          <p:spTgt spid="18"/>
                                        </p:tgtEl>
                                        <p:attrNameLst>
                                          <p:attrName>ppt_x</p:attrName>
                                          <p:attrName>ppt_y</p:attrName>
                                        </p:attrNameLst>
                                      </p:cBhvr>
                                    </p:animMotion>
                                    <p:animEffect transition="in" filter="fade">
                                      <p:cBhvr>
                                        <p:cTn id="82" dur="1000"/>
                                        <p:tgtEl>
                                          <p:spTgt spid="18"/>
                                        </p:tgtEl>
                                      </p:cBhvr>
                                    </p:animEffect>
                                  </p:childTnLst>
                                </p:cTn>
                              </p:par>
                            </p:childTnLst>
                          </p:cTn>
                        </p:par>
                      </p:childTnLst>
                    </p:cTn>
                  </p:par>
                  <p:par>
                    <p:cTn id="83" fill="hold">
                      <p:stCondLst>
                        <p:cond delay="indefinite"/>
                      </p:stCondLst>
                      <p:childTnLst>
                        <p:par>
                          <p:cTn id="84" fill="hold">
                            <p:stCondLst>
                              <p:cond delay="0"/>
                            </p:stCondLst>
                            <p:childTnLst>
                              <p:par>
                                <p:cTn id="85" presetID="26" presetClass="entr" presetSubtype="0" fill="hold" grpId="0" nodeType="click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down)">
                                      <p:cBhvr>
                                        <p:cTn id="87" dur="580">
                                          <p:stCondLst>
                                            <p:cond delay="0"/>
                                          </p:stCondLst>
                                        </p:cTn>
                                        <p:tgtEl>
                                          <p:spTgt spid="14"/>
                                        </p:tgtEl>
                                      </p:cBhvr>
                                    </p:animEffect>
                                    <p:anim calcmode="lin" valueType="num">
                                      <p:cBhvr>
                                        <p:cTn id="88"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93" dur="26">
                                          <p:stCondLst>
                                            <p:cond delay="650"/>
                                          </p:stCondLst>
                                        </p:cTn>
                                        <p:tgtEl>
                                          <p:spTgt spid="14"/>
                                        </p:tgtEl>
                                      </p:cBhvr>
                                      <p:to x="100000" y="60000"/>
                                    </p:animScale>
                                    <p:animScale>
                                      <p:cBhvr>
                                        <p:cTn id="94" dur="166" decel="50000">
                                          <p:stCondLst>
                                            <p:cond delay="676"/>
                                          </p:stCondLst>
                                        </p:cTn>
                                        <p:tgtEl>
                                          <p:spTgt spid="14"/>
                                        </p:tgtEl>
                                      </p:cBhvr>
                                      <p:to x="100000" y="100000"/>
                                    </p:animScale>
                                    <p:animScale>
                                      <p:cBhvr>
                                        <p:cTn id="95" dur="26">
                                          <p:stCondLst>
                                            <p:cond delay="1312"/>
                                          </p:stCondLst>
                                        </p:cTn>
                                        <p:tgtEl>
                                          <p:spTgt spid="14"/>
                                        </p:tgtEl>
                                      </p:cBhvr>
                                      <p:to x="100000" y="80000"/>
                                    </p:animScale>
                                    <p:animScale>
                                      <p:cBhvr>
                                        <p:cTn id="96" dur="166" decel="50000">
                                          <p:stCondLst>
                                            <p:cond delay="1338"/>
                                          </p:stCondLst>
                                        </p:cTn>
                                        <p:tgtEl>
                                          <p:spTgt spid="14"/>
                                        </p:tgtEl>
                                      </p:cBhvr>
                                      <p:to x="100000" y="100000"/>
                                    </p:animScale>
                                    <p:animScale>
                                      <p:cBhvr>
                                        <p:cTn id="97" dur="26">
                                          <p:stCondLst>
                                            <p:cond delay="1642"/>
                                          </p:stCondLst>
                                        </p:cTn>
                                        <p:tgtEl>
                                          <p:spTgt spid="14"/>
                                        </p:tgtEl>
                                      </p:cBhvr>
                                      <p:to x="100000" y="90000"/>
                                    </p:animScale>
                                    <p:animScale>
                                      <p:cBhvr>
                                        <p:cTn id="98" dur="166" decel="50000">
                                          <p:stCondLst>
                                            <p:cond delay="1668"/>
                                          </p:stCondLst>
                                        </p:cTn>
                                        <p:tgtEl>
                                          <p:spTgt spid="14"/>
                                        </p:tgtEl>
                                      </p:cBhvr>
                                      <p:to x="100000" y="100000"/>
                                    </p:animScale>
                                    <p:animScale>
                                      <p:cBhvr>
                                        <p:cTn id="99" dur="26">
                                          <p:stCondLst>
                                            <p:cond delay="1808"/>
                                          </p:stCondLst>
                                        </p:cTn>
                                        <p:tgtEl>
                                          <p:spTgt spid="14"/>
                                        </p:tgtEl>
                                      </p:cBhvr>
                                      <p:to x="100000" y="95000"/>
                                    </p:animScale>
                                    <p:animScale>
                                      <p:cBhvr>
                                        <p:cTn id="100" dur="166" decel="50000">
                                          <p:stCondLst>
                                            <p:cond delay="1834"/>
                                          </p:stCondLst>
                                        </p:cTn>
                                        <p:tgtEl>
                                          <p:spTgt spid="14"/>
                                        </p:tgtEl>
                                      </p:cBhvr>
                                      <p:to x="100000" y="100000"/>
                                    </p:animScale>
                                  </p:childTnLst>
                                </p:cTn>
                              </p:par>
                            </p:childTnLst>
                          </p:cTn>
                        </p:par>
                      </p:childTnLst>
                    </p:cTn>
                  </p:par>
                  <p:par>
                    <p:cTn id="101" fill="hold">
                      <p:stCondLst>
                        <p:cond delay="indefinite"/>
                      </p:stCondLst>
                      <p:childTnLst>
                        <p:par>
                          <p:cTn id="102" fill="hold">
                            <p:stCondLst>
                              <p:cond delay="0"/>
                            </p:stCondLst>
                            <p:childTnLst>
                              <p:par>
                                <p:cTn id="103" presetID="52" presetClass="entr" presetSubtype="0" fill="hold" grpId="0" nodeType="clickEffect">
                                  <p:stCondLst>
                                    <p:cond delay="0"/>
                                  </p:stCondLst>
                                  <p:childTnLst>
                                    <p:set>
                                      <p:cBhvr>
                                        <p:cTn id="104" dur="1" fill="hold">
                                          <p:stCondLst>
                                            <p:cond delay="0"/>
                                          </p:stCondLst>
                                        </p:cTn>
                                        <p:tgtEl>
                                          <p:spTgt spid="17"/>
                                        </p:tgtEl>
                                        <p:attrNameLst>
                                          <p:attrName>style.visibility</p:attrName>
                                        </p:attrNameLst>
                                      </p:cBhvr>
                                      <p:to>
                                        <p:strVal val="visible"/>
                                      </p:to>
                                    </p:set>
                                    <p:animScale>
                                      <p:cBhvr>
                                        <p:cTn id="105" dur="1000" decel="50000" fill="hold">
                                          <p:stCondLst>
                                            <p:cond delay="0"/>
                                          </p:stCondLst>
                                        </p:cTn>
                                        <p:tgtEl>
                                          <p:spTgt spid="1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6" dur="1000" decel="50000" fill="hold">
                                          <p:stCondLst>
                                            <p:cond delay="0"/>
                                          </p:stCondLst>
                                        </p:cTn>
                                        <p:tgtEl>
                                          <p:spTgt spid="17"/>
                                        </p:tgtEl>
                                        <p:attrNameLst>
                                          <p:attrName>ppt_x</p:attrName>
                                          <p:attrName>ppt_y</p:attrName>
                                        </p:attrNameLst>
                                      </p:cBhvr>
                                    </p:animMotion>
                                    <p:animEffect transition="in" filter="fade">
                                      <p:cBhvr>
                                        <p:cTn id="107" dur="1000"/>
                                        <p:tgtEl>
                                          <p:spTgt spid="17"/>
                                        </p:tgtEl>
                                      </p:cBhvr>
                                    </p:animEffect>
                                  </p:childTnLst>
                                </p:cTn>
                              </p:par>
                            </p:childTnLst>
                          </p:cTn>
                        </p:par>
                      </p:childTnLst>
                    </p:cTn>
                  </p:par>
                  <p:par>
                    <p:cTn id="108" fill="hold">
                      <p:stCondLst>
                        <p:cond delay="indefinite"/>
                      </p:stCondLst>
                      <p:childTnLst>
                        <p:par>
                          <p:cTn id="109" fill="hold">
                            <p:stCondLst>
                              <p:cond delay="0"/>
                            </p:stCondLst>
                            <p:childTnLst>
                              <p:par>
                                <p:cTn id="110" presetID="26" presetClass="entr" presetSubtype="0" fill="hold" grpId="0" nodeType="clickEffect">
                                  <p:stCondLst>
                                    <p:cond delay="0"/>
                                  </p:stCondLst>
                                  <p:childTnLst>
                                    <p:set>
                                      <p:cBhvr>
                                        <p:cTn id="111" dur="1" fill="hold">
                                          <p:stCondLst>
                                            <p:cond delay="0"/>
                                          </p:stCondLst>
                                        </p:cTn>
                                        <p:tgtEl>
                                          <p:spTgt spid="13"/>
                                        </p:tgtEl>
                                        <p:attrNameLst>
                                          <p:attrName>style.visibility</p:attrName>
                                        </p:attrNameLst>
                                      </p:cBhvr>
                                      <p:to>
                                        <p:strVal val="visible"/>
                                      </p:to>
                                    </p:set>
                                    <p:animEffect transition="in" filter="wipe(down)">
                                      <p:cBhvr>
                                        <p:cTn id="112" dur="580">
                                          <p:stCondLst>
                                            <p:cond delay="0"/>
                                          </p:stCondLst>
                                        </p:cTn>
                                        <p:tgtEl>
                                          <p:spTgt spid="13"/>
                                        </p:tgtEl>
                                      </p:cBhvr>
                                    </p:animEffect>
                                    <p:anim calcmode="lin" valueType="num">
                                      <p:cBhvr>
                                        <p:cTn id="113"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14"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15"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16"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17"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18" dur="26">
                                          <p:stCondLst>
                                            <p:cond delay="650"/>
                                          </p:stCondLst>
                                        </p:cTn>
                                        <p:tgtEl>
                                          <p:spTgt spid="13"/>
                                        </p:tgtEl>
                                      </p:cBhvr>
                                      <p:to x="100000" y="60000"/>
                                    </p:animScale>
                                    <p:animScale>
                                      <p:cBhvr>
                                        <p:cTn id="119" dur="166" decel="50000">
                                          <p:stCondLst>
                                            <p:cond delay="676"/>
                                          </p:stCondLst>
                                        </p:cTn>
                                        <p:tgtEl>
                                          <p:spTgt spid="13"/>
                                        </p:tgtEl>
                                      </p:cBhvr>
                                      <p:to x="100000" y="100000"/>
                                    </p:animScale>
                                    <p:animScale>
                                      <p:cBhvr>
                                        <p:cTn id="120" dur="26">
                                          <p:stCondLst>
                                            <p:cond delay="1312"/>
                                          </p:stCondLst>
                                        </p:cTn>
                                        <p:tgtEl>
                                          <p:spTgt spid="13"/>
                                        </p:tgtEl>
                                      </p:cBhvr>
                                      <p:to x="100000" y="80000"/>
                                    </p:animScale>
                                    <p:animScale>
                                      <p:cBhvr>
                                        <p:cTn id="121" dur="166" decel="50000">
                                          <p:stCondLst>
                                            <p:cond delay="1338"/>
                                          </p:stCondLst>
                                        </p:cTn>
                                        <p:tgtEl>
                                          <p:spTgt spid="13"/>
                                        </p:tgtEl>
                                      </p:cBhvr>
                                      <p:to x="100000" y="100000"/>
                                    </p:animScale>
                                    <p:animScale>
                                      <p:cBhvr>
                                        <p:cTn id="122" dur="26">
                                          <p:stCondLst>
                                            <p:cond delay="1642"/>
                                          </p:stCondLst>
                                        </p:cTn>
                                        <p:tgtEl>
                                          <p:spTgt spid="13"/>
                                        </p:tgtEl>
                                      </p:cBhvr>
                                      <p:to x="100000" y="90000"/>
                                    </p:animScale>
                                    <p:animScale>
                                      <p:cBhvr>
                                        <p:cTn id="123" dur="166" decel="50000">
                                          <p:stCondLst>
                                            <p:cond delay="1668"/>
                                          </p:stCondLst>
                                        </p:cTn>
                                        <p:tgtEl>
                                          <p:spTgt spid="13"/>
                                        </p:tgtEl>
                                      </p:cBhvr>
                                      <p:to x="100000" y="100000"/>
                                    </p:animScale>
                                    <p:animScale>
                                      <p:cBhvr>
                                        <p:cTn id="124" dur="26">
                                          <p:stCondLst>
                                            <p:cond delay="1808"/>
                                          </p:stCondLst>
                                        </p:cTn>
                                        <p:tgtEl>
                                          <p:spTgt spid="13"/>
                                        </p:tgtEl>
                                      </p:cBhvr>
                                      <p:to x="100000" y="95000"/>
                                    </p:animScale>
                                    <p:animScale>
                                      <p:cBhvr>
                                        <p:cTn id="125" dur="166" decel="50000">
                                          <p:stCondLst>
                                            <p:cond delay="1834"/>
                                          </p:stCondLst>
                                        </p:cTn>
                                        <p:tgtEl>
                                          <p:spTgt spid="13"/>
                                        </p:tgtEl>
                                      </p:cBhvr>
                                      <p:to x="100000" y="100000"/>
                                    </p:animScale>
                                  </p:childTnLst>
                                </p:cTn>
                              </p:par>
                            </p:childTnLst>
                          </p:cTn>
                        </p:par>
                      </p:childTnLst>
                    </p:cTn>
                  </p:par>
                  <p:par>
                    <p:cTn id="126" fill="hold">
                      <p:stCondLst>
                        <p:cond delay="indefinite"/>
                      </p:stCondLst>
                      <p:childTnLst>
                        <p:par>
                          <p:cTn id="127" fill="hold">
                            <p:stCondLst>
                              <p:cond delay="0"/>
                            </p:stCondLst>
                            <p:childTnLst>
                              <p:par>
                                <p:cTn id="128" presetID="52" presetClass="entr" presetSubtype="0" fill="hold" grpId="0" nodeType="clickEffect">
                                  <p:stCondLst>
                                    <p:cond delay="0"/>
                                  </p:stCondLst>
                                  <p:childTnLst>
                                    <p:set>
                                      <p:cBhvr>
                                        <p:cTn id="129" dur="1" fill="hold">
                                          <p:stCondLst>
                                            <p:cond delay="0"/>
                                          </p:stCondLst>
                                        </p:cTn>
                                        <p:tgtEl>
                                          <p:spTgt spid="16"/>
                                        </p:tgtEl>
                                        <p:attrNameLst>
                                          <p:attrName>style.visibility</p:attrName>
                                        </p:attrNameLst>
                                      </p:cBhvr>
                                      <p:to>
                                        <p:strVal val="visible"/>
                                      </p:to>
                                    </p:set>
                                    <p:animScale>
                                      <p:cBhvr>
                                        <p:cTn id="130" dur="1000" decel="50000" fill="hold">
                                          <p:stCondLst>
                                            <p:cond delay="0"/>
                                          </p:stCondLst>
                                        </p:cTn>
                                        <p:tgtEl>
                                          <p:spTgt spid="1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1" dur="1000" decel="50000" fill="hold">
                                          <p:stCondLst>
                                            <p:cond delay="0"/>
                                          </p:stCondLst>
                                        </p:cTn>
                                        <p:tgtEl>
                                          <p:spTgt spid="16"/>
                                        </p:tgtEl>
                                        <p:attrNameLst>
                                          <p:attrName>ppt_x</p:attrName>
                                          <p:attrName>ppt_y</p:attrName>
                                        </p:attrNameLst>
                                      </p:cBhvr>
                                    </p:animMotion>
                                    <p:animEffect transition="in" filter="fade">
                                      <p:cBhvr>
                                        <p:cTn id="132" dur="1000"/>
                                        <p:tgtEl>
                                          <p:spTgt spid="16"/>
                                        </p:tgtEl>
                                      </p:cBhvr>
                                    </p:animEffect>
                                  </p:childTnLst>
                                </p:cTn>
                              </p:par>
                            </p:childTnLst>
                          </p:cTn>
                        </p:par>
                      </p:childTnLst>
                    </p:cTn>
                  </p:par>
                  <p:par>
                    <p:cTn id="133" fill="hold">
                      <p:stCondLst>
                        <p:cond delay="indefinite"/>
                      </p:stCondLst>
                      <p:childTnLst>
                        <p:par>
                          <p:cTn id="134" fill="hold">
                            <p:stCondLst>
                              <p:cond delay="0"/>
                            </p:stCondLst>
                            <p:childTnLst>
                              <p:par>
                                <p:cTn id="135" presetID="26" presetClass="entr" presetSubtype="0" fill="hold" grpId="0" nodeType="clickEffect">
                                  <p:stCondLst>
                                    <p:cond delay="0"/>
                                  </p:stCondLst>
                                  <p:childTnLst>
                                    <p:set>
                                      <p:cBhvr>
                                        <p:cTn id="136" dur="1" fill="hold">
                                          <p:stCondLst>
                                            <p:cond delay="0"/>
                                          </p:stCondLst>
                                        </p:cTn>
                                        <p:tgtEl>
                                          <p:spTgt spid="12"/>
                                        </p:tgtEl>
                                        <p:attrNameLst>
                                          <p:attrName>style.visibility</p:attrName>
                                        </p:attrNameLst>
                                      </p:cBhvr>
                                      <p:to>
                                        <p:strVal val="visible"/>
                                      </p:to>
                                    </p:set>
                                    <p:animEffect transition="in" filter="wipe(down)">
                                      <p:cBhvr>
                                        <p:cTn id="137" dur="580">
                                          <p:stCondLst>
                                            <p:cond delay="0"/>
                                          </p:stCondLst>
                                        </p:cTn>
                                        <p:tgtEl>
                                          <p:spTgt spid="12"/>
                                        </p:tgtEl>
                                      </p:cBhvr>
                                    </p:animEffect>
                                    <p:anim calcmode="lin" valueType="num">
                                      <p:cBhvr>
                                        <p:cTn id="138"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9"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0"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41"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42"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43" dur="26">
                                          <p:stCondLst>
                                            <p:cond delay="650"/>
                                          </p:stCondLst>
                                        </p:cTn>
                                        <p:tgtEl>
                                          <p:spTgt spid="12"/>
                                        </p:tgtEl>
                                      </p:cBhvr>
                                      <p:to x="100000" y="60000"/>
                                    </p:animScale>
                                    <p:animScale>
                                      <p:cBhvr>
                                        <p:cTn id="144" dur="166" decel="50000">
                                          <p:stCondLst>
                                            <p:cond delay="676"/>
                                          </p:stCondLst>
                                        </p:cTn>
                                        <p:tgtEl>
                                          <p:spTgt spid="12"/>
                                        </p:tgtEl>
                                      </p:cBhvr>
                                      <p:to x="100000" y="100000"/>
                                    </p:animScale>
                                    <p:animScale>
                                      <p:cBhvr>
                                        <p:cTn id="145" dur="26">
                                          <p:stCondLst>
                                            <p:cond delay="1312"/>
                                          </p:stCondLst>
                                        </p:cTn>
                                        <p:tgtEl>
                                          <p:spTgt spid="12"/>
                                        </p:tgtEl>
                                      </p:cBhvr>
                                      <p:to x="100000" y="80000"/>
                                    </p:animScale>
                                    <p:animScale>
                                      <p:cBhvr>
                                        <p:cTn id="146" dur="166" decel="50000">
                                          <p:stCondLst>
                                            <p:cond delay="1338"/>
                                          </p:stCondLst>
                                        </p:cTn>
                                        <p:tgtEl>
                                          <p:spTgt spid="12"/>
                                        </p:tgtEl>
                                      </p:cBhvr>
                                      <p:to x="100000" y="100000"/>
                                    </p:animScale>
                                    <p:animScale>
                                      <p:cBhvr>
                                        <p:cTn id="147" dur="26">
                                          <p:stCondLst>
                                            <p:cond delay="1642"/>
                                          </p:stCondLst>
                                        </p:cTn>
                                        <p:tgtEl>
                                          <p:spTgt spid="12"/>
                                        </p:tgtEl>
                                      </p:cBhvr>
                                      <p:to x="100000" y="90000"/>
                                    </p:animScale>
                                    <p:animScale>
                                      <p:cBhvr>
                                        <p:cTn id="148" dur="166" decel="50000">
                                          <p:stCondLst>
                                            <p:cond delay="1668"/>
                                          </p:stCondLst>
                                        </p:cTn>
                                        <p:tgtEl>
                                          <p:spTgt spid="12"/>
                                        </p:tgtEl>
                                      </p:cBhvr>
                                      <p:to x="100000" y="100000"/>
                                    </p:animScale>
                                    <p:animScale>
                                      <p:cBhvr>
                                        <p:cTn id="149" dur="26">
                                          <p:stCondLst>
                                            <p:cond delay="1808"/>
                                          </p:stCondLst>
                                        </p:cTn>
                                        <p:tgtEl>
                                          <p:spTgt spid="12"/>
                                        </p:tgtEl>
                                      </p:cBhvr>
                                      <p:to x="100000" y="95000"/>
                                    </p:animScale>
                                    <p:animScale>
                                      <p:cBhvr>
                                        <p:cTn id="150" dur="166" decel="50000">
                                          <p:stCondLst>
                                            <p:cond delay="1834"/>
                                          </p:stCondLst>
                                        </p:cTn>
                                        <p:tgtEl>
                                          <p:spTgt spid="12"/>
                                        </p:tgtEl>
                                      </p:cBhvr>
                                      <p:to x="100000" y="100000"/>
                                    </p:animScale>
                                  </p:childTnLst>
                                </p:cTn>
                              </p:par>
                            </p:childTnLst>
                          </p:cTn>
                        </p:par>
                      </p:childTnLst>
                    </p:cTn>
                  </p:par>
                  <p:par>
                    <p:cTn id="151" fill="hold">
                      <p:stCondLst>
                        <p:cond delay="indefinite"/>
                      </p:stCondLst>
                      <p:childTnLst>
                        <p:par>
                          <p:cTn id="152" fill="hold">
                            <p:stCondLst>
                              <p:cond delay="0"/>
                            </p:stCondLst>
                            <p:childTnLst>
                              <p:par>
                                <p:cTn id="153" presetID="58" presetClass="entr" presetSubtype="0" accel="100000" fill="hold" grpId="0" nodeType="clickEffect">
                                  <p:stCondLst>
                                    <p:cond delay="0"/>
                                  </p:stCondLst>
                                  <p:childTnLst>
                                    <p:set>
                                      <p:cBhvr>
                                        <p:cTn id="154" dur="1" fill="hold">
                                          <p:stCondLst>
                                            <p:cond delay="0"/>
                                          </p:stCondLst>
                                        </p:cTn>
                                        <p:tgtEl>
                                          <p:spTgt spid="19"/>
                                        </p:tgtEl>
                                        <p:attrNameLst>
                                          <p:attrName>style.visibility</p:attrName>
                                        </p:attrNameLst>
                                      </p:cBhvr>
                                      <p:to>
                                        <p:strVal val="visible"/>
                                      </p:to>
                                    </p:set>
                                    <p:anim calcmode="lin" valueType="num">
                                      <p:cBhvr>
                                        <p:cTn id="155" dur="500" fill="hold"/>
                                        <p:tgtEl>
                                          <p:spTgt spid="19"/>
                                        </p:tgtEl>
                                        <p:attrNameLst>
                                          <p:attrName>ppt_w</p:attrName>
                                        </p:attrNameLst>
                                      </p:cBhvr>
                                      <p:tavLst>
                                        <p:tav tm="0">
                                          <p:val>
                                            <p:strVal val="#ppt_w*2.5"/>
                                          </p:val>
                                        </p:tav>
                                        <p:tav tm="100000">
                                          <p:val>
                                            <p:strVal val="#ppt_w"/>
                                          </p:val>
                                        </p:tav>
                                      </p:tavLst>
                                    </p:anim>
                                    <p:anim calcmode="lin" valueType="num">
                                      <p:cBhvr>
                                        <p:cTn id="156" dur="500" fill="hold"/>
                                        <p:tgtEl>
                                          <p:spTgt spid="19"/>
                                        </p:tgtEl>
                                        <p:attrNameLst>
                                          <p:attrName>ppt_h</p:attrName>
                                        </p:attrNameLst>
                                      </p:cBhvr>
                                      <p:tavLst>
                                        <p:tav tm="0">
                                          <p:val>
                                            <p:strVal val="#ppt_h*0.01"/>
                                          </p:val>
                                        </p:tav>
                                        <p:tav tm="100000">
                                          <p:val>
                                            <p:strVal val="#ppt_h"/>
                                          </p:val>
                                        </p:tav>
                                      </p:tavLst>
                                    </p:anim>
                                    <p:anim calcmode="lin" valueType="num">
                                      <p:cBhvr>
                                        <p:cTn id="157" dur="500" fill="hold"/>
                                        <p:tgtEl>
                                          <p:spTgt spid="19"/>
                                        </p:tgtEl>
                                        <p:attrNameLst>
                                          <p:attrName>ppt_x</p:attrName>
                                        </p:attrNameLst>
                                      </p:cBhvr>
                                      <p:tavLst>
                                        <p:tav tm="0">
                                          <p:val>
                                            <p:strVal val="#ppt_x"/>
                                          </p:val>
                                        </p:tav>
                                        <p:tav tm="100000">
                                          <p:val>
                                            <p:strVal val="#ppt_x"/>
                                          </p:val>
                                        </p:tav>
                                      </p:tavLst>
                                    </p:anim>
                                    <p:anim calcmode="lin" valueType="num">
                                      <p:cBhvr>
                                        <p:cTn id="158" dur="500" fill="hold"/>
                                        <p:tgtEl>
                                          <p:spTgt spid="19"/>
                                        </p:tgtEl>
                                        <p:attrNameLst>
                                          <p:attrName>ppt_y</p:attrName>
                                        </p:attrNameLst>
                                      </p:cBhvr>
                                      <p:tavLst>
                                        <p:tav tm="0">
                                          <p:val>
                                            <p:strVal val="#ppt_h+1"/>
                                          </p:val>
                                        </p:tav>
                                        <p:tav tm="100000">
                                          <p:val>
                                            <p:strVal val="#ppt_y"/>
                                          </p:val>
                                        </p:tav>
                                      </p:tavLst>
                                    </p:anim>
                                    <p:animEffect transition="in" filter="fade">
                                      <p:cBhvr>
                                        <p:cTn id="159" dur="500"/>
                                        <p:tgtEl>
                                          <p:spTgt spid="19"/>
                                        </p:tgtEl>
                                      </p:cBhvr>
                                    </p:animEffect>
                                  </p:childTnLst>
                                </p:cTn>
                              </p:par>
                            </p:childTnLst>
                          </p:cTn>
                        </p:par>
                      </p:childTnLst>
                    </p:cTn>
                  </p:par>
                  <p:par>
                    <p:cTn id="160" fill="hold">
                      <p:stCondLst>
                        <p:cond delay="indefinite"/>
                      </p:stCondLst>
                      <p:childTnLst>
                        <p:par>
                          <p:cTn id="161" fill="hold">
                            <p:stCondLst>
                              <p:cond delay="0"/>
                            </p:stCondLst>
                            <p:childTnLst>
                              <p:par>
                                <p:cTn id="162" presetID="52" presetClass="entr" presetSubtype="0" fill="hold" grpId="0" nodeType="clickEffect">
                                  <p:stCondLst>
                                    <p:cond delay="0"/>
                                  </p:stCondLst>
                                  <p:childTnLst>
                                    <p:set>
                                      <p:cBhvr>
                                        <p:cTn id="163" dur="1" fill="hold">
                                          <p:stCondLst>
                                            <p:cond delay="0"/>
                                          </p:stCondLst>
                                        </p:cTn>
                                        <p:tgtEl>
                                          <p:spTgt spid="20"/>
                                        </p:tgtEl>
                                        <p:attrNameLst>
                                          <p:attrName>style.visibility</p:attrName>
                                        </p:attrNameLst>
                                      </p:cBhvr>
                                      <p:to>
                                        <p:strVal val="visible"/>
                                      </p:to>
                                    </p:set>
                                    <p:animScale>
                                      <p:cBhvr>
                                        <p:cTn id="164" dur="1000" decel="50000" fill="hold">
                                          <p:stCondLst>
                                            <p:cond delay="0"/>
                                          </p:stCondLst>
                                        </p:cTn>
                                        <p:tgtEl>
                                          <p:spTgt spid="2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65" dur="1000" decel="50000" fill="hold">
                                          <p:stCondLst>
                                            <p:cond delay="0"/>
                                          </p:stCondLst>
                                        </p:cTn>
                                        <p:tgtEl>
                                          <p:spTgt spid="20"/>
                                        </p:tgtEl>
                                        <p:attrNameLst>
                                          <p:attrName>ppt_x</p:attrName>
                                          <p:attrName>ppt_y</p:attrName>
                                        </p:attrNameLst>
                                      </p:cBhvr>
                                    </p:animMotion>
                                    <p:animEffect transition="in" filter="fade">
                                      <p:cBhvr>
                                        <p:cTn id="166" dur="1000"/>
                                        <p:tgtEl>
                                          <p:spTgt spid="20"/>
                                        </p:tgtEl>
                                      </p:cBhvr>
                                    </p:animEffect>
                                  </p:childTnLst>
                                </p:cTn>
                              </p:par>
                            </p:childTnLst>
                          </p:cTn>
                        </p:par>
                      </p:childTnLst>
                    </p:cTn>
                  </p:par>
                  <p:par>
                    <p:cTn id="167" fill="hold">
                      <p:stCondLst>
                        <p:cond delay="indefinite"/>
                      </p:stCondLst>
                      <p:childTnLst>
                        <p:par>
                          <p:cTn id="168" fill="hold">
                            <p:stCondLst>
                              <p:cond delay="0"/>
                            </p:stCondLst>
                            <p:childTnLst>
                              <p:par>
                                <p:cTn id="169" presetID="51" presetClass="entr" presetSubtype="0" fill="hold" grpId="0" nodeType="clickEffect">
                                  <p:stCondLst>
                                    <p:cond delay="0"/>
                                  </p:stCondLst>
                                  <p:childTnLst>
                                    <p:set>
                                      <p:cBhvr>
                                        <p:cTn id="170" dur="1" fill="hold">
                                          <p:stCondLst>
                                            <p:cond delay="0"/>
                                          </p:stCondLst>
                                        </p:cTn>
                                        <p:tgtEl>
                                          <p:spTgt spid="21"/>
                                        </p:tgtEl>
                                        <p:attrNameLst>
                                          <p:attrName>style.visibility</p:attrName>
                                        </p:attrNameLst>
                                      </p:cBhvr>
                                      <p:to>
                                        <p:strVal val="visible"/>
                                      </p:to>
                                    </p:set>
                                    <p:animEffect transition="in" filter="fade">
                                      <p:cBhvr>
                                        <p:cTn id="171" dur="770" decel="100000"/>
                                        <p:tgtEl>
                                          <p:spTgt spid="21"/>
                                        </p:tgtEl>
                                      </p:cBhvr>
                                    </p:animEffect>
                                    <p:animScale>
                                      <p:cBhvr>
                                        <p:cTn id="172" dur="770" decel="100000"/>
                                        <p:tgtEl>
                                          <p:spTgt spid="21"/>
                                        </p:tgtEl>
                                      </p:cBhvr>
                                      <p:from x="10000" y="10000"/>
                                      <p:to x="200000" y="450000"/>
                                    </p:animScale>
                                    <p:animScale>
                                      <p:cBhvr>
                                        <p:cTn id="173" dur="1230" accel="100000" fill="hold">
                                          <p:stCondLst>
                                            <p:cond delay="770"/>
                                          </p:stCondLst>
                                        </p:cTn>
                                        <p:tgtEl>
                                          <p:spTgt spid="21"/>
                                        </p:tgtEl>
                                      </p:cBhvr>
                                      <p:from x="200000" y="450000"/>
                                      <p:to x="100000" y="100000"/>
                                    </p:animScale>
                                    <p:set>
                                      <p:cBhvr>
                                        <p:cTn id="174" dur="770" fill="hold"/>
                                        <p:tgtEl>
                                          <p:spTgt spid="21"/>
                                        </p:tgtEl>
                                        <p:attrNameLst>
                                          <p:attrName>ppt_x</p:attrName>
                                        </p:attrNameLst>
                                      </p:cBhvr>
                                      <p:to>
                                        <p:strVal val="(0.5)"/>
                                      </p:to>
                                    </p:set>
                                    <p:anim from="(0.5)" to="(#ppt_x)" calcmode="lin" valueType="num">
                                      <p:cBhvr>
                                        <p:cTn id="175" dur="1230" accel="100000" fill="hold">
                                          <p:stCondLst>
                                            <p:cond delay="770"/>
                                          </p:stCondLst>
                                        </p:cTn>
                                        <p:tgtEl>
                                          <p:spTgt spid="21"/>
                                        </p:tgtEl>
                                        <p:attrNameLst>
                                          <p:attrName>ppt_x</p:attrName>
                                        </p:attrNameLst>
                                      </p:cBhvr>
                                    </p:anim>
                                    <p:set>
                                      <p:cBhvr>
                                        <p:cTn id="176" dur="770" fill="hold"/>
                                        <p:tgtEl>
                                          <p:spTgt spid="21"/>
                                        </p:tgtEl>
                                        <p:attrNameLst>
                                          <p:attrName>ppt_y</p:attrName>
                                        </p:attrNameLst>
                                      </p:cBhvr>
                                      <p:to>
                                        <p:strVal val="(#ppt_y+0.4)"/>
                                      </p:to>
                                    </p:set>
                                    <p:anim from="(#ppt_y+0.4)" to="(#ppt_y)" calcmode="lin" valueType="num">
                                      <p:cBhvr>
                                        <p:cTn id="177" dur="1230" accel="100000" fill="hold">
                                          <p:stCondLst>
                                            <p:cond delay="770"/>
                                          </p:stCondLst>
                                        </p:cTn>
                                        <p:tgtEl>
                                          <p:spTgt spid="21"/>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P spid="3" grpId="0" animBg="1"/>
      <p:bldP spid="6"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5" name="Title 3"/>
          <p:cNvSpPr txBox="1">
            <a:spLocks/>
          </p:cNvSpPr>
          <p:nvPr/>
        </p:nvSpPr>
        <p:spPr>
          <a:xfrm>
            <a:off x="424634" y="-1"/>
            <a:ext cx="4714036" cy="1081825"/>
          </a:xfrm>
          <a:prstGeom prst="rect">
            <a:avLst/>
          </a:prstGeom>
        </p:spPr>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a:lstStyle>
          <a:p>
            <a:r>
              <a:rPr lang="en-US" sz="3200" dirty="0" err="1" smtClean="0"/>
              <a:t>Susunan</a:t>
            </a:r>
            <a:r>
              <a:rPr lang="en-US" sz="3200" dirty="0" smtClean="0"/>
              <a:t> </a:t>
            </a:r>
            <a:r>
              <a:rPr lang="en-US" sz="3200" dirty="0" err="1" smtClean="0"/>
              <a:t>Pengurus</a:t>
            </a:r>
            <a:endParaRPr lang="en-US" sz="3200" dirty="0"/>
          </a:p>
        </p:txBody>
      </p:sp>
      <p:sp>
        <p:nvSpPr>
          <p:cNvPr id="7" name="Subtitle 4"/>
          <p:cNvSpPr txBox="1">
            <a:spLocks/>
          </p:cNvSpPr>
          <p:nvPr/>
        </p:nvSpPr>
        <p:spPr>
          <a:xfrm>
            <a:off x="3502686" y="1490426"/>
            <a:ext cx="5473889" cy="892165"/>
          </a:xfrm>
          <a:prstGeom prst="rect">
            <a:avLst/>
          </a:prstGeom>
        </p:spPr>
        <p:txBody>
          <a:bodyPr vert="horz" anchor="t">
            <a:normAutofit/>
          </a:bodyPr>
          <a:lst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a:lstStyle>
          <a:p>
            <a:pPr marL="64008" indent="0">
              <a:buNone/>
            </a:pPr>
            <a:r>
              <a:rPr lang="en-US" sz="2400" dirty="0" err="1" smtClean="0"/>
              <a:t>Susunan</a:t>
            </a:r>
            <a:r>
              <a:rPr lang="en-US" sz="2400" dirty="0" smtClean="0"/>
              <a:t> </a:t>
            </a:r>
            <a:r>
              <a:rPr lang="en-US" sz="2400" dirty="0" err="1" smtClean="0"/>
              <a:t>pengurus</a:t>
            </a:r>
            <a:r>
              <a:rPr lang="en-US" sz="2400" dirty="0" smtClean="0"/>
              <a:t>  DKGI </a:t>
            </a:r>
            <a:r>
              <a:rPr lang="en-US" sz="2400" dirty="0" err="1" smtClean="0"/>
              <a:t>sekurang</a:t>
            </a:r>
            <a:r>
              <a:rPr lang="en-US" sz="2400" dirty="0" smtClean="0"/>
              <a:t> </a:t>
            </a:r>
            <a:r>
              <a:rPr lang="en-US" sz="2400" dirty="0" err="1" smtClean="0"/>
              <a:t>kurangnya</a:t>
            </a:r>
            <a:endParaRPr lang="en-US" sz="2400" dirty="0"/>
          </a:p>
        </p:txBody>
      </p:sp>
      <p:sp>
        <p:nvSpPr>
          <p:cNvPr id="8" name="Rectangle 7"/>
          <p:cNvSpPr/>
          <p:nvPr/>
        </p:nvSpPr>
        <p:spPr>
          <a:xfrm>
            <a:off x="837127" y="2434107"/>
            <a:ext cx="2382591" cy="515155"/>
          </a:xfrm>
          <a:prstGeom prst="rect">
            <a:avLst/>
          </a:prstGeom>
          <a:solidFill>
            <a:srgbClr val="FF0000">
              <a:alpha val="5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000" dirty="0" err="1" smtClean="0"/>
              <a:t>Ketua</a:t>
            </a:r>
            <a:endParaRPr lang="en-US" sz="2000" dirty="0"/>
          </a:p>
        </p:txBody>
      </p:sp>
      <p:sp>
        <p:nvSpPr>
          <p:cNvPr id="9" name="Rectangle 8"/>
          <p:cNvSpPr/>
          <p:nvPr/>
        </p:nvSpPr>
        <p:spPr>
          <a:xfrm>
            <a:off x="837127" y="5471374"/>
            <a:ext cx="2382591" cy="515155"/>
          </a:xfrm>
          <a:prstGeom prst="rect">
            <a:avLst/>
          </a:prstGeom>
          <a:solidFill>
            <a:srgbClr val="FF0000">
              <a:alpha val="5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000" dirty="0" err="1" smtClean="0"/>
              <a:t>Anggota</a:t>
            </a:r>
            <a:endParaRPr lang="en-US" sz="2000" dirty="0"/>
          </a:p>
        </p:txBody>
      </p:sp>
      <p:sp>
        <p:nvSpPr>
          <p:cNvPr id="10" name="Rectangle 9"/>
          <p:cNvSpPr/>
          <p:nvPr/>
        </p:nvSpPr>
        <p:spPr>
          <a:xfrm>
            <a:off x="837127" y="4698642"/>
            <a:ext cx="2382591" cy="515155"/>
          </a:xfrm>
          <a:prstGeom prst="rect">
            <a:avLst/>
          </a:prstGeom>
          <a:solidFill>
            <a:srgbClr val="FF0000">
              <a:alpha val="5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000" dirty="0" err="1" smtClean="0"/>
              <a:t>Bendahara</a:t>
            </a:r>
            <a:endParaRPr lang="en-US" sz="2000" dirty="0"/>
          </a:p>
        </p:txBody>
      </p:sp>
      <p:sp>
        <p:nvSpPr>
          <p:cNvPr id="11" name="Rectangle 10"/>
          <p:cNvSpPr/>
          <p:nvPr/>
        </p:nvSpPr>
        <p:spPr>
          <a:xfrm>
            <a:off x="837127" y="3925910"/>
            <a:ext cx="2382591" cy="515155"/>
          </a:xfrm>
          <a:prstGeom prst="rect">
            <a:avLst/>
          </a:prstGeom>
          <a:solidFill>
            <a:srgbClr val="FF0000">
              <a:alpha val="5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000" dirty="0" err="1" smtClean="0"/>
              <a:t>Sekretaris</a:t>
            </a:r>
            <a:endParaRPr lang="en-US" sz="2000" dirty="0"/>
          </a:p>
        </p:txBody>
      </p:sp>
      <p:sp>
        <p:nvSpPr>
          <p:cNvPr id="12" name="Rectangle 11"/>
          <p:cNvSpPr/>
          <p:nvPr/>
        </p:nvSpPr>
        <p:spPr>
          <a:xfrm>
            <a:off x="837127" y="3157470"/>
            <a:ext cx="2382591" cy="515155"/>
          </a:xfrm>
          <a:prstGeom prst="rect">
            <a:avLst/>
          </a:prstGeom>
          <a:solidFill>
            <a:srgbClr val="FF0000">
              <a:alpha val="5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000" dirty="0" err="1" smtClean="0"/>
              <a:t>Wakil</a:t>
            </a:r>
            <a:r>
              <a:rPr lang="en-US" sz="2000" dirty="0" smtClean="0"/>
              <a:t> </a:t>
            </a:r>
            <a:r>
              <a:rPr lang="en-US" sz="2000" dirty="0" err="1" smtClean="0"/>
              <a:t>Ketua</a:t>
            </a:r>
            <a:endParaRPr lang="en-US" sz="2000" dirty="0"/>
          </a:p>
        </p:txBody>
      </p:sp>
      <p:sp>
        <p:nvSpPr>
          <p:cNvPr id="13" name="Curved Right Arrow 12"/>
          <p:cNvSpPr/>
          <p:nvPr/>
        </p:nvSpPr>
        <p:spPr>
          <a:xfrm>
            <a:off x="68687" y="2565041"/>
            <a:ext cx="631065" cy="809223"/>
          </a:xfrm>
          <a:prstGeom prst="curved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 name="Curved Right Arrow 13"/>
          <p:cNvSpPr/>
          <p:nvPr/>
        </p:nvSpPr>
        <p:spPr>
          <a:xfrm>
            <a:off x="68687" y="3374264"/>
            <a:ext cx="631065" cy="809223"/>
          </a:xfrm>
          <a:prstGeom prst="curved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sp>
        <p:nvSpPr>
          <p:cNvPr id="15" name="Curved Right Arrow 14"/>
          <p:cNvSpPr/>
          <p:nvPr/>
        </p:nvSpPr>
        <p:spPr>
          <a:xfrm>
            <a:off x="68687" y="4219977"/>
            <a:ext cx="631065" cy="809223"/>
          </a:xfrm>
          <a:prstGeom prst="curved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sp>
        <p:nvSpPr>
          <p:cNvPr id="16" name="Curved Right Arrow 15"/>
          <p:cNvSpPr/>
          <p:nvPr/>
        </p:nvSpPr>
        <p:spPr>
          <a:xfrm>
            <a:off x="68687" y="5066762"/>
            <a:ext cx="631065" cy="809223"/>
          </a:xfrm>
          <a:prstGeom prst="curved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sp>
        <p:nvSpPr>
          <p:cNvPr id="17" name="Rectangle 16"/>
          <p:cNvSpPr/>
          <p:nvPr/>
        </p:nvSpPr>
        <p:spPr>
          <a:xfrm>
            <a:off x="837126" y="6166834"/>
            <a:ext cx="7946266" cy="515155"/>
          </a:xfrm>
          <a:prstGeom prst="rect">
            <a:avLst/>
          </a:prstGeom>
          <a:solidFill>
            <a:schemeClr val="accent2">
              <a:lumMod val="50000"/>
              <a:alpha val="7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000" dirty="0" smtClean="0"/>
              <a:t>5-10 </a:t>
            </a:r>
            <a:r>
              <a:rPr lang="en-US" sz="2000" dirty="0" err="1" smtClean="0"/>
              <a:t>Anggota</a:t>
            </a:r>
            <a:r>
              <a:rPr lang="en-US" sz="2000" dirty="0" smtClean="0"/>
              <a:t> </a:t>
            </a:r>
            <a:r>
              <a:rPr lang="en-US" sz="2000" dirty="0" err="1" smtClean="0"/>
              <a:t>untuk</a:t>
            </a:r>
            <a:r>
              <a:rPr lang="en-US" sz="2000" dirty="0" smtClean="0"/>
              <a:t> </a:t>
            </a:r>
            <a:r>
              <a:rPr lang="en-US" sz="2000" dirty="0" err="1" smtClean="0"/>
              <a:t>pusat</a:t>
            </a:r>
            <a:r>
              <a:rPr lang="en-US" sz="2000" dirty="0" smtClean="0"/>
              <a:t> </a:t>
            </a:r>
            <a:r>
              <a:rPr lang="en-US" sz="2000" dirty="0" err="1" smtClean="0"/>
              <a:t>dan</a:t>
            </a:r>
            <a:r>
              <a:rPr lang="en-US" sz="2000" dirty="0" smtClean="0"/>
              <a:t> 7 </a:t>
            </a:r>
            <a:r>
              <a:rPr lang="en-US" sz="2000" dirty="0" err="1" smtClean="0"/>
              <a:t>Angota</a:t>
            </a:r>
            <a:r>
              <a:rPr lang="en-US" sz="2000" dirty="0" smtClean="0"/>
              <a:t> </a:t>
            </a:r>
            <a:r>
              <a:rPr lang="en-US" sz="2000" dirty="0" err="1" smtClean="0"/>
              <a:t>untuk</a:t>
            </a:r>
            <a:r>
              <a:rPr lang="en-US" sz="2000" dirty="0" smtClean="0"/>
              <a:t> Daerah</a:t>
            </a:r>
            <a:endParaRPr lang="en-US" sz="2000" dirty="0"/>
          </a:p>
        </p:txBody>
      </p:sp>
      <p:sp>
        <p:nvSpPr>
          <p:cNvPr id="18" name="Snip Single Corner Rectangle 17"/>
          <p:cNvSpPr/>
          <p:nvPr/>
        </p:nvSpPr>
        <p:spPr>
          <a:xfrm>
            <a:off x="3850783" y="2691684"/>
            <a:ext cx="4932609" cy="2936384"/>
          </a:xfrm>
          <a:prstGeom prst="snip1Rect">
            <a:avLst/>
          </a:prstGeom>
          <a:solidFill>
            <a:srgbClr val="00B050">
              <a:alpha val="5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2400" dirty="0" err="1"/>
              <a:t>Masa</a:t>
            </a:r>
            <a:r>
              <a:rPr lang="en-US" sz="2400" dirty="0"/>
              <a:t> </a:t>
            </a:r>
            <a:r>
              <a:rPr lang="en-US" sz="2400" dirty="0" err="1"/>
              <a:t>jabatan</a:t>
            </a:r>
            <a:r>
              <a:rPr lang="en-US" sz="2400" dirty="0"/>
              <a:t> </a:t>
            </a:r>
            <a:r>
              <a:rPr lang="en-US" sz="2400" dirty="0" err="1"/>
              <a:t>anggota</a:t>
            </a:r>
            <a:r>
              <a:rPr lang="en-US" sz="2400" dirty="0"/>
              <a:t> DKGI  </a:t>
            </a:r>
            <a:r>
              <a:rPr lang="en-US" sz="2400" dirty="0" err="1"/>
              <a:t>tidak</a:t>
            </a:r>
            <a:r>
              <a:rPr lang="en-US" sz="2400" dirty="0"/>
              <a:t> </a:t>
            </a:r>
            <a:r>
              <a:rPr lang="en-US" sz="2400" dirty="0" err="1"/>
              <a:t>tetap</a:t>
            </a:r>
            <a:r>
              <a:rPr lang="en-US" sz="2400" dirty="0"/>
              <a:t> </a:t>
            </a:r>
            <a:r>
              <a:rPr lang="en-US" sz="2400" dirty="0" err="1"/>
              <a:t>segera</a:t>
            </a:r>
            <a:r>
              <a:rPr lang="en-US" sz="2400" dirty="0"/>
              <a:t> </a:t>
            </a:r>
            <a:r>
              <a:rPr lang="en-US" sz="2400" dirty="0" err="1"/>
              <a:t>berakhir</a:t>
            </a:r>
            <a:r>
              <a:rPr lang="en-US" sz="2400" dirty="0"/>
              <a:t> </a:t>
            </a:r>
            <a:r>
              <a:rPr lang="en-US" sz="2400" dirty="0" err="1"/>
              <a:t>apabila</a:t>
            </a:r>
            <a:r>
              <a:rPr lang="en-US" sz="2400" dirty="0"/>
              <a:t> </a:t>
            </a:r>
            <a:r>
              <a:rPr lang="en-US" sz="2400" dirty="0" err="1"/>
              <a:t>masalah</a:t>
            </a:r>
            <a:r>
              <a:rPr lang="en-US" sz="2400" dirty="0"/>
              <a:t> yang </a:t>
            </a:r>
            <a:r>
              <a:rPr lang="en-US" sz="2400" dirty="0" err="1"/>
              <a:t>ditangani</a:t>
            </a:r>
            <a:r>
              <a:rPr lang="en-US" sz="2400" dirty="0"/>
              <a:t> </a:t>
            </a:r>
            <a:r>
              <a:rPr lang="en-US" sz="2400" dirty="0" err="1"/>
              <a:t>sudah</a:t>
            </a:r>
            <a:r>
              <a:rPr lang="en-US" sz="2400" dirty="0"/>
              <a:t> </a:t>
            </a:r>
            <a:r>
              <a:rPr lang="en-US" sz="2400" dirty="0" err="1"/>
              <a:t>selesai</a:t>
            </a:r>
            <a:r>
              <a:rPr lang="en-US" sz="2400" dirty="0"/>
              <a:t> </a:t>
            </a:r>
            <a:r>
              <a:rPr lang="en-US" sz="2400" dirty="0" err="1"/>
              <a:t>berdasarkan</a:t>
            </a:r>
            <a:r>
              <a:rPr lang="en-US" sz="2400" dirty="0"/>
              <a:t> </a:t>
            </a:r>
            <a:r>
              <a:rPr lang="en-US" sz="2400" dirty="0" err="1"/>
              <a:t>berbagai</a:t>
            </a:r>
            <a:r>
              <a:rPr lang="en-US" sz="2400" dirty="0"/>
              <a:t> </a:t>
            </a:r>
            <a:r>
              <a:rPr lang="en-US" sz="2400" dirty="0" err="1"/>
              <a:t>sisi</a:t>
            </a:r>
            <a:r>
              <a:rPr lang="en-US" sz="2400" dirty="0"/>
              <a:t> </a:t>
            </a:r>
            <a:r>
              <a:rPr lang="en-US" sz="2400" dirty="0" err="1"/>
              <a:t>norma</a:t>
            </a:r>
            <a:r>
              <a:rPr lang="en-US" sz="2400" dirty="0"/>
              <a:t> </a:t>
            </a:r>
            <a:r>
              <a:rPr lang="en-US" sz="2400" dirty="0" err="1"/>
              <a:t>dan</a:t>
            </a:r>
            <a:r>
              <a:rPr lang="en-US" sz="2400" dirty="0"/>
              <a:t> </a:t>
            </a:r>
            <a:r>
              <a:rPr lang="en-US" sz="2400" dirty="0" err="1"/>
              <a:t>ketentuan</a:t>
            </a:r>
            <a:r>
              <a:rPr lang="en-US" sz="2400" dirty="0"/>
              <a:t> yang </a:t>
            </a:r>
            <a:r>
              <a:rPr lang="en-US" sz="2400" dirty="0" err="1"/>
              <a:t>ada</a:t>
            </a:r>
            <a:r>
              <a:rPr lang="en-US" sz="2400" dirty="0"/>
              <a:t>.</a:t>
            </a:r>
          </a:p>
        </p:txBody>
      </p:sp>
    </p:spTree>
    <p:extLst>
      <p:ext uri="{BB962C8B-B14F-4D97-AF65-F5344CB8AC3E}">
        <p14:creationId xmlns="" xmlns:p14="http://schemas.microsoft.com/office/powerpoint/2010/main" val="2878538650"/>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Scale>
                                      <p:cBhvr>
                                        <p:cTn id="7"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5"/>
                                        </p:tgtEl>
                                        <p:attrNameLst>
                                          <p:attrName>ppt_x</p:attrName>
                                          <p:attrName>ppt_y</p:attrName>
                                        </p:attrNameLst>
                                      </p:cBhvr>
                                    </p:animMotion>
                                    <p:animEffect transition="in" filter="fade">
                                      <p:cBhvr>
                                        <p:cTn id="9" dur="1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39" presetClass="entr" presetSubtype="0" accel="10000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ppt_h</p:attrName>
                                        </p:attrNameLst>
                                      </p:cBhvr>
                                      <p:tavLst>
                                        <p:tav tm="0">
                                          <p:val>
                                            <p:strVal val="#ppt_h/20"/>
                                          </p:val>
                                        </p:tav>
                                        <p:tav tm="50000">
                                          <p:val>
                                            <p:strVal val="#ppt_h/20"/>
                                          </p:val>
                                        </p:tav>
                                        <p:tav tm="100000">
                                          <p:val>
                                            <p:strVal val="#ppt_h"/>
                                          </p:val>
                                        </p:tav>
                                      </p:tavLst>
                                    </p:anim>
                                    <p:anim calcmode="lin" valueType="num">
                                      <p:cBhvr>
                                        <p:cTn id="15" dur="500" fill="hold"/>
                                        <p:tgtEl>
                                          <p:spTgt spid="7"/>
                                        </p:tgtEl>
                                        <p:attrNameLst>
                                          <p:attrName>ppt_w</p:attrName>
                                        </p:attrNameLst>
                                      </p:cBhvr>
                                      <p:tavLst>
                                        <p:tav tm="0">
                                          <p:val>
                                            <p:strVal val="#ppt_w+.3"/>
                                          </p:val>
                                        </p:tav>
                                        <p:tav tm="50000">
                                          <p:val>
                                            <p:strVal val="#ppt_w+.3"/>
                                          </p:val>
                                        </p:tav>
                                        <p:tav tm="100000">
                                          <p:val>
                                            <p:strVal val="#ppt_w"/>
                                          </p:val>
                                        </p:tav>
                                      </p:tavLst>
                                    </p:anim>
                                    <p:anim calcmode="lin" valueType="num">
                                      <p:cBhvr>
                                        <p:cTn id="16" dur="500" fill="hold"/>
                                        <p:tgtEl>
                                          <p:spTgt spid="7"/>
                                        </p:tgtEl>
                                        <p:attrNameLst>
                                          <p:attrName>ppt_x</p:attrName>
                                        </p:attrNameLst>
                                      </p:cBhvr>
                                      <p:tavLst>
                                        <p:tav tm="0">
                                          <p:val>
                                            <p:strVal val="#ppt_x-.3"/>
                                          </p:val>
                                        </p:tav>
                                        <p:tav tm="50000">
                                          <p:val>
                                            <p:strVal val="#ppt_x"/>
                                          </p:val>
                                        </p:tav>
                                        <p:tav tm="100000">
                                          <p:val>
                                            <p:strVal val="#ppt_x"/>
                                          </p:val>
                                        </p:tav>
                                      </p:tavLst>
                                    </p:anim>
                                    <p:anim calcmode="lin" valueType="num">
                                      <p:cBhvr>
                                        <p:cTn id="17"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6"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80">
                                          <p:stCondLst>
                                            <p:cond delay="0"/>
                                          </p:stCondLst>
                                        </p:cTn>
                                        <p:tgtEl>
                                          <p:spTgt spid="8"/>
                                        </p:tgtEl>
                                      </p:cBhvr>
                                    </p:animEffect>
                                    <p:anim calcmode="lin" valueType="num">
                                      <p:cBhvr>
                                        <p:cTn id="23"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4"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5"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6"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7"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8" dur="26">
                                          <p:stCondLst>
                                            <p:cond delay="650"/>
                                          </p:stCondLst>
                                        </p:cTn>
                                        <p:tgtEl>
                                          <p:spTgt spid="8"/>
                                        </p:tgtEl>
                                      </p:cBhvr>
                                      <p:to x="100000" y="60000"/>
                                    </p:animScale>
                                    <p:animScale>
                                      <p:cBhvr>
                                        <p:cTn id="29" dur="166" decel="50000">
                                          <p:stCondLst>
                                            <p:cond delay="676"/>
                                          </p:stCondLst>
                                        </p:cTn>
                                        <p:tgtEl>
                                          <p:spTgt spid="8"/>
                                        </p:tgtEl>
                                      </p:cBhvr>
                                      <p:to x="100000" y="100000"/>
                                    </p:animScale>
                                    <p:animScale>
                                      <p:cBhvr>
                                        <p:cTn id="30" dur="26">
                                          <p:stCondLst>
                                            <p:cond delay="1312"/>
                                          </p:stCondLst>
                                        </p:cTn>
                                        <p:tgtEl>
                                          <p:spTgt spid="8"/>
                                        </p:tgtEl>
                                      </p:cBhvr>
                                      <p:to x="100000" y="80000"/>
                                    </p:animScale>
                                    <p:animScale>
                                      <p:cBhvr>
                                        <p:cTn id="31" dur="166" decel="50000">
                                          <p:stCondLst>
                                            <p:cond delay="1338"/>
                                          </p:stCondLst>
                                        </p:cTn>
                                        <p:tgtEl>
                                          <p:spTgt spid="8"/>
                                        </p:tgtEl>
                                      </p:cBhvr>
                                      <p:to x="100000" y="100000"/>
                                    </p:animScale>
                                    <p:animScale>
                                      <p:cBhvr>
                                        <p:cTn id="32" dur="26">
                                          <p:stCondLst>
                                            <p:cond delay="1642"/>
                                          </p:stCondLst>
                                        </p:cTn>
                                        <p:tgtEl>
                                          <p:spTgt spid="8"/>
                                        </p:tgtEl>
                                      </p:cBhvr>
                                      <p:to x="100000" y="90000"/>
                                    </p:animScale>
                                    <p:animScale>
                                      <p:cBhvr>
                                        <p:cTn id="33" dur="166" decel="50000">
                                          <p:stCondLst>
                                            <p:cond delay="1668"/>
                                          </p:stCondLst>
                                        </p:cTn>
                                        <p:tgtEl>
                                          <p:spTgt spid="8"/>
                                        </p:tgtEl>
                                      </p:cBhvr>
                                      <p:to x="100000" y="100000"/>
                                    </p:animScale>
                                    <p:animScale>
                                      <p:cBhvr>
                                        <p:cTn id="34" dur="26">
                                          <p:stCondLst>
                                            <p:cond delay="1808"/>
                                          </p:stCondLst>
                                        </p:cTn>
                                        <p:tgtEl>
                                          <p:spTgt spid="8"/>
                                        </p:tgtEl>
                                      </p:cBhvr>
                                      <p:to x="100000" y="95000"/>
                                    </p:animScale>
                                    <p:animScale>
                                      <p:cBhvr>
                                        <p:cTn id="35" dur="166" decel="50000">
                                          <p:stCondLst>
                                            <p:cond delay="1834"/>
                                          </p:stCondLst>
                                        </p:cTn>
                                        <p:tgtEl>
                                          <p:spTgt spid="8"/>
                                        </p:tgtEl>
                                      </p:cBhvr>
                                      <p:to x="100000" y="100000"/>
                                    </p:animScale>
                                  </p:childTnLst>
                                </p:cTn>
                              </p:par>
                            </p:childTnLst>
                          </p:cTn>
                        </p:par>
                      </p:childTnLst>
                    </p:cTn>
                  </p:par>
                  <p:par>
                    <p:cTn id="36" fill="hold">
                      <p:stCondLst>
                        <p:cond delay="indefinite"/>
                      </p:stCondLst>
                      <p:childTnLst>
                        <p:par>
                          <p:cTn id="37" fill="hold">
                            <p:stCondLst>
                              <p:cond delay="0"/>
                            </p:stCondLst>
                            <p:childTnLst>
                              <p:par>
                                <p:cTn id="38" presetID="52" presetClass="entr" presetSubtype="0" fill="hold" grpId="0" nodeType="clickEffect">
                                  <p:stCondLst>
                                    <p:cond delay="0"/>
                                  </p:stCondLst>
                                  <p:childTnLst>
                                    <p:set>
                                      <p:cBhvr>
                                        <p:cTn id="39" dur="1" fill="hold">
                                          <p:stCondLst>
                                            <p:cond delay="0"/>
                                          </p:stCondLst>
                                        </p:cTn>
                                        <p:tgtEl>
                                          <p:spTgt spid="13"/>
                                        </p:tgtEl>
                                        <p:attrNameLst>
                                          <p:attrName>style.visibility</p:attrName>
                                        </p:attrNameLst>
                                      </p:cBhvr>
                                      <p:to>
                                        <p:strVal val="visible"/>
                                      </p:to>
                                    </p:set>
                                    <p:animScale>
                                      <p:cBhvr>
                                        <p:cTn id="40" dur="1000" decel="50000" fill="hold">
                                          <p:stCondLst>
                                            <p:cond delay="0"/>
                                          </p:stCondLst>
                                        </p:cTn>
                                        <p:tgtEl>
                                          <p:spTgt spid="1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1" dur="1000" decel="50000" fill="hold">
                                          <p:stCondLst>
                                            <p:cond delay="0"/>
                                          </p:stCondLst>
                                        </p:cTn>
                                        <p:tgtEl>
                                          <p:spTgt spid="13"/>
                                        </p:tgtEl>
                                        <p:attrNameLst>
                                          <p:attrName>ppt_x</p:attrName>
                                          <p:attrName>ppt_y</p:attrName>
                                        </p:attrNameLst>
                                      </p:cBhvr>
                                    </p:animMotion>
                                    <p:animEffect transition="in" filter="fade">
                                      <p:cBhvr>
                                        <p:cTn id="42" dur="10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26" presetClass="entr" presetSubtype="0"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down)">
                                      <p:cBhvr>
                                        <p:cTn id="47" dur="580">
                                          <p:stCondLst>
                                            <p:cond delay="0"/>
                                          </p:stCondLst>
                                        </p:cTn>
                                        <p:tgtEl>
                                          <p:spTgt spid="12"/>
                                        </p:tgtEl>
                                      </p:cBhvr>
                                    </p:animEffect>
                                    <p:anim calcmode="lin" valueType="num">
                                      <p:cBhvr>
                                        <p:cTn id="48"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49"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50"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51"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52"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53" dur="26">
                                          <p:stCondLst>
                                            <p:cond delay="650"/>
                                          </p:stCondLst>
                                        </p:cTn>
                                        <p:tgtEl>
                                          <p:spTgt spid="12"/>
                                        </p:tgtEl>
                                      </p:cBhvr>
                                      <p:to x="100000" y="60000"/>
                                    </p:animScale>
                                    <p:animScale>
                                      <p:cBhvr>
                                        <p:cTn id="54" dur="166" decel="50000">
                                          <p:stCondLst>
                                            <p:cond delay="676"/>
                                          </p:stCondLst>
                                        </p:cTn>
                                        <p:tgtEl>
                                          <p:spTgt spid="12"/>
                                        </p:tgtEl>
                                      </p:cBhvr>
                                      <p:to x="100000" y="100000"/>
                                    </p:animScale>
                                    <p:animScale>
                                      <p:cBhvr>
                                        <p:cTn id="55" dur="26">
                                          <p:stCondLst>
                                            <p:cond delay="1312"/>
                                          </p:stCondLst>
                                        </p:cTn>
                                        <p:tgtEl>
                                          <p:spTgt spid="12"/>
                                        </p:tgtEl>
                                      </p:cBhvr>
                                      <p:to x="100000" y="80000"/>
                                    </p:animScale>
                                    <p:animScale>
                                      <p:cBhvr>
                                        <p:cTn id="56" dur="166" decel="50000">
                                          <p:stCondLst>
                                            <p:cond delay="1338"/>
                                          </p:stCondLst>
                                        </p:cTn>
                                        <p:tgtEl>
                                          <p:spTgt spid="12"/>
                                        </p:tgtEl>
                                      </p:cBhvr>
                                      <p:to x="100000" y="100000"/>
                                    </p:animScale>
                                    <p:animScale>
                                      <p:cBhvr>
                                        <p:cTn id="57" dur="26">
                                          <p:stCondLst>
                                            <p:cond delay="1642"/>
                                          </p:stCondLst>
                                        </p:cTn>
                                        <p:tgtEl>
                                          <p:spTgt spid="12"/>
                                        </p:tgtEl>
                                      </p:cBhvr>
                                      <p:to x="100000" y="90000"/>
                                    </p:animScale>
                                    <p:animScale>
                                      <p:cBhvr>
                                        <p:cTn id="58" dur="166" decel="50000">
                                          <p:stCondLst>
                                            <p:cond delay="1668"/>
                                          </p:stCondLst>
                                        </p:cTn>
                                        <p:tgtEl>
                                          <p:spTgt spid="12"/>
                                        </p:tgtEl>
                                      </p:cBhvr>
                                      <p:to x="100000" y="100000"/>
                                    </p:animScale>
                                    <p:animScale>
                                      <p:cBhvr>
                                        <p:cTn id="59" dur="26">
                                          <p:stCondLst>
                                            <p:cond delay="1808"/>
                                          </p:stCondLst>
                                        </p:cTn>
                                        <p:tgtEl>
                                          <p:spTgt spid="12"/>
                                        </p:tgtEl>
                                      </p:cBhvr>
                                      <p:to x="100000" y="95000"/>
                                    </p:animScale>
                                    <p:animScale>
                                      <p:cBhvr>
                                        <p:cTn id="60" dur="166" decel="50000">
                                          <p:stCondLst>
                                            <p:cond delay="1834"/>
                                          </p:stCondLst>
                                        </p:cTn>
                                        <p:tgtEl>
                                          <p:spTgt spid="12"/>
                                        </p:tgtEl>
                                      </p:cBhvr>
                                      <p:to x="100000" y="100000"/>
                                    </p:animScale>
                                  </p:childTnLst>
                                </p:cTn>
                              </p:par>
                            </p:childTnLst>
                          </p:cTn>
                        </p:par>
                      </p:childTnLst>
                    </p:cTn>
                  </p:par>
                  <p:par>
                    <p:cTn id="61" fill="hold">
                      <p:stCondLst>
                        <p:cond delay="indefinite"/>
                      </p:stCondLst>
                      <p:childTnLst>
                        <p:par>
                          <p:cTn id="62" fill="hold">
                            <p:stCondLst>
                              <p:cond delay="0"/>
                            </p:stCondLst>
                            <p:childTnLst>
                              <p:par>
                                <p:cTn id="63" presetID="52" presetClass="entr" presetSubtype="0" fill="hold" grpId="0" nodeType="clickEffect">
                                  <p:stCondLst>
                                    <p:cond delay="0"/>
                                  </p:stCondLst>
                                  <p:childTnLst>
                                    <p:set>
                                      <p:cBhvr>
                                        <p:cTn id="64" dur="1" fill="hold">
                                          <p:stCondLst>
                                            <p:cond delay="0"/>
                                          </p:stCondLst>
                                        </p:cTn>
                                        <p:tgtEl>
                                          <p:spTgt spid="14"/>
                                        </p:tgtEl>
                                        <p:attrNameLst>
                                          <p:attrName>style.visibility</p:attrName>
                                        </p:attrNameLst>
                                      </p:cBhvr>
                                      <p:to>
                                        <p:strVal val="visible"/>
                                      </p:to>
                                    </p:set>
                                    <p:animScale>
                                      <p:cBhvr>
                                        <p:cTn id="65" dur="1000" decel="50000" fill="hold">
                                          <p:stCondLst>
                                            <p:cond delay="0"/>
                                          </p:stCondLst>
                                        </p:cTn>
                                        <p:tgtEl>
                                          <p:spTgt spid="1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6" dur="1000" decel="50000" fill="hold">
                                          <p:stCondLst>
                                            <p:cond delay="0"/>
                                          </p:stCondLst>
                                        </p:cTn>
                                        <p:tgtEl>
                                          <p:spTgt spid="14"/>
                                        </p:tgtEl>
                                        <p:attrNameLst>
                                          <p:attrName>ppt_x</p:attrName>
                                          <p:attrName>ppt_y</p:attrName>
                                        </p:attrNameLst>
                                      </p:cBhvr>
                                    </p:animMotion>
                                    <p:animEffect transition="in" filter="fade">
                                      <p:cBhvr>
                                        <p:cTn id="67" dur="1000"/>
                                        <p:tgtEl>
                                          <p:spTgt spid="14"/>
                                        </p:tgtEl>
                                      </p:cBhvr>
                                    </p:animEffect>
                                  </p:childTnLst>
                                </p:cTn>
                              </p:par>
                            </p:childTnLst>
                          </p:cTn>
                        </p:par>
                      </p:childTnLst>
                    </p:cTn>
                  </p:par>
                  <p:par>
                    <p:cTn id="68" fill="hold">
                      <p:stCondLst>
                        <p:cond delay="indefinite"/>
                      </p:stCondLst>
                      <p:childTnLst>
                        <p:par>
                          <p:cTn id="69" fill="hold">
                            <p:stCondLst>
                              <p:cond delay="0"/>
                            </p:stCondLst>
                            <p:childTnLst>
                              <p:par>
                                <p:cTn id="70" presetID="26" presetClass="entr" presetSubtype="0" fill="hold" grpId="0" nodeType="clickEffect">
                                  <p:stCondLst>
                                    <p:cond delay="0"/>
                                  </p:stCondLst>
                                  <p:childTnLst>
                                    <p:set>
                                      <p:cBhvr>
                                        <p:cTn id="71" dur="1" fill="hold">
                                          <p:stCondLst>
                                            <p:cond delay="0"/>
                                          </p:stCondLst>
                                        </p:cTn>
                                        <p:tgtEl>
                                          <p:spTgt spid="11"/>
                                        </p:tgtEl>
                                        <p:attrNameLst>
                                          <p:attrName>style.visibility</p:attrName>
                                        </p:attrNameLst>
                                      </p:cBhvr>
                                      <p:to>
                                        <p:strVal val="visible"/>
                                      </p:to>
                                    </p:set>
                                    <p:animEffect transition="in" filter="wipe(down)">
                                      <p:cBhvr>
                                        <p:cTn id="72" dur="580">
                                          <p:stCondLst>
                                            <p:cond delay="0"/>
                                          </p:stCondLst>
                                        </p:cTn>
                                        <p:tgtEl>
                                          <p:spTgt spid="11"/>
                                        </p:tgtEl>
                                      </p:cBhvr>
                                    </p:animEffect>
                                    <p:anim calcmode="lin" valueType="num">
                                      <p:cBhvr>
                                        <p:cTn id="73"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74"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75"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76"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77"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78" dur="26">
                                          <p:stCondLst>
                                            <p:cond delay="650"/>
                                          </p:stCondLst>
                                        </p:cTn>
                                        <p:tgtEl>
                                          <p:spTgt spid="11"/>
                                        </p:tgtEl>
                                      </p:cBhvr>
                                      <p:to x="100000" y="60000"/>
                                    </p:animScale>
                                    <p:animScale>
                                      <p:cBhvr>
                                        <p:cTn id="79" dur="166" decel="50000">
                                          <p:stCondLst>
                                            <p:cond delay="676"/>
                                          </p:stCondLst>
                                        </p:cTn>
                                        <p:tgtEl>
                                          <p:spTgt spid="11"/>
                                        </p:tgtEl>
                                      </p:cBhvr>
                                      <p:to x="100000" y="100000"/>
                                    </p:animScale>
                                    <p:animScale>
                                      <p:cBhvr>
                                        <p:cTn id="80" dur="26">
                                          <p:stCondLst>
                                            <p:cond delay="1312"/>
                                          </p:stCondLst>
                                        </p:cTn>
                                        <p:tgtEl>
                                          <p:spTgt spid="11"/>
                                        </p:tgtEl>
                                      </p:cBhvr>
                                      <p:to x="100000" y="80000"/>
                                    </p:animScale>
                                    <p:animScale>
                                      <p:cBhvr>
                                        <p:cTn id="81" dur="166" decel="50000">
                                          <p:stCondLst>
                                            <p:cond delay="1338"/>
                                          </p:stCondLst>
                                        </p:cTn>
                                        <p:tgtEl>
                                          <p:spTgt spid="11"/>
                                        </p:tgtEl>
                                      </p:cBhvr>
                                      <p:to x="100000" y="100000"/>
                                    </p:animScale>
                                    <p:animScale>
                                      <p:cBhvr>
                                        <p:cTn id="82" dur="26">
                                          <p:stCondLst>
                                            <p:cond delay="1642"/>
                                          </p:stCondLst>
                                        </p:cTn>
                                        <p:tgtEl>
                                          <p:spTgt spid="11"/>
                                        </p:tgtEl>
                                      </p:cBhvr>
                                      <p:to x="100000" y="90000"/>
                                    </p:animScale>
                                    <p:animScale>
                                      <p:cBhvr>
                                        <p:cTn id="83" dur="166" decel="50000">
                                          <p:stCondLst>
                                            <p:cond delay="1668"/>
                                          </p:stCondLst>
                                        </p:cTn>
                                        <p:tgtEl>
                                          <p:spTgt spid="11"/>
                                        </p:tgtEl>
                                      </p:cBhvr>
                                      <p:to x="100000" y="100000"/>
                                    </p:animScale>
                                    <p:animScale>
                                      <p:cBhvr>
                                        <p:cTn id="84" dur="26">
                                          <p:stCondLst>
                                            <p:cond delay="1808"/>
                                          </p:stCondLst>
                                        </p:cTn>
                                        <p:tgtEl>
                                          <p:spTgt spid="11"/>
                                        </p:tgtEl>
                                      </p:cBhvr>
                                      <p:to x="100000" y="95000"/>
                                    </p:animScale>
                                    <p:animScale>
                                      <p:cBhvr>
                                        <p:cTn id="85" dur="166" decel="50000">
                                          <p:stCondLst>
                                            <p:cond delay="1834"/>
                                          </p:stCondLst>
                                        </p:cTn>
                                        <p:tgtEl>
                                          <p:spTgt spid="11"/>
                                        </p:tgtEl>
                                      </p:cBhvr>
                                      <p:to x="100000" y="100000"/>
                                    </p:animScale>
                                  </p:childTnLst>
                                </p:cTn>
                              </p:par>
                            </p:childTnLst>
                          </p:cTn>
                        </p:par>
                      </p:childTnLst>
                    </p:cTn>
                  </p:par>
                  <p:par>
                    <p:cTn id="86" fill="hold">
                      <p:stCondLst>
                        <p:cond delay="indefinite"/>
                      </p:stCondLst>
                      <p:childTnLst>
                        <p:par>
                          <p:cTn id="87" fill="hold">
                            <p:stCondLst>
                              <p:cond delay="0"/>
                            </p:stCondLst>
                            <p:childTnLst>
                              <p:par>
                                <p:cTn id="88" presetID="52" presetClass="entr" presetSubtype="0" fill="hold" grpId="0" nodeType="clickEffect">
                                  <p:stCondLst>
                                    <p:cond delay="0"/>
                                  </p:stCondLst>
                                  <p:childTnLst>
                                    <p:set>
                                      <p:cBhvr>
                                        <p:cTn id="89" dur="1" fill="hold">
                                          <p:stCondLst>
                                            <p:cond delay="0"/>
                                          </p:stCondLst>
                                        </p:cTn>
                                        <p:tgtEl>
                                          <p:spTgt spid="15"/>
                                        </p:tgtEl>
                                        <p:attrNameLst>
                                          <p:attrName>style.visibility</p:attrName>
                                        </p:attrNameLst>
                                      </p:cBhvr>
                                      <p:to>
                                        <p:strVal val="visible"/>
                                      </p:to>
                                    </p:set>
                                    <p:animScale>
                                      <p:cBhvr>
                                        <p:cTn id="90" dur="1000" decel="50000" fill="hold">
                                          <p:stCondLst>
                                            <p:cond delay="0"/>
                                          </p:stCondLst>
                                        </p:cTn>
                                        <p:tgtEl>
                                          <p:spTgt spid="1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1" dur="1000" decel="50000" fill="hold">
                                          <p:stCondLst>
                                            <p:cond delay="0"/>
                                          </p:stCondLst>
                                        </p:cTn>
                                        <p:tgtEl>
                                          <p:spTgt spid="15"/>
                                        </p:tgtEl>
                                        <p:attrNameLst>
                                          <p:attrName>ppt_x</p:attrName>
                                          <p:attrName>ppt_y</p:attrName>
                                        </p:attrNameLst>
                                      </p:cBhvr>
                                    </p:animMotion>
                                    <p:animEffect transition="in" filter="fade">
                                      <p:cBhvr>
                                        <p:cTn id="92" dur="1000"/>
                                        <p:tgtEl>
                                          <p:spTgt spid="15"/>
                                        </p:tgtEl>
                                      </p:cBhvr>
                                    </p:animEffect>
                                  </p:childTnLst>
                                </p:cTn>
                              </p:par>
                            </p:childTnLst>
                          </p:cTn>
                        </p:par>
                      </p:childTnLst>
                    </p:cTn>
                  </p:par>
                  <p:par>
                    <p:cTn id="93" fill="hold">
                      <p:stCondLst>
                        <p:cond delay="indefinite"/>
                      </p:stCondLst>
                      <p:childTnLst>
                        <p:par>
                          <p:cTn id="94" fill="hold">
                            <p:stCondLst>
                              <p:cond delay="0"/>
                            </p:stCondLst>
                            <p:childTnLst>
                              <p:par>
                                <p:cTn id="95" presetID="26" presetClass="entr" presetSubtype="0" fill="hold" grpId="0" nodeType="click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wipe(down)">
                                      <p:cBhvr>
                                        <p:cTn id="97" dur="580">
                                          <p:stCondLst>
                                            <p:cond delay="0"/>
                                          </p:stCondLst>
                                        </p:cTn>
                                        <p:tgtEl>
                                          <p:spTgt spid="10"/>
                                        </p:tgtEl>
                                      </p:cBhvr>
                                    </p:animEffect>
                                    <p:anim calcmode="lin" valueType="num">
                                      <p:cBhvr>
                                        <p:cTn id="98"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99"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00"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01"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102"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103" dur="26">
                                          <p:stCondLst>
                                            <p:cond delay="650"/>
                                          </p:stCondLst>
                                        </p:cTn>
                                        <p:tgtEl>
                                          <p:spTgt spid="10"/>
                                        </p:tgtEl>
                                      </p:cBhvr>
                                      <p:to x="100000" y="60000"/>
                                    </p:animScale>
                                    <p:animScale>
                                      <p:cBhvr>
                                        <p:cTn id="104" dur="166" decel="50000">
                                          <p:stCondLst>
                                            <p:cond delay="676"/>
                                          </p:stCondLst>
                                        </p:cTn>
                                        <p:tgtEl>
                                          <p:spTgt spid="10"/>
                                        </p:tgtEl>
                                      </p:cBhvr>
                                      <p:to x="100000" y="100000"/>
                                    </p:animScale>
                                    <p:animScale>
                                      <p:cBhvr>
                                        <p:cTn id="105" dur="26">
                                          <p:stCondLst>
                                            <p:cond delay="1312"/>
                                          </p:stCondLst>
                                        </p:cTn>
                                        <p:tgtEl>
                                          <p:spTgt spid="10"/>
                                        </p:tgtEl>
                                      </p:cBhvr>
                                      <p:to x="100000" y="80000"/>
                                    </p:animScale>
                                    <p:animScale>
                                      <p:cBhvr>
                                        <p:cTn id="106" dur="166" decel="50000">
                                          <p:stCondLst>
                                            <p:cond delay="1338"/>
                                          </p:stCondLst>
                                        </p:cTn>
                                        <p:tgtEl>
                                          <p:spTgt spid="10"/>
                                        </p:tgtEl>
                                      </p:cBhvr>
                                      <p:to x="100000" y="100000"/>
                                    </p:animScale>
                                    <p:animScale>
                                      <p:cBhvr>
                                        <p:cTn id="107" dur="26">
                                          <p:stCondLst>
                                            <p:cond delay="1642"/>
                                          </p:stCondLst>
                                        </p:cTn>
                                        <p:tgtEl>
                                          <p:spTgt spid="10"/>
                                        </p:tgtEl>
                                      </p:cBhvr>
                                      <p:to x="100000" y="90000"/>
                                    </p:animScale>
                                    <p:animScale>
                                      <p:cBhvr>
                                        <p:cTn id="108" dur="166" decel="50000">
                                          <p:stCondLst>
                                            <p:cond delay="1668"/>
                                          </p:stCondLst>
                                        </p:cTn>
                                        <p:tgtEl>
                                          <p:spTgt spid="10"/>
                                        </p:tgtEl>
                                      </p:cBhvr>
                                      <p:to x="100000" y="100000"/>
                                    </p:animScale>
                                    <p:animScale>
                                      <p:cBhvr>
                                        <p:cTn id="109" dur="26">
                                          <p:stCondLst>
                                            <p:cond delay="1808"/>
                                          </p:stCondLst>
                                        </p:cTn>
                                        <p:tgtEl>
                                          <p:spTgt spid="10"/>
                                        </p:tgtEl>
                                      </p:cBhvr>
                                      <p:to x="100000" y="95000"/>
                                    </p:animScale>
                                    <p:animScale>
                                      <p:cBhvr>
                                        <p:cTn id="110" dur="166" decel="50000">
                                          <p:stCondLst>
                                            <p:cond delay="1834"/>
                                          </p:stCondLst>
                                        </p:cTn>
                                        <p:tgtEl>
                                          <p:spTgt spid="10"/>
                                        </p:tgtEl>
                                      </p:cBhvr>
                                      <p:to x="100000" y="100000"/>
                                    </p:animScale>
                                  </p:childTnLst>
                                </p:cTn>
                              </p:par>
                            </p:childTnLst>
                          </p:cTn>
                        </p:par>
                      </p:childTnLst>
                    </p:cTn>
                  </p:par>
                  <p:par>
                    <p:cTn id="111" fill="hold">
                      <p:stCondLst>
                        <p:cond delay="indefinite"/>
                      </p:stCondLst>
                      <p:childTnLst>
                        <p:par>
                          <p:cTn id="112" fill="hold">
                            <p:stCondLst>
                              <p:cond delay="0"/>
                            </p:stCondLst>
                            <p:childTnLst>
                              <p:par>
                                <p:cTn id="113" presetID="52" presetClass="entr" presetSubtype="0" fill="hold" grpId="0" nodeType="clickEffect">
                                  <p:stCondLst>
                                    <p:cond delay="0"/>
                                  </p:stCondLst>
                                  <p:childTnLst>
                                    <p:set>
                                      <p:cBhvr>
                                        <p:cTn id="114" dur="1" fill="hold">
                                          <p:stCondLst>
                                            <p:cond delay="0"/>
                                          </p:stCondLst>
                                        </p:cTn>
                                        <p:tgtEl>
                                          <p:spTgt spid="16"/>
                                        </p:tgtEl>
                                        <p:attrNameLst>
                                          <p:attrName>style.visibility</p:attrName>
                                        </p:attrNameLst>
                                      </p:cBhvr>
                                      <p:to>
                                        <p:strVal val="visible"/>
                                      </p:to>
                                    </p:set>
                                    <p:animScale>
                                      <p:cBhvr>
                                        <p:cTn id="115" dur="1000" decel="50000" fill="hold">
                                          <p:stCondLst>
                                            <p:cond delay="0"/>
                                          </p:stCondLst>
                                        </p:cTn>
                                        <p:tgtEl>
                                          <p:spTgt spid="1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6" dur="1000" decel="50000" fill="hold">
                                          <p:stCondLst>
                                            <p:cond delay="0"/>
                                          </p:stCondLst>
                                        </p:cTn>
                                        <p:tgtEl>
                                          <p:spTgt spid="16"/>
                                        </p:tgtEl>
                                        <p:attrNameLst>
                                          <p:attrName>ppt_x</p:attrName>
                                          <p:attrName>ppt_y</p:attrName>
                                        </p:attrNameLst>
                                      </p:cBhvr>
                                    </p:animMotion>
                                    <p:animEffect transition="in" filter="fade">
                                      <p:cBhvr>
                                        <p:cTn id="117" dur="1000"/>
                                        <p:tgtEl>
                                          <p:spTgt spid="16"/>
                                        </p:tgtEl>
                                      </p:cBhvr>
                                    </p:animEffect>
                                  </p:childTnLst>
                                </p:cTn>
                              </p:par>
                            </p:childTnLst>
                          </p:cTn>
                        </p:par>
                      </p:childTnLst>
                    </p:cTn>
                  </p:par>
                  <p:par>
                    <p:cTn id="118" fill="hold">
                      <p:stCondLst>
                        <p:cond delay="indefinite"/>
                      </p:stCondLst>
                      <p:childTnLst>
                        <p:par>
                          <p:cTn id="119" fill="hold">
                            <p:stCondLst>
                              <p:cond delay="0"/>
                            </p:stCondLst>
                            <p:childTnLst>
                              <p:par>
                                <p:cTn id="120" presetID="26" presetClass="entr" presetSubtype="0" fill="hold" grpId="0" nodeType="clickEffect">
                                  <p:stCondLst>
                                    <p:cond delay="0"/>
                                  </p:stCondLst>
                                  <p:childTnLst>
                                    <p:set>
                                      <p:cBhvr>
                                        <p:cTn id="121" dur="1" fill="hold">
                                          <p:stCondLst>
                                            <p:cond delay="0"/>
                                          </p:stCondLst>
                                        </p:cTn>
                                        <p:tgtEl>
                                          <p:spTgt spid="9"/>
                                        </p:tgtEl>
                                        <p:attrNameLst>
                                          <p:attrName>style.visibility</p:attrName>
                                        </p:attrNameLst>
                                      </p:cBhvr>
                                      <p:to>
                                        <p:strVal val="visible"/>
                                      </p:to>
                                    </p:set>
                                    <p:animEffect transition="in" filter="wipe(down)">
                                      <p:cBhvr>
                                        <p:cTn id="122" dur="580">
                                          <p:stCondLst>
                                            <p:cond delay="0"/>
                                          </p:stCondLst>
                                        </p:cTn>
                                        <p:tgtEl>
                                          <p:spTgt spid="9"/>
                                        </p:tgtEl>
                                      </p:cBhvr>
                                    </p:animEffect>
                                    <p:anim calcmode="lin" valueType="num">
                                      <p:cBhvr>
                                        <p:cTn id="123"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124"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25"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26"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27"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28" dur="26">
                                          <p:stCondLst>
                                            <p:cond delay="650"/>
                                          </p:stCondLst>
                                        </p:cTn>
                                        <p:tgtEl>
                                          <p:spTgt spid="9"/>
                                        </p:tgtEl>
                                      </p:cBhvr>
                                      <p:to x="100000" y="60000"/>
                                    </p:animScale>
                                    <p:animScale>
                                      <p:cBhvr>
                                        <p:cTn id="129" dur="166" decel="50000">
                                          <p:stCondLst>
                                            <p:cond delay="676"/>
                                          </p:stCondLst>
                                        </p:cTn>
                                        <p:tgtEl>
                                          <p:spTgt spid="9"/>
                                        </p:tgtEl>
                                      </p:cBhvr>
                                      <p:to x="100000" y="100000"/>
                                    </p:animScale>
                                    <p:animScale>
                                      <p:cBhvr>
                                        <p:cTn id="130" dur="26">
                                          <p:stCondLst>
                                            <p:cond delay="1312"/>
                                          </p:stCondLst>
                                        </p:cTn>
                                        <p:tgtEl>
                                          <p:spTgt spid="9"/>
                                        </p:tgtEl>
                                      </p:cBhvr>
                                      <p:to x="100000" y="80000"/>
                                    </p:animScale>
                                    <p:animScale>
                                      <p:cBhvr>
                                        <p:cTn id="131" dur="166" decel="50000">
                                          <p:stCondLst>
                                            <p:cond delay="1338"/>
                                          </p:stCondLst>
                                        </p:cTn>
                                        <p:tgtEl>
                                          <p:spTgt spid="9"/>
                                        </p:tgtEl>
                                      </p:cBhvr>
                                      <p:to x="100000" y="100000"/>
                                    </p:animScale>
                                    <p:animScale>
                                      <p:cBhvr>
                                        <p:cTn id="132" dur="26">
                                          <p:stCondLst>
                                            <p:cond delay="1642"/>
                                          </p:stCondLst>
                                        </p:cTn>
                                        <p:tgtEl>
                                          <p:spTgt spid="9"/>
                                        </p:tgtEl>
                                      </p:cBhvr>
                                      <p:to x="100000" y="90000"/>
                                    </p:animScale>
                                    <p:animScale>
                                      <p:cBhvr>
                                        <p:cTn id="133" dur="166" decel="50000">
                                          <p:stCondLst>
                                            <p:cond delay="1668"/>
                                          </p:stCondLst>
                                        </p:cTn>
                                        <p:tgtEl>
                                          <p:spTgt spid="9"/>
                                        </p:tgtEl>
                                      </p:cBhvr>
                                      <p:to x="100000" y="100000"/>
                                    </p:animScale>
                                    <p:animScale>
                                      <p:cBhvr>
                                        <p:cTn id="134" dur="26">
                                          <p:stCondLst>
                                            <p:cond delay="1808"/>
                                          </p:stCondLst>
                                        </p:cTn>
                                        <p:tgtEl>
                                          <p:spTgt spid="9"/>
                                        </p:tgtEl>
                                      </p:cBhvr>
                                      <p:to x="100000" y="95000"/>
                                    </p:animScale>
                                    <p:animScale>
                                      <p:cBhvr>
                                        <p:cTn id="135" dur="166" decel="50000">
                                          <p:stCondLst>
                                            <p:cond delay="1834"/>
                                          </p:stCondLst>
                                        </p:cTn>
                                        <p:tgtEl>
                                          <p:spTgt spid="9"/>
                                        </p:tgtEl>
                                      </p:cBhvr>
                                      <p:to x="100000" y="100000"/>
                                    </p:animScale>
                                  </p:childTnLst>
                                </p:cTn>
                              </p:par>
                            </p:childTnLst>
                          </p:cTn>
                        </p:par>
                      </p:childTnLst>
                    </p:cTn>
                  </p:par>
                  <p:par>
                    <p:cTn id="136" fill="hold">
                      <p:stCondLst>
                        <p:cond delay="indefinite"/>
                      </p:stCondLst>
                      <p:childTnLst>
                        <p:par>
                          <p:cTn id="137" fill="hold">
                            <p:stCondLst>
                              <p:cond delay="0"/>
                            </p:stCondLst>
                            <p:childTnLst>
                              <p:par>
                                <p:cTn id="138" presetID="48" presetClass="entr" presetSubtype="0" accel="50000" fill="hold" grpId="0" nodeType="clickEffect">
                                  <p:stCondLst>
                                    <p:cond delay="0"/>
                                  </p:stCondLst>
                                  <p:childTnLst>
                                    <p:set>
                                      <p:cBhvr>
                                        <p:cTn id="139" dur="1" fill="hold">
                                          <p:stCondLst>
                                            <p:cond delay="0"/>
                                          </p:stCondLst>
                                        </p:cTn>
                                        <p:tgtEl>
                                          <p:spTgt spid="18"/>
                                        </p:tgtEl>
                                        <p:attrNameLst>
                                          <p:attrName>style.visibility</p:attrName>
                                        </p:attrNameLst>
                                      </p:cBhvr>
                                      <p:to>
                                        <p:strVal val="visible"/>
                                      </p:to>
                                    </p:set>
                                    <p:anim calcmode="lin" valueType="num">
                                      <p:cBhvr>
                                        <p:cTn id="140" dur="1000" fill="hold"/>
                                        <p:tgtEl>
                                          <p:spTgt spid="18"/>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41" dur="1000" fill="hold"/>
                                        <p:tgtEl>
                                          <p:spTgt spid="18"/>
                                        </p:tgtEl>
                                        <p:attrNameLst>
                                          <p:attrName>ppt_x</p:attrName>
                                        </p:attrNameLst>
                                      </p:cBhvr>
                                      <p:tavLst>
                                        <p:tav tm="0">
                                          <p:val>
                                            <p:fltVal val="-1"/>
                                          </p:val>
                                        </p:tav>
                                        <p:tav tm="50000">
                                          <p:val>
                                            <p:fltVal val="0.95"/>
                                          </p:val>
                                        </p:tav>
                                        <p:tav tm="100000">
                                          <p:val>
                                            <p:strVal val="#ppt_x"/>
                                          </p:val>
                                        </p:tav>
                                      </p:tavLst>
                                    </p:anim>
                                    <p:anim calcmode="lin" valueType="num">
                                      <p:cBhvr>
                                        <p:cTn id="142" dur="1000" fill="hold"/>
                                        <p:tgtEl>
                                          <p:spTgt spid="18"/>
                                        </p:tgtEl>
                                        <p:attrNameLst>
                                          <p:attrName>ppt_y</p:attrName>
                                        </p:attrNameLst>
                                      </p:cBhvr>
                                      <p:tavLst>
                                        <p:tav tm="0">
                                          <p:val>
                                            <p:strVal val="#ppt_y"/>
                                          </p:val>
                                        </p:tav>
                                        <p:tav tm="100000">
                                          <p:val>
                                            <p:strVal val="#ppt_y"/>
                                          </p:val>
                                        </p:tav>
                                      </p:tavLst>
                                    </p:anim>
                                    <p:animEffect transition="in" filter="fade">
                                      <p:cBhvr>
                                        <p:cTn id="143" dur="1000"/>
                                        <p:tgtEl>
                                          <p:spTgt spid="18"/>
                                        </p:tgtEl>
                                      </p:cBhvr>
                                    </p:animEffect>
                                  </p:childTnLst>
                                </p:cTn>
                              </p:par>
                            </p:childTnLst>
                          </p:cTn>
                        </p:par>
                      </p:childTnLst>
                    </p:cTn>
                  </p:par>
                  <p:par>
                    <p:cTn id="144" fill="hold">
                      <p:stCondLst>
                        <p:cond delay="indefinite"/>
                      </p:stCondLst>
                      <p:childTnLst>
                        <p:par>
                          <p:cTn id="145" fill="hold">
                            <p:stCondLst>
                              <p:cond delay="0"/>
                            </p:stCondLst>
                            <p:childTnLst>
                              <p:par>
                                <p:cTn id="146" presetID="19" presetClass="entr" presetSubtype="10" fill="hold" grpId="0" nodeType="clickEffect">
                                  <p:stCondLst>
                                    <p:cond delay="0"/>
                                  </p:stCondLst>
                                  <p:childTnLst>
                                    <p:set>
                                      <p:cBhvr>
                                        <p:cTn id="147" dur="1" fill="hold">
                                          <p:stCondLst>
                                            <p:cond delay="0"/>
                                          </p:stCondLst>
                                        </p:cTn>
                                        <p:tgtEl>
                                          <p:spTgt spid="17"/>
                                        </p:tgtEl>
                                        <p:attrNameLst>
                                          <p:attrName>style.visibility</p:attrName>
                                        </p:attrNameLst>
                                      </p:cBhvr>
                                      <p:to>
                                        <p:strVal val="visible"/>
                                      </p:to>
                                    </p:set>
                                    <p:anim calcmode="lin" valueType="num">
                                      <p:cBhvr>
                                        <p:cTn id="148" dur="5000" fill="hold"/>
                                        <p:tgtEl>
                                          <p:spTgt spid="17"/>
                                        </p:tgtEl>
                                        <p:attrNameLst>
                                          <p:attrName>ppt_w</p:attrName>
                                        </p:attrNameLst>
                                      </p:cBhvr>
                                      <p:tavLst>
                                        <p:tav tm="0" fmla="#ppt_w*sin(2.5*pi*$)">
                                          <p:val>
                                            <p:fltVal val="0"/>
                                          </p:val>
                                        </p:tav>
                                        <p:tav tm="100000">
                                          <p:val>
                                            <p:fltVal val="1"/>
                                          </p:val>
                                        </p:tav>
                                      </p:tavLst>
                                    </p:anim>
                                    <p:anim calcmode="lin" valueType="num">
                                      <p:cBhvr>
                                        <p:cTn id="149" dur="5000" fill="hold"/>
                                        <p:tgtEl>
                                          <p:spTgt spid="1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4" name="Title 3"/>
          <p:cNvSpPr txBox="1">
            <a:spLocks/>
          </p:cNvSpPr>
          <p:nvPr/>
        </p:nvSpPr>
        <p:spPr>
          <a:xfrm>
            <a:off x="424634" y="-1"/>
            <a:ext cx="8217090" cy="1081825"/>
          </a:xfrm>
          <a:prstGeom prst="rect">
            <a:avLst/>
          </a:prstGeom>
        </p:spPr>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a:lstStyle>
          <a:p>
            <a:r>
              <a:rPr lang="en-US" sz="3200" b="1" dirty="0" smtClean="0">
                <a:solidFill>
                  <a:schemeClr val="tx1"/>
                </a:solidFill>
              </a:rPr>
              <a:t>Tata </a:t>
            </a:r>
            <a:r>
              <a:rPr lang="en-US" sz="3200" b="1" dirty="0" err="1" smtClean="0">
                <a:solidFill>
                  <a:schemeClr val="tx1"/>
                </a:solidFill>
              </a:rPr>
              <a:t>cara</a:t>
            </a:r>
            <a:r>
              <a:rPr lang="en-US" sz="3200" b="1" dirty="0" smtClean="0">
                <a:solidFill>
                  <a:schemeClr val="tx1"/>
                </a:solidFill>
              </a:rPr>
              <a:t> </a:t>
            </a:r>
            <a:r>
              <a:rPr lang="en-US" sz="3200" b="1" dirty="0" err="1" smtClean="0">
                <a:solidFill>
                  <a:schemeClr val="tx1"/>
                </a:solidFill>
              </a:rPr>
              <a:t>penyusunan</a:t>
            </a:r>
            <a:r>
              <a:rPr lang="en-US" sz="3200" b="1" dirty="0" smtClean="0">
                <a:solidFill>
                  <a:schemeClr val="tx1"/>
                </a:solidFill>
              </a:rPr>
              <a:t> </a:t>
            </a:r>
            <a:r>
              <a:rPr lang="en-US" sz="3200" b="1" dirty="0" err="1" smtClean="0">
                <a:solidFill>
                  <a:schemeClr val="tx1"/>
                </a:solidFill>
              </a:rPr>
              <a:t>Pengurus</a:t>
            </a:r>
            <a:r>
              <a:rPr lang="en-US" sz="3200" b="1" dirty="0" smtClean="0">
                <a:solidFill>
                  <a:schemeClr val="tx1"/>
                </a:solidFill>
              </a:rPr>
              <a:t> </a:t>
            </a:r>
            <a:r>
              <a:rPr lang="en-US" sz="3200" b="1" dirty="0" err="1" smtClean="0">
                <a:solidFill>
                  <a:schemeClr val="tx1"/>
                </a:solidFill>
              </a:rPr>
              <a:t>dan</a:t>
            </a:r>
            <a:r>
              <a:rPr lang="en-US" sz="3200" b="1" dirty="0" smtClean="0">
                <a:solidFill>
                  <a:schemeClr val="tx1"/>
                </a:solidFill>
              </a:rPr>
              <a:t> </a:t>
            </a:r>
            <a:r>
              <a:rPr lang="en-US" sz="3200" b="1" dirty="0" err="1" smtClean="0">
                <a:solidFill>
                  <a:schemeClr val="tx1"/>
                </a:solidFill>
              </a:rPr>
              <a:t>Anggota</a:t>
            </a:r>
            <a:endParaRPr lang="en-US" sz="3200" b="1" dirty="0">
              <a:solidFill>
                <a:schemeClr val="tx1"/>
              </a:solidFill>
            </a:endParaRPr>
          </a:p>
        </p:txBody>
      </p:sp>
      <p:sp>
        <p:nvSpPr>
          <p:cNvPr id="5" name="Rectangle 4"/>
          <p:cNvSpPr/>
          <p:nvPr/>
        </p:nvSpPr>
        <p:spPr>
          <a:xfrm>
            <a:off x="244699" y="1571223"/>
            <a:ext cx="7456867" cy="515155"/>
          </a:xfrm>
          <a:prstGeom prst="rect">
            <a:avLst/>
          </a:prstGeom>
          <a:solidFill>
            <a:srgbClr val="FF0000">
              <a:alpha val="5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000" dirty="0" err="1" smtClean="0"/>
              <a:t>Ketua</a:t>
            </a:r>
            <a:r>
              <a:rPr lang="en-US" sz="2000" dirty="0" smtClean="0"/>
              <a:t> DKGI </a:t>
            </a:r>
            <a:r>
              <a:rPr lang="en-US" sz="2000" dirty="0" err="1" smtClean="0"/>
              <a:t>dipilih</a:t>
            </a:r>
            <a:r>
              <a:rPr lang="en-US" sz="2000" dirty="0" smtClean="0"/>
              <a:t> </a:t>
            </a:r>
            <a:r>
              <a:rPr lang="en-US" sz="2000" dirty="0" err="1" smtClean="0"/>
              <a:t>melalui</a:t>
            </a:r>
            <a:r>
              <a:rPr lang="en-US" sz="2000" dirty="0" smtClean="0"/>
              <a:t> </a:t>
            </a:r>
            <a:r>
              <a:rPr lang="en-US" sz="2000" dirty="0" err="1" smtClean="0"/>
              <a:t>Konferensi</a:t>
            </a:r>
            <a:r>
              <a:rPr lang="en-US" sz="2000" dirty="0" smtClean="0"/>
              <a:t> PGRI</a:t>
            </a:r>
            <a:endParaRPr lang="en-US" sz="2000" dirty="0"/>
          </a:p>
        </p:txBody>
      </p:sp>
      <p:sp>
        <p:nvSpPr>
          <p:cNvPr id="6" name="Bent-Up Arrow 5"/>
          <p:cNvSpPr/>
          <p:nvPr/>
        </p:nvSpPr>
        <p:spPr>
          <a:xfrm rot="5400000">
            <a:off x="365198" y="2279561"/>
            <a:ext cx="850392" cy="731520"/>
          </a:xfrm>
          <a:prstGeom prst="bentUp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 name="Snip Single Corner Rectangle 6"/>
          <p:cNvSpPr/>
          <p:nvPr/>
        </p:nvSpPr>
        <p:spPr>
          <a:xfrm>
            <a:off x="1519707" y="2272027"/>
            <a:ext cx="7289442" cy="798490"/>
          </a:xfrm>
          <a:prstGeom prst="snip1Rect">
            <a:avLst/>
          </a:prstGeom>
          <a:solidFill>
            <a:srgbClr val="FF0000">
              <a:alpha val="5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ES" sz="2000" dirty="0" err="1"/>
              <a:t>menunjuk</a:t>
            </a:r>
            <a:r>
              <a:rPr lang="es-ES" sz="2000" dirty="0"/>
              <a:t>, </a:t>
            </a:r>
            <a:r>
              <a:rPr lang="es-ES" sz="2000" dirty="0" err="1"/>
              <a:t>mengangkat</a:t>
            </a:r>
            <a:r>
              <a:rPr lang="es-ES" sz="2000" dirty="0"/>
              <a:t> dan </a:t>
            </a:r>
            <a:r>
              <a:rPr lang="es-ES" sz="2000" dirty="0" err="1"/>
              <a:t>menetapkan</a:t>
            </a:r>
            <a:r>
              <a:rPr lang="es-ES" sz="2000" dirty="0"/>
              <a:t> </a:t>
            </a:r>
            <a:r>
              <a:rPr lang="es-ES" sz="2000" dirty="0" err="1"/>
              <a:t>sekertaris</a:t>
            </a:r>
            <a:r>
              <a:rPr lang="es-ES" sz="2000" dirty="0"/>
              <a:t>, </a:t>
            </a:r>
            <a:r>
              <a:rPr lang="es-ES" sz="2000" dirty="0" err="1"/>
              <a:t>bendahara</a:t>
            </a:r>
            <a:r>
              <a:rPr lang="es-ES" sz="2000" dirty="0"/>
              <a:t> dan </a:t>
            </a:r>
            <a:r>
              <a:rPr lang="es-ES" sz="2000" dirty="0" err="1"/>
              <a:t>anggota</a:t>
            </a:r>
            <a:r>
              <a:rPr lang="es-ES" sz="2000" dirty="0"/>
              <a:t> secara </a:t>
            </a:r>
            <a:r>
              <a:rPr lang="es-ES" sz="2000" dirty="0" err="1"/>
              <a:t>lengkap</a:t>
            </a:r>
            <a:r>
              <a:rPr lang="es-ES" sz="2000" dirty="0"/>
              <a:t>.</a:t>
            </a:r>
            <a:endParaRPr lang="en-US" sz="2000" dirty="0"/>
          </a:p>
        </p:txBody>
      </p:sp>
      <p:sp>
        <p:nvSpPr>
          <p:cNvPr id="8" name="Bent-Up Arrow 7"/>
          <p:cNvSpPr/>
          <p:nvPr/>
        </p:nvSpPr>
        <p:spPr>
          <a:xfrm rot="5400000" flipV="1">
            <a:off x="8093083" y="3230646"/>
            <a:ext cx="729140" cy="702993"/>
          </a:xfrm>
          <a:prstGeom prst="bentUpArrow">
            <a:avLst>
              <a:gd name="adj1" fmla="val 25000"/>
              <a:gd name="adj2" fmla="val 22711"/>
              <a:gd name="adj3" fmla="val 25000"/>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 name="Snip Single Corner Rectangle 8"/>
          <p:cNvSpPr/>
          <p:nvPr/>
        </p:nvSpPr>
        <p:spPr>
          <a:xfrm>
            <a:off x="244698" y="3217572"/>
            <a:ext cx="7289442" cy="798490"/>
          </a:xfrm>
          <a:prstGeom prst="snip1Rect">
            <a:avLst/>
          </a:prstGeom>
          <a:solidFill>
            <a:srgbClr val="FF0000">
              <a:alpha val="5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ES" sz="2000" dirty="0" err="1"/>
              <a:t>memberitahukan</a:t>
            </a:r>
            <a:r>
              <a:rPr lang="es-ES" sz="2000" dirty="0"/>
              <a:t> </a:t>
            </a:r>
            <a:r>
              <a:rPr lang="es-ES" sz="2000" dirty="0" err="1"/>
              <a:t>terlebih</a:t>
            </a:r>
            <a:r>
              <a:rPr lang="es-ES" sz="2000" dirty="0"/>
              <a:t> </a:t>
            </a:r>
            <a:r>
              <a:rPr lang="es-ES" sz="2000" dirty="0" err="1"/>
              <a:t>dahulu</a:t>
            </a:r>
            <a:r>
              <a:rPr lang="es-ES" sz="2000" dirty="0"/>
              <a:t> </a:t>
            </a:r>
            <a:r>
              <a:rPr lang="es-ES" sz="2000" dirty="0" err="1"/>
              <a:t>kepada</a:t>
            </a:r>
            <a:r>
              <a:rPr lang="es-ES" sz="2000" dirty="0"/>
              <a:t> </a:t>
            </a:r>
            <a:r>
              <a:rPr lang="es-ES" sz="2000" dirty="0" err="1"/>
              <a:t>pengurus</a:t>
            </a:r>
            <a:r>
              <a:rPr lang="es-ES" sz="2000" dirty="0"/>
              <a:t> PGRI </a:t>
            </a:r>
            <a:r>
              <a:rPr lang="es-ES" sz="2000" dirty="0" err="1"/>
              <a:t>tentang</a:t>
            </a:r>
            <a:r>
              <a:rPr lang="es-ES" sz="2000" dirty="0"/>
              <a:t> </a:t>
            </a:r>
            <a:r>
              <a:rPr lang="es-ES" sz="2000" dirty="0" err="1"/>
              <a:t>susunan</a:t>
            </a:r>
            <a:r>
              <a:rPr lang="es-ES" sz="2000" dirty="0"/>
              <a:t> </a:t>
            </a:r>
            <a:r>
              <a:rPr lang="es-ES" sz="2000" dirty="0" err="1"/>
              <a:t>pengurus</a:t>
            </a:r>
            <a:r>
              <a:rPr lang="es-ES" sz="2000" dirty="0"/>
              <a:t> secara </a:t>
            </a:r>
            <a:r>
              <a:rPr lang="es-ES" sz="2000" dirty="0" err="1"/>
              <a:t>resmi</a:t>
            </a:r>
            <a:r>
              <a:rPr lang="es-ES" sz="2000" dirty="0"/>
              <a:t> dan </a:t>
            </a:r>
            <a:r>
              <a:rPr lang="es-ES" sz="2000" dirty="0" err="1"/>
              <a:t>lengkap</a:t>
            </a:r>
            <a:r>
              <a:rPr lang="es-ES" sz="2000" dirty="0"/>
              <a:t>.</a:t>
            </a:r>
            <a:endParaRPr lang="en-US" sz="2000" dirty="0"/>
          </a:p>
        </p:txBody>
      </p:sp>
      <p:sp>
        <p:nvSpPr>
          <p:cNvPr id="10" name="Bent-Up Arrow 9"/>
          <p:cNvSpPr/>
          <p:nvPr/>
        </p:nvSpPr>
        <p:spPr>
          <a:xfrm rot="5400000">
            <a:off x="412242" y="4209053"/>
            <a:ext cx="654011" cy="731520"/>
          </a:xfrm>
          <a:prstGeom prst="bentUp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Snip Single Corner Rectangle 10"/>
          <p:cNvSpPr/>
          <p:nvPr/>
        </p:nvSpPr>
        <p:spPr>
          <a:xfrm>
            <a:off x="1105008" y="4201177"/>
            <a:ext cx="8038992" cy="971024"/>
          </a:xfrm>
          <a:prstGeom prst="snip1Rect">
            <a:avLst/>
          </a:prstGeom>
          <a:solidFill>
            <a:srgbClr val="FF0000">
              <a:alpha val="5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ES" sz="2000" dirty="0"/>
              <a:t>Apabila </a:t>
            </a:r>
            <a:r>
              <a:rPr lang="es-ES" sz="2000" dirty="0" err="1"/>
              <a:t>salah</a:t>
            </a:r>
            <a:r>
              <a:rPr lang="es-ES" sz="2000" dirty="0"/>
              <a:t> </a:t>
            </a:r>
            <a:r>
              <a:rPr lang="es-ES" sz="2000" dirty="0" err="1"/>
              <a:t>seorang</a:t>
            </a:r>
            <a:r>
              <a:rPr lang="es-ES" sz="2000" dirty="0"/>
              <a:t> </a:t>
            </a:r>
            <a:r>
              <a:rPr lang="es-ES" sz="2000" dirty="0" err="1"/>
              <a:t>anggota</a:t>
            </a:r>
            <a:r>
              <a:rPr lang="es-ES" sz="2000" dirty="0"/>
              <a:t> DKGI </a:t>
            </a:r>
            <a:r>
              <a:rPr lang="es-ES" sz="2000" dirty="0" err="1"/>
              <a:t>meninggal</a:t>
            </a:r>
            <a:r>
              <a:rPr lang="es-ES" sz="2000" dirty="0"/>
              <a:t> </a:t>
            </a:r>
            <a:r>
              <a:rPr lang="es-ES" sz="2000" dirty="0" err="1"/>
              <a:t>dunia</a:t>
            </a:r>
            <a:r>
              <a:rPr lang="es-ES" sz="2000" dirty="0"/>
              <a:t> </a:t>
            </a:r>
            <a:r>
              <a:rPr lang="es-ES" sz="2000" dirty="0" err="1"/>
              <a:t>atau</a:t>
            </a:r>
            <a:r>
              <a:rPr lang="es-ES" sz="2000" dirty="0"/>
              <a:t> </a:t>
            </a:r>
            <a:r>
              <a:rPr lang="es-ES" sz="2000" dirty="0" err="1"/>
              <a:t>mengundurkan</a:t>
            </a:r>
            <a:r>
              <a:rPr lang="es-ES" sz="2000" dirty="0"/>
              <a:t> </a:t>
            </a:r>
            <a:r>
              <a:rPr lang="es-ES" sz="2000" dirty="0" err="1"/>
              <a:t>diri</a:t>
            </a:r>
            <a:r>
              <a:rPr lang="es-ES" sz="2000" dirty="0"/>
              <a:t> </a:t>
            </a:r>
            <a:r>
              <a:rPr lang="es-ES" sz="2000" dirty="0" err="1"/>
              <a:t>atau</a:t>
            </a:r>
            <a:r>
              <a:rPr lang="es-ES" sz="2000" dirty="0"/>
              <a:t> </a:t>
            </a:r>
            <a:r>
              <a:rPr lang="es-ES" sz="2000" dirty="0" err="1"/>
              <a:t>karena</a:t>
            </a:r>
            <a:r>
              <a:rPr lang="es-ES" sz="2000" dirty="0"/>
              <a:t> </a:t>
            </a:r>
            <a:r>
              <a:rPr lang="es-ES" sz="2000" dirty="0" err="1"/>
              <a:t>suatu</a:t>
            </a:r>
            <a:r>
              <a:rPr lang="es-ES" sz="2000" dirty="0"/>
              <a:t> </a:t>
            </a:r>
            <a:r>
              <a:rPr lang="es-ES" sz="2000" dirty="0" err="1"/>
              <a:t>hal</a:t>
            </a:r>
            <a:r>
              <a:rPr lang="es-ES" sz="2000" dirty="0"/>
              <a:t> </a:t>
            </a:r>
            <a:r>
              <a:rPr lang="es-ES" sz="2000" dirty="0" err="1" smtClean="0"/>
              <a:t>diberhentikan</a:t>
            </a:r>
            <a:r>
              <a:rPr lang="es-ES" sz="2000" dirty="0" err="1"/>
              <a:t>,</a:t>
            </a:r>
            <a:r>
              <a:rPr lang="es-ES" sz="2000" dirty="0" err="1" smtClean="0"/>
              <a:t>penggantiannya</a:t>
            </a:r>
            <a:r>
              <a:rPr lang="es-ES" sz="2000" dirty="0" smtClean="0"/>
              <a:t> </a:t>
            </a:r>
            <a:r>
              <a:rPr lang="es-ES" sz="2000" dirty="0" err="1"/>
              <a:t>dilakukan</a:t>
            </a:r>
            <a:r>
              <a:rPr lang="es-ES" sz="2000" dirty="0"/>
              <a:t> </a:t>
            </a:r>
            <a:r>
              <a:rPr lang="es-ES" sz="2000" dirty="0" err="1"/>
              <a:t>oleh</a:t>
            </a:r>
            <a:r>
              <a:rPr lang="es-ES" sz="2000" dirty="0"/>
              <a:t> </a:t>
            </a:r>
            <a:r>
              <a:rPr lang="es-ES" sz="2000" dirty="0" err="1"/>
              <a:t>ketua</a:t>
            </a:r>
            <a:endParaRPr lang="en-US" sz="2000" dirty="0"/>
          </a:p>
        </p:txBody>
      </p:sp>
      <p:sp>
        <p:nvSpPr>
          <p:cNvPr id="12" name="Bent-Up Arrow 11"/>
          <p:cNvSpPr/>
          <p:nvPr/>
        </p:nvSpPr>
        <p:spPr>
          <a:xfrm rot="5400000" flipV="1">
            <a:off x="8093083" y="5402884"/>
            <a:ext cx="729140" cy="702993"/>
          </a:xfrm>
          <a:prstGeom prst="bentUpArrow">
            <a:avLst>
              <a:gd name="adj1" fmla="val 25000"/>
              <a:gd name="adj2" fmla="val 22711"/>
              <a:gd name="adj3" fmla="val 25000"/>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 name="Snip Single Corner Rectangle 12"/>
          <p:cNvSpPr/>
          <p:nvPr/>
        </p:nvSpPr>
        <p:spPr>
          <a:xfrm>
            <a:off x="0" y="5512676"/>
            <a:ext cx="8038992" cy="971024"/>
          </a:xfrm>
          <a:prstGeom prst="snip1Rect">
            <a:avLst/>
          </a:prstGeom>
          <a:solidFill>
            <a:srgbClr val="FF0000">
              <a:alpha val="5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ES" sz="2000" dirty="0" err="1"/>
              <a:t>Pemberhentian</a:t>
            </a:r>
            <a:r>
              <a:rPr lang="es-ES" sz="2000" dirty="0"/>
              <a:t> </a:t>
            </a:r>
            <a:r>
              <a:rPr lang="es-ES" sz="2000" dirty="0" err="1"/>
              <a:t>terhadap</a:t>
            </a:r>
            <a:r>
              <a:rPr lang="es-ES" sz="2000" dirty="0"/>
              <a:t> </a:t>
            </a:r>
            <a:r>
              <a:rPr lang="es-ES" sz="2000" dirty="0" err="1"/>
              <a:t>anggota</a:t>
            </a:r>
            <a:r>
              <a:rPr lang="es-ES" sz="2000" dirty="0"/>
              <a:t> DKGI </a:t>
            </a:r>
            <a:r>
              <a:rPr lang="es-ES" sz="2000" dirty="0" err="1"/>
              <a:t>hanya</a:t>
            </a:r>
            <a:r>
              <a:rPr lang="es-ES" sz="2000" dirty="0"/>
              <a:t> </a:t>
            </a:r>
            <a:r>
              <a:rPr lang="es-ES" sz="2000" dirty="0" err="1"/>
              <a:t>dilakukan</a:t>
            </a:r>
            <a:r>
              <a:rPr lang="es-ES" sz="2000" dirty="0"/>
              <a:t> apabila yang </a:t>
            </a:r>
            <a:r>
              <a:rPr lang="es-ES" sz="2000" dirty="0" err="1"/>
              <a:t>bersangkutan</a:t>
            </a:r>
            <a:r>
              <a:rPr lang="es-ES" sz="2000" dirty="0"/>
              <a:t> </a:t>
            </a:r>
            <a:r>
              <a:rPr lang="es-ES" sz="2000" dirty="0" err="1"/>
              <a:t>dinilai</a:t>
            </a:r>
            <a:r>
              <a:rPr lang="es-ES" sz="2000" dirty="0"/>
              <a:t> </a:t>
            </a:r>
            <a:r>
              <a:rPr lang="es-ES" sz="2000" dirty="0" err="1"/>
              <a:t>melanggar</a:t>
            </a:r>
            <a:r>
              <a:rPr lang="es-ES" sz="2000" dirty="0"/>
              <a:t> aturan yang </a:t>
            </a:r>
            <a:r>
              <a:rPr lang="es-ES" sz="2000" dirty="0" err="1" smtClean="0"/>
              <a:t>ditentukan</a:t>
            </a:r>
            <a:endParaRPr lang="en-US" sz="2000" dirty="0"/>
          </a:p>
        </p:txBody>
      </p:sp>
    </p:spTree>
    <p:extLst>
      <p:ext uri="{BB962C8B-B14F-4D97-AF65-F5344CB8AC3E}">
        <p14:creationId xmlns="" xmlns:p14="http://schemas.microsoft.com/office/powerpoint/2010/main" val="909806445"/>
      </p:ext>
    </p:extLst>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80">
                                          <p:stCondLst>
                                            <p:cond delay="0"/>
                                          </p:stCondLst>
                                        </p:cTn>
                                        <p:tgtEl>
                                          <p:spTgt spid="5"/>
                                        </p:tgtEl>
                                      </p:cBhvr>
                                    </p:animEffect>
                                    <p:anim calcmode="lin" valueType="num">
                                      <p:cBhvr>
                                        <p:cTn id="16"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1" dur="26">
                                          <p:stCondLst>
                                            <p:cond delay="650"/>
                                          </p:stCondLst>
                                        </p:cTn>
                                        <p:tgtEl>
                                          <p:spTgt spid="5"/>
                                        </p:tgtEl>
                                      </p:cBhvr>
                                      <p:to x="100000" y="60000"/>
                                    </p:animScale>
                                    <p:animScale>
                                      <p:cBhvr>
                                        <p:cTn id="22" dur="166" decel="50000">
                                          <p:stCondLst>
                                            <p:cond delay="676"/>
                                          </p:stCondLst>
                                        </p:cTn>
                                        <p:tgtEl>
                                          <p:spTgt spid="5"/>
                                        </p:tgtEl>
                                      </p:cBhvr>
                                      <p:to x="100000" y="100000"/>
                                    </p:animScale>
                                    <p:animScale>
                                      <p:cBhvr>
                                        <p:cTn id="23" dur="26">
                                          <p:stCondLst>
                                            <p:cond delay="1312"/>
                                          </p:stCondLst>
                                        </p:cTn>
                                        <p:tgtEl>
                                          <p:spTgt spid="5"/>
                                        </p:tgtEl>
                                      </p:cBhvr>
                                      <p:to x="100000" y="80000"/>
                                    </p:animScale>
                                    <p:animScale>
                                      <p:cBhvr>
                                        <p:cTn id="24" dur="166" decel="50000">
                                          <p:stCondLst>
                                            <p:cond delay="1338"/>
                                          </p:stCondLst>
                                        </p:cTn>
                                        <p:tgtEl>
                                          <p:spTgt spid="5"/>
                                        </p:tgtEl>
                                      </p:cBhvr>
                                      <p:to x="100000" y="100000"/>
                                    </p:animScale>
                                    <p:animScale>
                                      <p:cBhvr>
                                        <p:cTn id="25" dur="26">
                                          <p:stCondLst>
                                            <p:cond delay="1642"/>
                                          </p:stCondLst>
                                        </p:cTn>
                                        <p:tgtEl>
                                          <p:spTgt spid="5"/>
                                        </p:tgtEl>
                                      </p:cBhvr>
                                      <p:to x="100000" y="90000"/>
                                    </p:animScale>
                                    <p:animScale>
                                      <p:cBhvr>
                                        <p:cTn id="26" dur="166" decel="50000">
                                          <p:stCondLst>
                                            <p:cond delay="1668"/>
                                          </p:stCondLst>
                                        </p:cTn>
                                        <p:tgtEl>
                                          <p:spTgt spid="5"/>
                                        </p:tgtEl>
                                      </p:cBhvr>
                                      <p:to x="100000" y="100000"/>
                                    </p:animScale>
                                    <p:animScale>
                                      <p:cBhvr>
                                        <p:cTn id="27" dur="26">
                                          <p:stCondLst>
                                            <p:cond delay="1808"/>
                                          </p:stCondLst>
                                        </p:cTn>
                                        <p:tgtEl>
                                          <p:spTgt spid="5"/>
                                        </p:tgtEl>
                                      </p:cBhvr>
                                      <p:to x="100000" y="95000"/>
                                    </p:animScale>
                                    <p:animScale>
                                      <p:cBhvr>
                                        <p:cTn id="28" dur="166" decel="50000">
                                          <p:stCondLst>
                                            <p:cond delay="1834"/>
                                          </p:stCondLst>
                                        </p:cTn>
                                        <p:tgtEl>
                                          <p:spTgt spid="5"/>
                                        </p:tgtEl>
                                      </p:cBhvr>
                                      <p:to x="100000" y="100000"/>
                                    </p:animScale>
                                  </p:childTnLst>
                                </p:cTn>
                              </p:par>
                            </p:childTnLst>
                          </p:cTn>
                        </p:par>
                      </p:childTnLst>
                    </p:cTn>
                  </p:par>
                  <p:par>
                    <p:cTn id="29" fill="hold">
                      <p:stCondLst>
                        <p:cond delay="indefinite"/>
                      </p:stCondLst>
                      <p:childTnLst>
                        <p:par>
                          <p:cTn id="30" fill="hold">
                            <p:stCondLst>
                              <p:cond delay="0"/>
                            </p:stCondLst>
                            <p:childTnLst>
                              <p:par>
                                <p:cTn id="31" presetID="52"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Scale>
                                      <p:cBhvr>
                                        <p:cTn id="33"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4" dur="1000" decel="50000" fill="hold">
                                          <p:stCondLst>
                                            <p:cond delay="0"/>
                                          </p:stCondLst>
                                        </p:cTn>
                                        <p:tgtEl>
                                          <p:spTgt spid="6"/>
                                        </p:tgtEl>
                                        <p:attrNameLst>
                                          <p:attrName>ppt_x</p:attrName>
                                          <p:attrName>ppt_y</p:attrName>
                                        </p:attrNameLst>
                                      </p:cBhvr>
                                    </p:animMotion>
                                    <p:animEffect transition="in" filter="fade">
                                      <p:cBhvr>
                                        <p:cTn id="35" dur="1000"/>
                                        <p:tgtEl>
                                          <p:spTgt spid="6"/>
                                        </p:tgtEl>
                                      </p:cBhvr>
                                    </p:animEffect>
                                  </p:childTnLst>
                                </p:cTn>
                              </p:par>
                            </p:childTnLst>
                          </p:cTn>
                        </p:par>
                      </p:childTnLst>
                    </p:cTn>
                  </p:par>
                  <p:par>
                    <p:cTn id="36" fill="hold">
                      <p:stCondLst>
                        <p:cond delay="indefinite"/>
                      </p:stCondLst>
                      <p:childTnLst>
                        <p:par>
                          <p:cTn id="37" fill="hold">
                            <p:stCondLst>
                              <p:cond delay="0"/>
                            </p:stCondLst>
                            <p:childTnLst>
                              <p:par>
                                <p:cTn id="38" presetID="26" presetClass="entr" presetSubtype="0" fill="hold" grpId="0" nodeType="click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wipe(down)">
                                      <p:cBhvr>
                                        <p:cTn id="40" dur="580">
                                          <p:stCondLst>
                                            <p:cond delay="0"/>
                                          </p:stCondLst>
                                        </p:cTn>
                                        <p:tgtEl>
                                          <p:spTgt spid="7"/>
                                        </p:tgtEl>
                                      </p:cBhvr>
                                    </p:animEffect>
                                    <p:anim calcmode="lin" valueType="num">
                                      <p:cBhvr>
                                        <p:cTn id="41"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42"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43"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44"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45"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46" dur="26">
                                          <p:stCondLst>
                                            <p:cond delay="650"/>
                                          </p:stCondLst>
                                        </p:cTn>
                                        <p:tgtEl>
                                          <p:spTgt spid="7"/>
                                        </p:tgtEl>
                                      </p:cBhvr>
                                      <p:to x="100000" y="60000"/>
                                    </p:animScale>
                                    <p:animScale>
                                      <p:cBhvr>
                                        <p:cTn id="47" dur="166" decel="50000">
                                          <p:stCondLst>
                                            <p:cond delay="676"/>
                                          </p:stCondLst>
                                        </p:cTn>
                                        <p:tgtEl>
                                          <p:spTgt spid="7"/>
                                        </p:tgtEl>
                                      </p:cBhvr>
                                      <p:to x="100000" y="100000"/>
                                    </p:animScale>
                                    <p:animScale>
                                      <p:cBhvr>
                                        <p:cTn id="48" dur="26">
                                          <p:stCondLst>
                                            <p:cond delay="1312"/>
                                          </p:stCondLst>
                                        </p:cTn>
                                        <p:tgtEl>
                                          <p:spTgt spid="7"/>
                                        </p:tgtEl>
                                      </p:cBhvr>
                                      <p:to x="100000" y="80000"/>
                                    </p:animScale>
                                    <p:animScale>
                                      <p:cBhvr>
                                        <p:cTn id="49" dur="166" decel="50000">
                                          <p:stCondLst>
                                            <p:cond delay="1338"/>
                                          </p:stCondLst>
                                        </p:cTn>
                                        <p:tgtEl>
                                          <p:spTgt spid="7"/>
                                        </p:tgtEl>
                                      </p:cBhvr>
                                      <p:to x="100000" y="100000"/>
                                    </p:animScale>
                                    <p:animScale>
                                      <p:cBhvr>
                                        <p:cTn id="50" dur="26">
                                          <p:stCondLst>
                                            <p:cond delay="1642"/>
                                          </p:stCondLst>
                                        </p:cTn>
                                        <p:tgtEl>
                                          <p:spTgt spid="7"/>
                                        </p:tgtEl>
                                      </p:cBhvr>
                                      <p:to x="100000" y="90000"/>
                                    </p:animScale>
                                    <p:animScale>
                                      <p:cBhvr>
                                        <p:cTn id="51" dur="166" decel="50000">
                                          <p:stCondLst>
                                            <p:cond delay="1668"/>
                                          </p:stCondLst>
                                        </p:cTn>
                                        <p:tgtEl>
                                          <p:spTgt spid="7"/>
                                        </p:tgtEl>
                                      </p:cBhvr>
                                      <p:to x="100000" y="100000"/>
                                    </p:animScale>
                                    <p:animScale>
                                      <p:cBhvr>
                                        <p:cTn id="52" dur="26">
                                          <p:stCondLst>
                                            <p:cond delay="1808"/>
                                          </p:stCondLst>
                                        </p:cTn>
                                        <p:tgtEl>
                                          <p:spTgt spid="7"/>
                                        </p:tgtEl>
                                      </p:cBhvr>
                                      <p:to x="100000" y="95000"/>
                                    </p:animScale>
                                    <p:animScale>
                                      <p:cBhvr>
                                        <p:cTn id="53" dur="166" decel="50000">
                                          <p:stCondLst>
                                            <p:cond delay="1834"/>
                                          </p:stCondLst>
                                        </p:cTn>
                                        <p:tgtEl>
                                          <p:spTgt spid="7"/>
                                        </p:tgtEl>
                                      </p:cBhvr>
                                      <p:to x="100000" y="100000"/>
                                    </p:animScale>
                                  </p:childTnLst>
                                </p:cTn>
                              </p:par>
                            </p:childTnLst>
                          </p:cTn>
                        </p:par>
                      </p:childTnLst>
                    </p:cTn>
                  </p:par>
                  <p:par>
                    <p:cTn id="54" fill="hold">
                      <p:stCondLst>
                        <p:cond delay="indefinite"/>
                      </p:stCondLst>
                      <p:childTnLst>
                        <p:par>
                          <p:cTn id="55" fill="hold">
                            <p:stCondLst>
                              <p:cond delay="0"/>
                            </p:stCondLst>
                            <p:childTnLst>
                              <p:par>
                                <p:cTn id="56" presetID="52" presetClass="entr" presetSubtype="0" fill="hold" grpId="0" nodeType="clickEffect">
                                  <p:stCondLst>
                                    <p:cond delay="0"/>
                                  </p:stCondLst>
                                  <p:childTnLst>
                                    <p:set>
                                      <p:cBhvr>
                                        <p:cTn id="57" dur="1" fill="hold">
                                          <p:stCondLst>
                                            <p:cond delay="0"/>
                                          </p:stCondLst>
                                        </p:cTn>
                                        <p:tgtEl>
                                          <p:spTgt spid="8"/>
                                        </p:tgtEl>
                                        <p:attrNameLst>
                                          <p:attrName>style.visibility</p:attrName>
                                        </p:attrNameLst>
                                      </p:cBhvr>
                                      <p:to>
                                        <p:strVal val="visible"/>
                                      </p:to>
                                    </p:set>
                                    <p:animScale>
                                      <p:cBhvr>
                                        <p:cTn id="58" dur="100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9" dur="1000" decel="50000" fill="hold">
                                          <p:stCondLst>
                                            <p:cond delay="0"/>
                                          </p:stCondLst>
                                        </p:cTn>
                                        <p:tgtEl>
                                          <p:spTgt spid="8"/>
                                        </p:tgtEl>
                                        <p:attrNameLst>
                                          <p:attrName>ppt_x</p:attrName>
                                          <p:attrName>ppt_y</p:attrName>
                                        </p:attrNameLst>
                                      </p:cBhvr>
                                    </p:animMotion>
                                    <p:animEffect transition="in" filter="fade">
                                      <p:cBhvr>
                                        <p:cTn id="60" dur="1000"/>
                                        <p:tgtEl>
                                          <p:spTgt spid="8"/>
                                        </p:tgtEl>
                                      </p:cBhvr>
                                    </p:animEffect>
                                  </p:childTnLst>
                                </p:cTn>
                              </p:par>
                            </p:childTnLst>
                          </p:cTn>
                        </p:par>
                      </p:childTnLst>
                    </p:cTn>
                  </p:par>
                  <p:par>
                    <p:cTn id="61" fill="hold">
                      <p:stCondLst>
                        <p:cond delay="indefinite"/>
                      </p:stCondLst>
                      <p:childTnLst>
                        <p:par>
                          <p:cTn id="62" fill="hold">
                            <p:stCondLst>
                              <p:cond delay="0"/>
                            </p:stCondLst>
                            <p:childTnLst>
                              <p:par>
                                <p:cTn id="63" presetID="26" presetClass="entr" presetSubtype="0" fill="hold" grpId="0" nodeType="clickEffect">
                                  <p:stCondLst>
                                    <p:cond delay="0"/>
                                  </p:stCondLst>
                                  <p:childTnLst>
                                    <p:set>
                                      <p:cBhvr>
                                        <p:cTn id="64" dur="1" fill="hold">
                                          <p:stCondLst>
                                            <p:cond delay="0"/>
                                          </p:stCondLst>
                                        </p:cTn>
                                        <p:tgtEl>
                                          <p:spTgt spid="9"/>
                                        </p:tgtEl>
                                        <p:attrNameLst>
                                          <p:attrName>style.visibility</p:attrName>
                                        </p:attrNameLst>
                                      </p:cBhvr>
                                      <p:to>
                                        <p:strVal val="visible"/>
                                      </p:to>
                                    </p:set>
                                    <p:animEffect transition="in" filter="wipe(down)">
                                      <p:cBhvr>
                                        <p:cTn id="65" dur="580">
                                          <p:stCondLst>
                                            <p:cond delay="0"/>
                                          </p:stCondLst>
                                        </p:cTn>
                                        <p:tgtEl>
                                          <p:spTgt spid="9"/>
                                        </p:tgtEl>
                                      </p:cBhvr>
                                    </p:animEffect>
                                    <p:anim calcmode="lin" valueType="num">
                                      <p:cBhvr>
                                        <p:cTn id="66"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67"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68"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69"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70"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71" dur="26">
                                          <p:stCondLst>
                                            <p:cond delay="650"/>
                                          </p:stCondLst>
                                        </p:cTn>
                                        <p:tgtEl>
                                          <p:spTgt spid="9"/>
                                        </p:tgtEl>
                                      </p:cBhvr>
                                      <p:to x="100000" y="60000"/>
                                    </p:animScale>
                                    <p:animScale>
                                      <p:cBhvr>
                                        <p:cTn id="72" dur="166" decel="50000">
                                          <p:stCondLst>
                                            <p:cond delay="676"/>
                                          </p:stCondLst>
                                        </p:cTn>
                                        <p:tgtEl>
                                          <p:spTgt spid="9"/>
                                        </p:tgtEl>
                                      </p:cBhvr>
                                      <p:to x="100000" y="100000"/>
                                    </p:animScale>
                                    <p:animScale>
                                      <p:cBhvr>
                                        <p:cTn id="73" dur="26">
                                          <p:stCondLst>
                                            <p:cond delay="1312"/>
                                          </p:stCondLst>
                                        </p:cTn>
                                        <p:tgtEl>
                                          <p:spTgt spid="9"/>
                                        </p:tgtEl>
                                      </p:cBhvr>
                                      <p:to x="100000" y="80000"/>
                                    </p:animScale>
                                    <p:animScale>
                                      <p:cBhvr>
                                        <p:cTn id="74" dur="166" decel="50000">
                                          <p:stCondLst>
                                            <p:cond delay="1338"/>
                                          </p:stCondLst>
                                        </p:cTn>
                                        <p:tgtEl>
                                          <p:spTgt spid="9"/>
                                        </p:tgtEl>
                                      </p:cBhvr>
                                      <p:to x="100000" y="100000"/>
                                    </p:animScale>
                                    <p:animScale>
                                      <p:cBhvr>
                                        <p:cTn id="75" dur="26">
                                          <p:stCondLst>
                                            <p:cond delay="1642"/>
                                          </p:stCondLst>
                                        </p:cTn>
                                        <p:tgtEl>
                                          <p:spTgt spid="9"/>
                                        </p:tgtEl>
                                      </p:cBhvr>
                                      <p:to x="100000" y="90000"/>
                                    </p:animScale>
                                    <p:animScale>
                                      <p:cBhvr>
                                        <p:cTn id="76" dur="166" decel="50000">
                                          <p:stCondLst>
                                            <p:cond delay="1668"/>
                                          </p:stCondLst>
                                        </p:cTn>
                                        <p:tgtEl>
                                          <p:spTgt spid="9"/>
                                        </p:tgtEl>
                                      </p:cBhvr>
                                      <p:to x="100000" y="100000"/>
                                    </p:animScale>
                                    <p:animScale>
                                      <p:cBhvr>
                                        <p:cTn id="77" dur="26">
                                          <p:stCondLst>
                                            <p:cond delay="1808"/>
                                          </p:stCondLst>
                                        </p:cTn>
                                        <p:tgtEl>
                                          <p:spTgt spid="9"/>
                                        </p:tgtEl>
                                      </p:cBhvr>
                                      <p:to x="100000" y="95000"/>
                                    </p:animScale>
                                    <p:animScale>
                                      <p:cBhvr>
                                        <p:cTn id="78" dur="166" decel="50000">
                                          <p:stCondLst>
                                            <p:cond delay="1834"/>
                                          </p:stCondLst>
                                        </p:cTn>
                                        <p:tgtEl>
                                          <p:spTgt spid="9"/>
                                        </p:tgtEl>
                                      </p:cBhvr>
                                      <p:to x="100000" y="100000"/>
                                    </p:animScale>
                                  </p:childTnLst>
                                </p:cTn>
                              </p:par>
                            </p:childTnLst>
                          </p:cTn>
                        </p:par>
                      </p:childTnLst>
                    </p:cTn>
                  </p:par>
                  <p:par>
                    <p:cTn id="79" fill="hold">
                      <p:stCondLst>
                        <p:cond delay="indefinite"/>
                      </p:stCondLst>
                      <p:childTnLst>
                        <p:par>
                          <p:cTn id="80" fill="hold">
                            <p:stCondLst>
                              <p:cond delay="0"/>
                            </p:stCondLst>
                            <p:childTnLst>
                              <p:par>
                                <p:cTn id="81" presetID="52" presetClass="entr" presetSubtype="0" fill="hold" grpId="0" nodeType="clickEffect">
                                  <p:stCondLst>
                                    <p:cond delay="0"/>
                                  </p:stCondLst>
                                  <p:childTnLst>
                                    <p:set>
                                      <p:cBhvr>
                                        <p:cTn id="82" dur="1" fill="hold">
                                          <p:stCondLst>
                                            <p:cond delay="0"/>
                                          </p:stCondLst>
                                        </p:cTn>
                                        <p:tgtEl>
                                          <p:spTgt spid="10"/>
                                        </p:tgtEl>
                                        <p:attrNameLst>
                                          <p:attrName>style.visibility</p:attrName>
                                        </p:attrNameLst>
                                      </p:cBhvr>
                                      <p:to>
                                        <p:strVal val="visible"/>
                                      </p:to>
                                    </p:set>
                                    <p:animScale>
                                      <p:cBhvr>
                                        <p:cTn id="83" dur="1000" decel="50000" fill="hold">
                                          <p:stCondLst>
                                            <p:cond delay="0"/>
                                          </p:stCondLst>
                                        </p:cTn>
                                        <p:tgtEl>
                                          <p:spTgt spid="1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4" dur="1000" decel="50000" fill="hold">
                                          <p:stCondLst>
                                            <p:cond delay="0"/>
                                          </p:stCondLst>
                                        </p:cTn>
                                        <p:tgtEl>
                                          <p:spTgt spid="10"/>
                                        </p:tgtEl>
                                        <p:attrNameLst>
                                          <p:attrName>ppt_x</p:attrName>
                                          <p:attrName>ppt_y</p:attrName>
                                        </p:attrNameLst>
                                      </p:cBhvr>
                                    </p:animMotion>
                                    <p:animEffect transition="in" filter="fade">
                                      <p:cBhvr>
                                        <p:cTn id="85" dur="1000"/>
                                        <p:tgtEl>
                                          <p:spTgt spid="10"/>
                                        </p:tgtEl>
                                      </p:cBhvr>
                                    </p:animEffect>
                                  </p:childTnLst>
                                </p:cTn>
                              </p:par>
                            </p:childTnLst>
                          </p:cTn>
                        </p:par>
                      </p:childTnLst>
                    </p:cTn>
                  </p:par>
                  <p:par>
                    <p:cTn id="86" fill="hold">
                      <p:stCondLst>
                        <p:cond delay="indefinite"/>
                      </p:stCondLst>
                      <p:childTnLst>
                        <p:par>
                          <p:cTn id="87" fill="hold">
                            <p:stCondLst>
                              <p:cond delay="0"/>
                            </p:stCondLst>
                            <p:childTnLst>
                              <p:par>
                                <p:cTn id="88" presetID="26" presetClass="entr" presetSubtype="0" fill="hold" grpId="0" nodeType="clickEffect">
                                  <p:stCondLst>
                                    <p:cond delay="0"/>
                                  </p:stCondLst>
                                  <p:childTnLst>
                                    <p:set>
                                      <p:cBhvr>
                                        <p:cTn id="89" dur="1" fill="hold">
                                          <p:stCondLst>
                                            <p:cond delay="0"/>
                                          </p:stCondLst>
                                        </p:cTn>
                                        <p:tgtEl>
                                          <p:spTgt spid="11"/>
                                        </p:tgtEl>
                                        <p:attrNameLst>
                                          <p:attrName>style.visibility</p:attrName>
                                        </p:attrNameLst>
                                      </p:cBhvr>
                                      <p:to>
                                        <p:strVal val="visible"/>
                                      </p:to>
                                    </p:set>
                                    <p:animEffect transition="in" filter="wipe(down)">
                                      <p:cBhvr>
                                        <p:cTn id="90" dur="580">
                                          <p:stCondLst>
                                            <p:cond delay="0"/>
                                          </p:stCondLst>
                                        </p:cTn>
                                        <p:tgtEl>
                                          <p:spTgt spid="11"/>
                                        </p:tgtEl>
                                      </p:cBhvr>
                                    </p:animEffect>
                                    <p:anim calcmode="lin" valueType="num">
                                      <p:cBhvr>
                                        <p:cTn id="91"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92"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93"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94"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95"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96" dur="26">
                                          <p:stCondLst>
                                            <p:cond delay="650"/>
                                          </p:stCondLst>
                                        </p:cTn>
                                        <p:tgtEl>
                                          <p:spTgt spid="11"/>
                                        </p:tgtEl>
                                      </p:cBhvr>
                                      <p:to x="100000" y="60000"/>
                                    </p:animScale>
                                    <p:animScale>
                                      <p:cBhvr>
                                        <p:cTn id="97" dur="166" decel="50000">
                                          <p:stCondLst>
                                            <p:cond delay="676"/>
                                          </p:stCondLst>
                                        </p:cTn>
                                        <p:tgtEl>
                                          <p:spTgt spid="11"/>
                                        </p:tgtEl>
                                      </p:cBhvr>
                                      <p:to x="100000" y="100000"/>
                                    </p:animScale>
                                    <p:animScale>
                                      <p:cBhvr>
                                        <p:cTn id="98" dur="26">
                                          <p:stCondLst>
                                            <p:cond delay="1312"/>
                                          </p:stCondLst>
                                        </p:cTn>
                                        <p:tgtEl>
                                          <p:spTgt spid="11"/>
                                        </p:tgtEl>
                                      </p:cBhvr>
                                      <p:to x="100000" y="80000"/>
                                    </p:animScale>
                                    <p:animScale>
                                      <p:cBhvr>
                                        <p:cTn id="99" dur="166" decel="50000">
                                          <p:stCondLst>
                                            <p:cond delay="1338"/>
                                          </p:stCondLst>
                                        </p:cTn>
                                        <p:tgtEl>
                                          <p:spTgt spid="11"/>
                                        </p:tgtEl>
                                      </p:cBhvr>
                                      <p:to x="100000" y="100000"/>
                                    </p:animScale>
                                    <p:animScale>
                                      <p:cBhvr>
                                        <p:cTn id="100" dur="26">
                                          <p:stCondLst>
                                            <p:cond delay="1642"/>
                                          </p:stCondLst>
                                        </p:cTn>
                                        <p:tgtEl>
                                          <p:spTgt spid="11"/>
                                        </p:tgtEl>
                                      </p:cBhvr>
                                      <p:to x="100000" y="90000"/>
                                    </p:animScale>
                                    <p:animScale>
                                      <p:cBhvr>
                                        <p:cTn id="101" dur="166" decel="50000">
                                          <p:stCondLst>
                                            <p:cond delay="1668"/>
                                          </p:stCondLst>
                                        </p:cTn>
                                        <p:tgtEl>
                                          <p:spTgt spid="11"/>
                                        </p:tgtEl>
                                      </p:cBhvr>
                                      <p:to x="100000" y="100000"/>
                                    </p:animScale>
                                    <p:animScale>
                                      <p:cBhvr>
                                        <p:cTn id="102" dur="26">
                                          <p:stCondLst>
                                            <p:cond delay="1808"/>
                                          </p:stCondLst>
                                        </p:cTn>
                                        <p:tgtEl>
                                          <p:spTgt spid="11"/>
                                        </p:tgtEl>
                                      </p:cBhvr>
                                      <p:to x="100000" y="95000"/>
                                    </p:animScale>
                                    <p:animScale>
                                      <p:cBhvr>
                                        <p:cTn id="103" dur="166" decel="50000">
                                          <p:stCondLst>
                                            <p:cond delay="1834"/>
                                          </p:stCondLst>
                                        </p:cTn>
                                        <p:tgtEl>
                                          <p:spTgt spid="11"/>
                                        </p:tgtEl>
                                      </p:cBhvr>
                                      <p:to x="100000" y="100000"/>
                                    </p:animScale>
                                  </p:childTnLst>
                                </p:cTn>
                              </p:par>
                            </p:childTnLst>
                          </p:cTn>
                        </p:par>
                      </p:childTnLst>
                    </p:cTn>
                  </p:par>
                  <p:par>
                    <p:cTn id="104" fill="hold">
                      <p:stCondLst>
                        <p:cond delay="indefinite"/>
                      </p:stCondLst>
                      <p:childTnLst>
                        <p:par>
                          <p:cTn id="105" fill="hold">
                            <p:stCondLst>
                              <p:cond delay="0"/>
                            </p:stCondLst>
                            <p:childTnLst>
                              <p:par>
                                <p:cTn id="106" presetID="52" presetClass="entr" presetSubtype="0" fill="hold" grpId="0" nodeType="clickEffect">
                                  <p:stCondLst>
                                    <p:cond delay="0"/>
                                  </p:stCondLst>
                                  <p:childTnLst>
                                    <p:set>
                                      <p:cBhvr>
                                        <p:cTn id="107" dur="1" fill="hold">
                                          <p:stCondLst>
                                            <p:cond delay="0"/>
                                          </p:stCondLst>
                                        </p:cTn>
                                        <p:tgtEl>
                                          <p:spTgt spid="12"/>
                                        </p:tgtEl>
                                        <p:attrNameLst>
                                          <p:attrName>style.visibility</p:attrName>
                                        </p:attrNameLst>
                                      </p:cBhvr>
                                      <p:to>
                                        <p:strVal val="visible"/>
                                      </p:to>
                                    </p:set>
                                    <p:animScale>
                                      <p:cBhvr>
                                        <p:cTn id="108" dur="1000" decel="50000" fill="hold">
                                          <p:stCondLst>
                                            <p:cond delay="0"/>
                                          </p:stCondLst>
                                        </p:cTn>
                                        <p:tgtEl>
                                          <p:spTgt spid="1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9" dur="1000" decel="50000" fill="hold">
                                          <p:stCondLst>
                                            <p:cond delay="0"/>
                                          </p:stCondLst>
                                        </p:cTn>
                                        <p:tgtEl>
                                          <p:spTgt spid="12"/>
                                        </p:tgtEl>
                                        <p:attrNameLst>
                                          <p:attrName>ppt_x</p:attrName>
                                          <p:attrName>ppt_y</p:attrName>
                                        </p:attrNameLst>
                                      </p:cBhvr>
                                    </p:animMotion>
                                    <p:animEffect transition="in" filter="fade">
                                      <p:cBhvr>
                                        <p:cTn id="110" dur="1000"/>
                                        <p:tgtEl>
                                          <p:spTgt spid="12"/>
                                        </p:tgtEl>
                                      </p:cBhvr>
                                    </p:animEffect>
                                  </p:childTnLst>
                                </p:cTn>
                              </p:par>
                            </p:childTnLst>
                          </p:cTn>
                        </p:par>
                      </p:childTnLst>
                    </p:cTn>
                  </p:par>
                  <p:par>
                    <p:cTn id="111" fill="hold">
                      <p:stCondLst>
                        <p:cond delay="indefinite"/>
                      </p:stCondLst>
                      <p:childTnLst>
                        <p:par>
                          <p:cTn id="112" fill="hold">
                            <p:stCondLst>
                              <p:cond delay="0"/>
                            </p:stCondLst>
                            <p:childTnLst>
                              <p:par>
                                <p:cTn id="113" presetID="26" presetClass="entr" presetSubtype="0" fill="hold" grpId="0" nodeType="clickEffect">
                                  <p:stCondLst>
                                    <p:cond delay="0"/>
                                  </p:stCondLst>
                                  <p:childTnLst>
                                    <p:set>
                                      <p:cBhvr>
                                        <p:cTn id="114" dur="1" fill="hold">
                                          <p:stCondLst>
                                            <p:cond delay="0"/>
                                          </p:stCondLst>
                                        </p:cTn>
                                        <p:tgtEl>
                                          <p:spTgt spid="13"/>
                                        </p:tgtEl>
                                        <p:attrNameLst>
                                          <p:attrName>style.visibility</p:attrName>
                                        </p:attrNameLst>
                                      </p:cBhvr>
                                      <p:to>
                                        <p:strVal val="visible"/>
                                      </p:to>
                                    </p:set>
                                    <p:animEffect transition="in" filter="wipe(down)">
                                      <p:cBhvr>
                                        <p:cTn id="115" dur="580">
                                          <p:stCondLst>
                                            <p:cond delay="0"/>
                                          </p:stCondLst>
                                        </p:cTn>
                                        <p:tgtEl>
                                          <p:spTgt spid="13"/>
                                        </p:tgtEl>
                                      </p:cBhvr>
                                    </p:animEffect>
                                    <p:anim calcmode="lin" valueType="num">
                                      <p:cBhvr>
                                        <p:cTn id="116"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17"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18"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19"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20"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21" dur="26">
                                          <p:stCondLst>
                                            <p:cond delay="650"/>
                                          </p:stCondLst>
                                        </p:cTn>
                                        <p:tgtEl>
                                          <p:spTgt spid="13"/>
                                        </p:tgtEl>
                                      </p:cBhvr>
                                      <p:to x="100000" y="60000"/>
                                    </p:animScale>
                                    <p:animScale>
                                      <p:cBhvr>
                                        <p:cTn id="122" dur="166" decel="50000">
                                          <p:stCondLst>
                                            <p:cond delay="676"/>
                                          </p:stCondLst>
                                        </p:cTn>
                                        <p:tgtEl>
                                          <p:spTgt spid="13"/>
                                        </p:tgtEl>
                                      </p:cBhvr>
                                      <p:to x="100000" y="100000"/>
                                    </p:animScale>
                                    <p:animScale>
                                      <p:cBhvr>
                                        <p:cTn id="123" dur="26">
                                          <p:stCondLst>
                                            <p:cond delay="1312"/>
                                          </p:stCondLst>
                                        </p:cTn>
                                        <p:tgtEl>
                                          <p:spTgt spid="13"/>
                                        </p:tgtEl>
                                      </p:cBhvr>
                                      <p:to x="100000" y="80000"/>
                                    </p:animScale>
                                    <p:animScale>
                                      <p:cBhvr>
                                        <p:cTn id="124" dur="166" decel="50000">
                                          <p:stCondLst>
                                            <p:cond delay="1338"/>
                                          </p:stCondLst>
                                        </p:cTn>
                                        <p:tgtEl>
                                          <p:spTgt spid="13"/>
                                        </p:tgtEl>
                                      </p:cBhvr>
                                      <p:to x="100000" y="100000"/>
                                    </p:animScale>
                                    <p:animScale>
                                      <p:cBhvr>
                                        <p:cTn id="125" dur="26">
                                          <p:stCondLst>
                                            <p:cond delay="1642"/>
                                          </p:stCondLst>
                                        </p:cTn>
                                        <p:tgtEl>
                                          <p:spTgt spid="13"/>
                                        </p:tgtEl>
                                      </p:cBhvr>
                                      <p:to x="100000" y="90000"/>
                                    </p:animScale>
                                    <p:animScale>
                                      <p:cBhvr>
                                        <p:cTn id="126" dur="166" decel="50000">
                                          <p:stCondLst>
                                            <p:cond delay="1668"/>
                                          </p:stCondLst>
                                        </p:cTn>
                                        <p:tgtEl>
                                          <p:spTgt spid="13"/>
                                        </p:tgtEl>
                                      </p:cBhvr>
                                      <p:to x="100000" y="100000"/>
                                    </p:animScale>
                                    <p:animScale>
                                      <p:cBhvr>
                                        <p:cTn id="127" dur="26">
                                          <p:stCondLst>
                                            <p:cond delay="1808"/>
                                          </p:stCondLst>
                                        </p:cTn>
                                        <p:tgtEl>
                                          <p:spTgt spid="13"/>
                                        </p:tgtEl>
                                      </p:cBhvr>
                                      <p:to x="100000" y="95000"/>
                                    </p:animScale>
                                    <p:animScale>
                                      <p:cBhvr>
                                        <p:cTn id="128" dur="166" decel="50000">
                                          <p:stCondLst>
                                            <p:cond delay="1834"/>
                                          </p:stCondLst>
                                        </p:cTn>
                                        <p:tgtEl>
                                          <p:spTgt spid="1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animBg="1"/>
      <p:bldP spid="7" grpId="0" animBg="1"/>
      <p:bldP spid="8" grpId="0" animBg="1"/>
      <p:bldP spid="9" grpId="0" animBg="1"/>
      <p:bldP spid="10" grpId="0" animBg="1"/>
      <p:bldP spid="11" grpId="0" animBg="1"/>
      <p:bldP spid="12" grpId="0" animBg="1"/>
      <p:bldP spid="1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Title 3"/>
          <p:cNvSpPr txBox="1">
            <a:spLocks/>
          </p:cNvSpPr>
          <p:nvPr/>
        </p:nvSpPr>
        <p:spPr>
          <a:xfrm>
            <a:off x="424634" y="64393"/>
            <a:ext cx="8217090" cy="1081825"/>
          </a:xfrm>
          <a:prstGeom prst="rect">
            <a:avLst/>
          </a:prstGeom>
        </p:spPr>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a:lstStyle>
          <a:p>
            <a:r>
              <a:rPr lang="es-ES" sz="3200" b="1" dirty="0" err="1">
                <a:solidFill>
                  <a:schemeClr val="bg1">
                    <a:lumMod val="95000"/>
                    <a:lumOff val="5000"/>
                  </a:schemeClr>
                </a:solidFill>
                <a:effectLst/>
              </a:rPr>
              <a:t>Syarat-Syarat</a:t>
            </a:r>
            <a:r>
              <a:rPr lang="es-ES" sz="3200" b="1" dirty="0">
                <a:solidFill>
                  <a:schemeClr val="bg1">
                    <a:lumMod val="95000"/>
                    <a:lumOff val="5000"/>
                  </a:schemeClr>
                </a:solidFill>
                <a:effectLst/>
              </a:rPr>
              <a:t> </a:t>
            </a:r>
            <a:r>
              <a:rPr lang="es-ES" sz="3200" b="1" dirty="0" err="1">
                <a:solidFill>
                  <a:schemeClr val="bg1">
                    <a:lumMod val="95000"/>
                    <a:lumOff val="5000"/>
                  </a:schemeClr>
                </a:solidFill>
                <a:effectLst/>
              </a:rPr>
              <a:t>Pengurus</a:t>
            </a:r>
            <a:r>
              <a:rPr lang="es-ES" sz="3200" b="1" dirty="0">
                <a:solidFill>
                  <a:schemeClr val="bg1">
                    <a:lumMod val="95000"/>
                    <a:lumOff val="5000"/>
                  </a:schemeClr>
                </a:solidFill>
                <a:effectLst/>
              </a:rPr>
              <a:t> dan </a:t>
            </a:r>
            <a:r>
              <a:rPr lang="es-ES" sz="3200" b="1" dirty="0" err="1" smtClean="0">
                <a:solidFill>
                  <a:schemeClr val="bg1">
                    <a:lumMod val="95000"/>
                    <a:lumOff val="5000"/>
                  </a:schemeClr>
                </a:solidFill>
                <a:effectLst/>
              </a:rPr>
              <a:t>Anggota</a:t>
            </a:r>
            <a:endParaRPr lang="en-US" sz="3200" dirty="0">
              <a:solidFill>
                <a:schemeClr val="bg1">
                  <a:lumMod val="95000"/>
                  <a:lumOff val="5000"/>
                </a:schemeClr>
              </a:solidFill>
              <a:effectLst/>
            </a:endParaRPr>
          </a:p>
        </p:txBody>
      </p:sp>
      <p:sp>
        <p:nvSpPr>
          <p:cNvPr id="3" name="Title 2"/>
          <p:cNvSpPr>
            <a:spLocks noGrp="1"/>
          </p:cNvSpPr>
          <p:nvPr>
            <p:ph type="title"/>
          </p:nvPr>
        </p:nvSpPr>
        <p:spPr>
          <a:xfrm>
            <a:off x="372936" y="1249251"/>
            <a:ext cx="8229600" cy="5228822"/>
          </a:xfrm>
        </p:spPr>
        <p:txBody>
          <a:bodyPr>
            <a:noAutofit/>
          </a:bodyPr>
          <a:lstStyle/>
          <a:p>
            <a:pPr marL="0"/>
            <a:r>
              <a:rPr lang="es-ES" sz="2200" dirty="0" smtClean="0">
                <a:solidFill>
                  <a:schemeClr val="bg1"/>
                </a:solidFill>
                <a:effectLst/>
              </a:rPr>
              <a:t>(1) </a:t>
            </a:r>
            <a:r>
              <a:rPr lang="es-ES" sz="2200" dirty="0" err="1" smtClean="0">
                <a:solidFill>
                  <a:schemeClr val="bg1"/>
                </a:solidFill>
                <a:effectLst/>
              </a:rPr>
              <a:t>Beriman</a:t>
            </a:r>
            <a:r>
              <a:rPr lang="es-ES" sz="2200" dirty="0" smtClean="0">
                <a:solidFill>
                  <a:schemeClr val="bg1"/>
                </a:solidFill>
                <a:effectLst/>
              </a:rPr>
              <a:t> </a:t>
            </a:r>
            <a:r>
              <a:rPr lang="es-ES" sz="2200" dirty="0">
                <a:solidFill>
                  <a:schemeClr val="bg1"/>
                </a:solidFill>
                <a:effectLst/>
              </a:rPr>
              <a:t>dan </a:t>
            </a:r>
            <a:r>
              <a:rPr lang="es-ES" sz="2200" dirty="0" err="1">
                <a:solidFill>
                  <a:schemeClr val="bg1"/>
                </a:solidFill>
                <a:effectLst/>
              </a:rPr>
              <a:t>taqwa</a:t>
            </a:r>
            <a:r>
              <a:rPr lang="es-ES" sz="2200" dirty="0">
                <a:solidFill>
                  <a:schemeClr val="bg1"/>
                </a:solidFill>
                <a:effectLst/>
              </a:rPr>
              <a:t> </a:t>
            </a:r>
            <a:r>
              <a:rPr lang="es-ES" sz="2200" dirty="0" err="1">
                <a:solidFill>
                  <a:schemeClr val="bg1"/>
                </a:solidFill>
                <a:effectLst/>
              </a:rPr>
              <a:t>terhadap</a:t>
            </a:r>
            <a:r>
              <a:rPr lang="es-ES" sz="2200" dirty="0">
                <a:solidFill>
                  <a:schemeClr val="bg1"/>
                </a:solidFill>
                <a:effectLst/>
              </a:rPr>
              <a:t> </a:t>
            </a:r>
            <a:r>
              <a:rPr lang="es-ES" sz="2200" dirty="0" err="1">
                <a:solidFill>
                  <a:schemeClr val="bg1"/>
                </a:solidFill>
                <a:effectLst/>
              </a:rPr>
              <a:t>Tuhan</a:t>
            </a:r>
            <a:r>
              <a:rPr lang="es-ES" sz="2200" dirty="0">
                <a:solidFill>
                  <a:schemeClr val="bg1"/>
                </a:solidFill>
                <a:effectLst/>
              </a:rPr>
              <a:t> Yang </a:t>
            </a:r>
            <a:r>
              <a:rPr lang="es-ES" sz="2200" dirty="0" err="1">
                <a:solidFill>
                  <a:schemeClr val="bg1"/>
                </a:solidFill>
                <a:effectLst/>
              </a:rPr>
              <a:t>Maha</a:t>
            </a:r>
            <a:r>
              <a:rPr lang="es-ES" sz="2200" dirty="0">
                <a:solidFill>
                  <a:schemeClr val="bg1"/>
                </a:solidFill>
                <a:effectLst/>
              </a:rPr>
              <a:t> </a:t>
            </a:r>
            <a:r>
              <a:rPr lang="es-ES" sz="2200" dirty="0" smtClean="0">
                <a:solidFill>
                  <a:schemeClr val="bg1"/>
                </a:solidFill>
                <a:effectLst/>
              </a:rPr>
              <a:t>Esa.</a:t>
            </a:r>
            <a:r>
              <a:rPr lang="id-ID" sz="2200" dirty="0" smtClean="0">
                <a:solidFill>
                  <a:schemeClr val="bg1"/>
                </a:solidFill>
                <a:effectLst/>
              </a:rPr>
              <a:t/>
            </a:r>
            <a:br>
              <a:rPr lang="id-ID" sz="2200" dirty="0" smtClean="0">
                <a:solidFill>
                  <a:schemeClr val="bg1"/>
                </a:solidFill>
                <a:effectLst/>
              </a:rPr>
            </a:br>
            <a:r>
              <a:rPr lang="es-ES" sz="2200" dirty="0" smtClean="0">
                <a:solidFill>
                  <a:schemeClr val="bg1"/>
                </a:solidFill>
                <a:effectLst/>
              </a:rPr>
              <a:t>(2) </a:t>
            </a:r>
            <a:r>
              <a:rPr lang="es-ES" sz="2200" dirty="0" err="1" smtClean="0">
                <a:solidFill>
                  <a:schemeClr val="bg1"/>
                </a:solidFill>
                <a:effectLst/>
              </a:rPr>
              <a:t>Berjiwa</a:t>
            </a:r>
            <a:r>
              <a:rPr lang="es-ES" sz="2200" dirty="0" smtClean="0">
                <a:solidFill>
                  <a:schemeClr val="bg1"/>
                </a:solidFill>
                <a:effectLst/>
              </a:rPr>
              <a:t> </a:t>
            </a:r>
            <a:r>
              <a:rPr lang="es-ES" sz="2200" dirty="0" err="1">
                <a:solidFill>
                  <a:schemeClr val="bg1"/>
                </a:solidFill>
                <a:effectLst/>
              </a:rPr>
              <a:t>nasionalisme</a:t>
            </a:r>
            <a:r>
              <a:rPr lang="es-ES" sz="2200" dirty="0">
                <a:solidFill>
                  <a:schemeClr val="bg1"/>
                </a:solidFill>
                <a:effectLst/>
              </a:rPr>
              <a:t> yang </a:t>
            </a:r>
            <a:r>
              <a:rPr lang="es-ES" sz="2200" dirty="0" err="1">
                <a:solidFill>
                  <a:schemeClr val="bg1"/>
                </a:solidFill>
                <a:effectLst/>
              </a:rPr>
              <a:t>berlandaskan</a:t>
            </a:r>
            <a:r>
              <a:rPr lang="es-ES" sz="2200" dirty="0">
                <a:solidFill>
                  <a:schemeClr val="bg1"/>
                </a:solidFill>
                <a:effectLst/>
              </a:rPr>
              <a:t> </a:t>
            </a:r>
            <a:r>
              <a:rPr lang="es-ES" sz="2200" dirty="0" err="1">
                <a:solidFill>
                  <a:schemeClr val="bg1"/>
                </a:solidFill>
                <a:effectLst/>
              </a:rPr>
              <a:t>Pancasila</a:t>
            </a:r>
            <a:r>
              <a:rPr lang="es-ES" sz="2200" dirty="0">
                <a:solidFill>
                  <a:schemeClr val="bg1"/>
                </a:solidFill>
                <a:effectLst/>
              </a:rPr>
              <a:t> dan UUD 1945.</a:t>
            </a:r>
            <a:r>
              <a:rPr lang="en-US" sz="2200" dirty="0">
                <a:solidFill>
                  <a:schemeClr val="bg1"/>
                </a:solidFill>
                <a:effectLst/>
              </a:rPr>
              <a:t/>
            </a:r>
            <a:br>
              <a:rPr lang="en-US" sz="2200" dirty="0">
                <a:solidFill>
                  <a:schemeClr val="bg1"/>
                </a:solidFill>
                <a:effectLst/>
              </a:rPr>
            </a:br>
            <a:r>
              <a:rPr lang="es-ES" sz="2200" dirty="0">
                <a:solidFill>
                  <a:schemeClr val="bg1"/>
                </a:solidFill>
                <a:effectLst/>
              </a:rPr>
              <a:t>(3) </a:t>
            </a:r>
            <a:r>
              <a:rPr lang="es-ES" sz="2200" dirty="0" err="1" smtClean="0">
                <a:solidFill>
                  <a:schemeClr val="bg1"/>
                </a:solidFill>
                <a:effectLst/>
              </a:rPr>
              <a:t>Memiliki</a:t>
            </a:r>
            <a:r>
              <a:rPr lang="es-ES" sz="2200" dirty="0" smtClean="0">
                <a:solidFill>
                  <a:schemeClr val="bg1"/>
                </a:solidFill>
                <a:effectLst/>
              </a:rPr>
              <a:t> </a:t>
            </a:r>
            <a:r>
              <a:rPr lang="es-ES" sz="2200" dirty="0" err="1">
                <a:solidFill>
                  <a:schemeClr val="bg1"/>
                </a:solidFill>
                <a:effectLst/>
              </a:rPr>
              <a:t>kepribadian</a:t>
            </a:r>
            <a:r>
              <a:rPr lang="es-ES" sz="2200" dirty="0">
                <a:solidFill>
                  <a:schemeClr val="bg1"/>
                </a:solidFill>
                <a:effectLst/>
              </a:rPr>
              <a:t> yang </a:t>
            </a:r>
            <a:r>
              <a:rPr lang="es-ES" sz="2200" dirty="0" err="1">
                <a:solidFill>
                  <a:schemeClr val="bg1"/>
                </a:solidFill>
                <a:effectLst/>
              </a:rPr>
              <a:t>dapat</a:t>
            </a:r>
            <a:r>
              <a:rPr lang="es-ES" sz="2200" dirty="0">
                <a:solidFill>
                  <a:schemeClr val="bg1"/>
                </a:solidFill>
                <a:effectLst/>
              </a:rPr>
              <a:t> </a:t>
            </a:r>
            <a:r>
              <a:rPr lang="es-ES" sz="2200" dirty="0" err="1">
                <a:solidFill>
                  <a:schemeClr val="bg1"/>
                </a:solidFill>
                <a:effectLst/>
              </a:rPr>
              <a:t>diterima</a:t>
            </a:r>
            <a:r>
              <a:rPr lang="es-ES" sz="2200" dirty="0">
                <a:solidFill>
                  <a:schemeClr val="bg1"/>
                </a:solidFill>
                <a:effectLst/>
              </a:rPr>
              <a:t> dan </a:t>
            </a:r>
            <a:r>
              <a:rPr lang="es-ES" sz="2200" dirty="0" err="1">
                <a:solidFill>
                  <a:schemeClr val="bg1"/>
                </a:solidFill>
                <a:effectLst/>
              </a:rPr>
              <a:t>disegani</a:t>
            </a:r>
            <a:r>
              <a:rPr lang="es-ES" sz="2200" dirty="0">
                <a:solidFill>
                  <a:schemeClr val="bg1"/>
                </a:solidFill>
                <a:effectLst/>
              </a:rPr>
              <a:t> </a:t>
            </a:r>
            <a:r>
              <a:rPr lang="es-ES" sz="2200" dirty="0" err="1">
                <a:solidFill>
                  <a:schemeClr val="bg1"/>
                </a:solidFill>
                <a:effectLst/>
              </a:rPr>
              <a:t>serta</a:t>
            </a:r>
            <a:r>
              <a:rPr lang="es-ES" sz="2200" dirty="0">
                <a:solidFill>
                  <a:schemeClr val="bg1"/>
                </a:solidFill>
                <a:effectLst/>
              </a:rPr>
              <a:t> </a:t>
            </a:r>
            <a:r>
              <a:rPr lang="es-ES" sz="2200" dirty="0" err="1">
                <a:solidFill>
                  <a:schemeClr val="bg1"/>
                </a:solidFill>
                <a:effectLst/>
              </a:rPr>
              <a:t>memiliki</a:t>
            </a:r>
            <a:r>
              <a:rPr lang="es-ES" sz="2200" dirty="0">
                <a:solidFill>
                  <a:schemeClr val="bg1"/>
                </a:solidFill>
                <a:effectLst/>
              </a:rPr>
              <a:t> </a:t>
            </a:r>
            <a:r>
              <a:rPr lang="es-ES" sz="2200" dirty="0" err="1">
                <a:solidFill>
                  <a:schemeClr val="bg1"/>
                </a:solidFill>
                <a:effectLst/>
              </a:rPr>
              <a:t>kredibilitas</a:t>
            </a:r>
            <a:r>
              <a:rPr lang="es-ES" sz="2200" dirty="0">
                <a:solidFill>
                  <a:schemeClr val="bg1"/>
                </a:solidFill>
                <a:effectLst/>
              </a:rPr>
              <a:t> </a:t>
            </a:r>
            <a:r>
              <a:rPr lang="es-ES" sz="2200" dirty="0" err="1">
                <a:solidFill>
                  <a:schemeClr val="bg1"/>
                </a:solidFill>
                <a:effectLst/>
              </a:rPr>
              <a:t>profesi</a:t>
            </a:r>
            <a:r>
              <a:rPr lang="es-ES" sz="2200" dirty="0">
                <a:solidFill>
                  <a:schemeClr val="bg1"/>
                </a:solidFill>
                <a:effectLst/>
              </a:rPr>
              <a:t> </a:t>
            </a:r>
            <a:r>
              <a:rPr lang="es-ES" sz="2200" dirty="0" err="1">
                <a:solidFill>
                  <a:schemeClr val="bg1"/>
                </a:solidFill>
                <a:effectLst/>
              </a:rPr>
              <a:t>kependidikan</a:t>
            </a:r>
            <a:r>
              <a:rPr lang="es-ES" sz="2200" dirty="0">
                <a:solidFill>
                  <a:schemeClr val="bg1"/>
                </a:solidFill>
                <a:effectLst/>
              </a:rPr>
              <a:t> yang </a:t>
            </a:r>
            <a:r>
              <a:rPr lang="es-ES" sz="2200" dirty="0" err="1">
                <a:solidFill>
                  <a:schemeClr val="bg1"/>
                </a:solidFill>
                <a:effectLst/>
              </a:rPr>
              <a:t>cukup</a:t>
            </a:r>
            <a:r>
              <a:rPr lang="es-ES" sz="2200" dirty="0">
                <a:solidFill>
                  <a:schemeClr val="bg1"/>
                </a:solidFill>
                <a:effectLst/>
              </a:rPr>
              <a:t> </a:t>
            </a:r>
            <a:r>
              <a:rPr lang="es-ES" sz="2200" dirty="0" err="1">
                <a:solidFill>
                  <a:schemeClr val="bg1"/>
                </a:solidFill>
                <a:effectLst/>
              </a:rPr>
              <a:t>tinggi</a:t>
            </a:r>
            <a:r>
              <a:rPr lang="es-ES" sz="2200" dirty="0">
                <a:solidFill>
                  <a:schemeClr val="bg1"/>
                </a:solidFill>
                <a:effectLst/>
              </a:rPr>
              <a:t>.</a:t>
            </a:r>
            <a:r>
              <a:rPr lang="en-US" sz="2200" dirty="0">
                <a:solidFill>
                  <a:schemeClr val="bg1"/>
                </a:solidFill>
                <a:effectLst/>
              </a:rPr>
              <a:t/>
            </a:r>
            <a:br>
              <a:rPr lang="en-US" sz="2200" dirty="0">
                <a:solidFill>
                  <a:schemeClr val="bg1"/>
                </a:solidFill>
                <a:effectLst/>
              </a:rPr>
            </a:br>
            <a:r>
              <a:rPr lang="es-ES" sz="2200" dirty="0">
                <a:solidFill>
                  <a:schemeClr val="bg1"/>
                </a:solidFill>
                <a:effectLst/>
              </a:rPr>
              <a:t>(4) </a:t>
            </a:r>
            <a:r>
              <a:rPr lang="es-ES" sz="2200" dirty="0" err="1" smtClean="0">
                <a:solidFill>
                  <a:schemeClr val="bg1"/>
                </a:solidFill>
                <a:effectLst/>
              </a:rPr>
              <a:t>Loyalitas</a:t>
            </a:r>
            <a:r>
              <a:rPr lang="es-ES" sz="2200" dirty="0" smtClean="0">
                <a:solidFill>
                  <a:schemeClr val="bg1"/>
                </a:solidFill>
                <a:effectLst/>
              </a:rPr>
              <a:t> </a:t>
            </a:r>
            <a:r>
              <a:rPr lang="es-ES" sz="2200" dirty="0">
                <a:solidFill>
                  <a:schemeClr val="bg1"/>
                </a:solidFill>
                <a:effectLst/>
              </a:rPr>
              <a:t>yang </a:t>
            </a:r>
            <a:r>
              <a:rPr lang="es-ES" sz="2200" dirty="0" err="1">
                <a:solidFill>
                  <a:schemeClr val="bg1"/>
                </a:solidFill>
                <a:effectLst/>
              </a:rPr>
              <a:t>tinggi</a:t>
            </a:r>
            <a:r>
              <a:rPr lang="es-ES" sz="2200" dirty="0">
                <a:solidFill>
                  <a:schemeClr val="bg1"/>
                </a:solidFill>
                <a:effectLst/>
              </a:rPr>
              <a:t> </a:t>
            </a:r>
            <a:r>
              <a:rPr lang="es-ES" sz="2200" dirty="0" err="1">
                <a:solidFill>
                  <a:schemeClr val="bg1"/>
                </a:solidFill>
                <a:effectLst/>
              </a:rPr>
              <a:t>terhadap</a:t>
            </a:r>
            <a:r>
              <a:rPr lang="es-ES" sz="2200" dirty="0">
                <a:solidFill>
                  <a:schemeClr val="bg1"/>
                </a:solidFill>
                <a:effectLst/>
              </a:rPr>
              <a:t> </a:t>
            </a:r>
            <a:r>
              <a:rPr lang="es-ES" sz="2200" dirty="0" err="1">
                <a:solidFill>
                  <a:schemeClr val="bg1"/>
                </a:solidFill>
                <a:effectLst/>
              </a:rPr>
              <a:t>organisasi</a:t>
            </a:r>
            <a:r>
              <a:rPr lang="es-ES" sz="2200" dirty="0">
                <a:solidFill>
                  <a:schemeClr val="bg1"/>
                </a:solidFill>
                <a:effectLst/>
              </a:rPr>
              <a:t> PGRI, </a:t>
            </a:r>
            <a:r>
              <a:rPr lang="es-ES" sz="2200" dirty="0" err="1">
                <a:solidFill>
                  <a:schemeClr val="bg1"/>
                </a:solidFill>
                <a:effectLst/>
              </a:rPr>
              <a:t>peka</a:t>
            </a:r>
            <a:r>
              <a:rPr lang="es-ES" sz="2200" dirty="0">
                <a:solidFill>
                  <a:schemeClr val="bg1"/>
                </a:solidFill>
                <a:effectLst/>
              </a:rPr>
              <a:t> </a:t>
            </a:r>
            <a:r>
              <a:rPr lang="es-ES" sz="2200" dirty="0" err="1">
                <a:solidFill>
                  <a:schemeClr val="bg1"/>
                </a:solidFill>
                <a:effectLst/>
              </a:rPr>
              <a:t>terhadap</a:t>
            </a:r>
            <a:r>
              <a:rPr lang="es-ES" sz="2200" dirty="0">
                <a:solidFill>
                  <a:schemeClr val="bg1"/>
                </a:solidFill>
                <a:effectLst/>
              </a:rPr>
              <a:t> </a:t>
            </a:r>
            <a:r>
              <a:rPr lang="es-ES" sz="2200" dirty="0" err="1">
                <a:solidFill>
                  <a:schemeClr val="bg1"/>
                </a:solidFill>
                <a:effectLst/>
              </a:rPr>
              <a:t>perkembangan</a:t>
            </a:r>
            <a:r>
              <a:rPr lang="es-ES" sz="2200" dirty="0">
                <a:solidFill>
                  <a:schemeClr val="bg1"/>
                </a:solidFill>
                <a:effectLst/>
              </a:rPr>
              <a:t> </a:t>
            </a:r>
            <a:r>
              <a:rPr lang="es-ES" sz="2200" dirty="0" err="1">
                <a:solidFill>
                  <a:schemeClr val="bg1"/>
                </a:solidFill>
                <a:effectLst/>
              </a:rPr>
              <a:t>permasalahan</a:t>
            </a:r>
            <a:r>
              <a:rPr lang="es-ES" sz="2200" dirty="0">
                <a:solidFill>
                  <a:schemeClr val="bg1"/>
                </a:solidFill>
                <a:effectLst/>
              </a:rPr>
              <a:t> yang </a:t>
            </a:r>
            <a:r>
              <a:rPr lang="es-ES" sz="2200" dirty="0" err="1">
                <a:solidFill>
                  <a:schemeClr val="bg1"/>
                </a:solidFill>
                <a:effectLst/>
              </a:rPr>
              <a:t>muncul</a:t>
            </a:r>
            <a:r>
              <a:rPr lang="es-ES" sz="2200" dirty="0">
                <a:solidFill>
                  <a:schemeClr val="bg1"/>
                </a:solidFill>
                <a:effectLst/>
              </a:rPr>
              <a:t> di </a:t>
            </a:r>
            <a:r>
              <a:rPr lang="es-ES" sz="2200" dirty="0" err="1">
                <a:solidFill>
                  <a:schemeClr val="bg1"/>
                </a:solidFill>
                <a:effectLst/>
              </a:rPr>
              <a:t>lingkungan</a:t>
            </a:r>
            <a:r>
              <a:rPr lang="es-ES" sz="2200" dirty="0">
                <a:solidFill>
                  <a:schemeClr val="bg1"/>
                </a:solidFill>
                <a:effectLst/>
              </a:rPr>
              <a:t> </a:t>
            </a:r>
            <a:r>
              <a:rPr lang="es-ES" sz="2200" dirty="0" err="1">
                <a:solidFill>
                  <a:schemeClr val="bg1"/>
                </a:solidFill>
                <a:effectLst/>
              </a:rPr>
              <a:t>kependidikan</a:t>
            </a:r>
            <a:r>
              <a:rPr lang="es-ES" sz="2200" dirty="0">
                <a:solidFill>
                  <a:schemeClr val="bg1"/>
                </a:solidFill>
                <a:effectLst/>
              </a:rPr>
              <a:t> dan </a:t>
            </a:r>
            <a:r>
              <a:rPr lang="es-ES" sz="2200" dirty="0" err="1">
                <a:solidFill>
                  <a:schemeClr val="bg1"/>
                </a:solidFill>
                <a:effectLst/>
              </a:rPr>
              <a:t>maupun</a:t>
            </a:r>
            <a:r>
              <a:rPr lang="es-ES" sz="2200" dirty="0">
                <a:solidFill>
                  <a:schemeClr val="bg1"/>
                </a:solidFill>
                <a:effectLst/>
              </a:rPr>
              <a:t> </a:t>
            </a:r>
            <a:r>
              <a:rPr lang="es-ES" sz="2200" dirty="0" err="1">
                <a:solidFill>
                  <a:schemeClr val="bg1"/>
                </a:solidFill>
                <a:effectLst/>
              </a:rPr>
              <a:t>kemasyarakatan</a:t>
            </a:r>
            <a:r>
              <a:rPr lang="es-ES" sz="2200" dirty="0">
                <a:solidFill>
                  <a:schemeClr val="bg1"/>
                </a:solidFill>
                <a:effectLst/>
              </a:rPr>
              <a:t>.</a:t>
            </a:r>
            <a:r>
              <a:rPr lang="en-US" sz="2200" dirty="0">
                <a:solidFill>
                  <a:schemeClr val="bg1"/>
                </a:solidFill>
                <a:effectLst/>
              </a:rPr>
              <a:t/>
            </a:r>
            <a:br>
              <a:rPr lang="en-US" sz="2200" dirty="0">
                <a:solidFill>
                  <a:schemeClr val="bg1"/>
                </a:solidFill>
                <a:effectLst/>
              </a:rPr>
            </a:br>
            <a:r>
              <a:rPr lang="es-ES" sz="2200" dirty="0">
                <a:solidFill>
                  <a:schemeClr val="bg1"/>
                </a:solidFill>
                <a:effectLst/>
              </a:rPr>
              <a:t>(</a:t>
            </a:r>
            <a:r>
              <a:rPr lang="es-ES" sz="2200" dirty="0" smtClean="0">
                <a:solidFill>
                  <a:schemeClr val="bg1"/>
                </a:solidFill>
                <a:effectLst/>
              </a:rPr>
              <a:t>5)</a:t>
            </a:r>
            <a:r>
              <a:rPr lang="id-ID" sz="2200" dirty="0" smtClean="0">
                <a:solidFill>
                  <a:schemeClr val="bg1"/>
                </a:solidFill>
                <a:effectLst/>
              </a:rPr>
              <a:t> </a:t>
            </a:r>
            <a:r>
              <a:rPr lang="es-ES" sz="2200" dirty="0" err="1" smtClean="0">
                <a:solidFill>
                  <a:schemeClr val="bg1"/>
                </a:solidFill>
                <a:effectLst/>
              </a:rPr>
              <a:t>Menguasai</a:t>
            </a:r>
            <a:r>
              <a:rPr lang="es-ES" sz="2200" dirty="0" smtClean="0">
                <a:solidFill>
                  <a:schemeClr val="bg1"/>
                </a:solidFill>
                <a:effectLst/>
              </a:rPr>
              <a:t> </a:t>
            </a:r>
            <a:r>
              <a:rPr lang="es-ES" sz="2200" dirty="0" err="1">
                <a:solidFill>
                  <a:schemeClr val="bg1"/>
                </a:solidFill>
                <a:effectLst/>
              </a:rPr>
              <a:t>masalah</a:t>
            </a:r>
            <a:r>
              <a:rPr lang="es-ES" sz="2200" dirty="0">
                <a:solidFill>
                  <a:schemeClr val="bg1"/>
                </a:solidFill>
                <a:effectLst/>
              </a:rPr>
              <a:t> </a:t>
            </a:r>
            <a:r>
              <a:rPr lang="es-ES" sz="2200" dirty="0" err="1">
                <a:solidFill>
                  <a:schemeClr val="bg1"/>
                </a:solidFill>
                <a:effectLst/>
              </a:rPr>
              <a:t>Kependidikan</a:t>
            </a:r>
            <a:r>
              <a:rPr lang="es-ES" sz="2200" dirty="0">
                <a:solidFill>
                  <a:schemeClr val="bg1"/>
                </a:solidFill>
                <a:effectLst/>
              </a:rPr>
              <a:t>, </a:t>
            </a:r>
            <a:r>
              <a:rPr lang="es-ES" sz="2200" dirty="0" err="1">
                <a:solidFill>
                  <a:schemeClr val="bg1"/>
                </a:solidFill>
                <a:effectLst/>
              </a:rPr>
              <a:t>guru</a:t>
            </a:r>
            <a:r>
              <a:rPr lang="es-ES" sz="2200" dirty="0">
                <a:solidFill>
                  <a:schemeClr val="bg1"/>
                </a:solidFill>
                <a:effectLst/>
              </a:rPr>
              <a:t> dan </a:t>
            </a:r>
            <a:r>
              <a:rPr lang="es-ES" sz="2200" dirty="0" err="1">
                <a:solidFill>
                  <a:schemeClr val="bg1"/>
                </a:solidFill>
                <a:effectLst/>
              </a:rPr>
              <a:t>tenaga</a:t>
            </a:r>
            <a:r>
              <a:rPr lang="es-ES" sz="2200" dirty="0">
                <a:solidFill>
                  <a:schemeClr val="bg1"/>
                </a:solidFill>
                <a:effectLst/>
              </a:rPr>
              <a:t> </a:t>
            </a:r>
            <a:r>
              <a:rPr lang="es-ES" sz="2200" dirty="0" err="1">
                <a:solidFill>
                  <a:schemeClr val="bg1"/>
                </a:solidFill>
                <a:effectLst/>
              </a:rPr>
              <a:t>kependidikan</a:t>
            </a:r>
            <a:r>
              <a:rPr lang="es-ES" sz="2200" dirty="0">
                <a:solidFill>
                  <a:schemeClr val="bg1"/>
                </a:solidFill>
                <a:effectLst/>
              </a:rPr>
              <a:t>.</a:t>
            </a:r>
            <a:r>
              <a:rPr lang="en-US" sz="2200" dirty="0">
                <a:solidFill>
                  <a:schemeClr val="bg1"/>
                </a:solidFill>
                <a:effectLst/>
              </a:rPr>
              <a:t/>
            </a:r>
            <a:br>
              <a:rPr lang="en-US" sz="2200" dirty="0">
                <a:solidFill>
                  <a:schemeClr val="bg1"/>
                </a:solidFill>
                <a:effectLst/>
              </a:rPr>
            </a:br>
            <a:r>
              <a:rPr lang="en-US" sz="2200" dirty="0">
                <a:solidFill>
                  <a:schemeClr val="bg1"/>
                </a:solidFill>
                <a:effectLst/>
              </a:rPr>
              <a:t>(6) </a:t>
            </a:r>
            <a:r>
              <a:rPr lang="en-US" sz="2200" dirty="0" err="1" smtClean="0">
                <a:solidFill>
                  <a:schemeClr val="bg1"/>
                </a:solidFill>
                <a:effectLst/>
              </a:rPr>
              <a:t>Bersih</a:t>
            </a:r>
            <a:r>
              <a:rPr lang="en-US" sz="2200" dirty="0">
                <a:solidFill>
                  <a:schemeClr val="bg1"/>
                </a:solidFill>
                <a:effectLst/>
              </a:rPr>
              <a:t>, </a:t>
            </a:r>
            <a:r>
              <a:rPr lang="en-US" sz="2200" dirty="0" err="1">
                <a:solidFill>
                  <a:schemeClr val="bg1"/>
                </a:solidFill>
                <a:effectLst/>
              </a:rPr>
              <a:t>jujur</a:t>
            </a:r>
            <a:r>
              <a:rPr lang="en-US" sz="2200" dirty="0">
                <a:solidFill>
                  <a:schemeClr val="bg1"/>
                </a:solidFill>
                <a:effectLst/>
              </a:rPr>
              <a:t>, </a:t>
            </a:r>
            <a:r>
              <a:rPr lang="en-US" sz="2200" dirty="0" err="1">
                <a:solidFill>
                  <a:schemeClr val="bg1"/>
                </a:solidFill>
                <a:effectLst/>
              </a:rPr>
              <a:t>adil</a:t>
            </a:r>
            <a:r>
              <a:rPr lang="en-US" sz="2200" dirty="0">
                <a:solidFill>
                  <a:schemeClr val="bg1"/>
                </a:solidFill>
                <a:effectLst/>
              </a:rPr>
              <a:t>, </a:t>
            </a:r>
            <a:r>
              <a:rPr lang="en-US" sz="2200" dirty="0" err="1">
                <a:solidFill>
                  <a:schemeClr val="bg1"/>
                </a:solidFill>
                <a:effectLst/>
              </a:rPr>
              <a:t>sabar</a:t>
            </a:r>
            <a:r>
              <a:rPr lang="en-US" sz="2200" dirty="0">
                <a:solidFill>
                  <a:schemeClr val="bg1"/>
                </a:solidFill>
                <a:effectLst/>
              </a:rPr>
              <a:t>, </a:t>
            </a:r>
            <a:r>
              <a:rPr lang="en-US" sz="2200" dirty="0" err="1">
                <a:solidFill>
                  <a:schemeClr val="bg1"/>
                </a:solidFill>
                <a:effectLst/>
              </a:rPr>
              <a:t>terbuka</a:t>
            </a:r>
            <a:r>
              <a:rPr lang="en-US" sz="2200" dirty="0">
                <a:solidFill>
                  <a:schemeClr val="bg1"/>
                </a:solidFill>
                <a:effectLst/>
              </a:rPr>
              <a:t> </a:t>
            </a:r>
            <a:r>
              <a:rPr lang="en-US" sz="2200" dirty="0" err="1">
                <a:solidFill>
                  <a:schemeClr val="bg1"/>
                </a:solidFill>
                <a:effectLst/>
              </a:rPr>
              <a:t>dan</a:t>
            </a:r>
            <a:r>
              <a:rPr lang="en-US" sz="2200" dirty="0">
                <a:solidFill>
                  <a:schemeClr val="bg1"/>
                </a:solidFill>
                <a:effectLst/>
              </a:rPr>
              <a:t> </a:t>
            </a:r>
            <a:r>
              <a:rPr lang="en-US" sz="2200" dirty="0" err="1">
                <a:solidFill>
                  <a:schemeClr val="bg1"/>
                </a:solidFill>
                <a:effectLst/>
              </a:rPr>
              <a:t>berwibawa</a:t>
            </a:r>
            <a:r>
              <a:rPr lang="en-US" sz="2200" dirty="0">
                <a:solidFill>
                  <a:schemeClr val="bg1"/>
                </a:solidFill>
                <a:effectLst/>
              </a:rPr>
              <a:t>.</a:t>
            </a:r>
            <a:endParaRPr lang="en-US" sz="2200" dirty="0">
              <a:solidFill>
                <a:schemeClr val="bg1"/>
              </a:solidFill>
            </a:endParaRPr>
          </a:p>
        </p:txBody>
      </p:sp>
    </p:spTree>
    <p:extLst>
      <p:ext uri="{BB962C8B-B14F-4D97-AF65-F5344CB8AC3E}">
        <p14:creationId xmlns="" xmlns:p14="http://schemas.microsoft.com/office/powerpoint/2010/main" val="1462702622"/>
      </p:ext>
    </p:extLst>
  </p:cSld>
  <p:clrMapOvr>
    <a:masterClrMapping/>
  </p:clrMapOvr>
  <p:transition spd="med">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1000" fill="hold"/>
                                        <p:tgtEl>
                                          <p:spTgt spid="3"/>
                                        </p:tgtEl>
                                        <p:attrNameLst>
                                          <p:attrName>ppt_w</p:attrName>
                                        </p:attrNameLst>
                                      </p:cBhvr>
                                      <p:tavLst>
                                        <p:tav tm="0">
                                          <p:val>
                                            <p:strVal val="#ppt_w+.3"/>
                                          </p:val>
                                        </p:tav>
                                        <p:tav tm="100000">
                                          <p:val>
                                            <p:strVal val="#ppt_w"/>
                                          </p:val>
                                        </p:tav>
                                      </p:tavLst>
                                    </p:anim>
                                    <p:anim calcmode="lin" valueType="num">
                                      <p:cBhvr>
                                        <p:cTn id="15" dur="1000" fill="hold"/>
                                        <p:tgtEl>
                                          <p:spTgt spid="3"/>
                                        </p:tgtEl>
                                        <p:attrNameLst>
                                          <p:attrName>ppt_h</p:attrName>
                                        </p:attrNameLst>
                                      </p:cBhvr>
                                      <p:tavLst>
                                        <p:tav tm="0">
                                          <p:val>
                                            <p:strVal val="#ppt_h"/>
                                          </p:val>
                                        </p:tav>
                                        <p:tav tm="100000">
                                          <p:val>
                                            <p:strVal val="#ppt_h"/>
                                          </p:val>
                                        </p:tav>
                                      </p:tavLst>
                                    </p:anim>
                                    <p:animEffect transition="in" filter="fade">
                                      <p:cBhvr>
                                        <p:cTn id="16"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Mr-k0y2-oi\Pictures\s.pn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6" name="Flowchart: Process 5"/>
          <p:cNvSpPr/>
          <p:nvPr/>
        </p:nvSpPr>
        <p:spPr>
          <a:xfrm>
            <a:off x="309040" y="226869"/>
            <a:ext cx="7639206" cy="731520"/>
          </a:xfrm>
          <a:prstGeom prst="flowChartProcess">
            <a:avLst/>
          </a:prstGeom>
          <a:solidFill>
            <a:schemeClr val="bg2">
              <a:lumMod val="50000"/>
              <a:lumOff val="50000"/>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smtClean="0">
                <a:solidFill>
                  <a:schemeClr val="bg1"/>
                </a:solidFill>
                <a:latin typeface="Andalus" pitchFamily="18" charset="-78"/>
                <a:cs typeface="Andalus" pitchFamily="18" charset="-78"/>
              </a:rPr>
              <a:t>Pengertian</a:t>
            </a:r>
            <a:r>
              <a:rPr lang="en-US" sz="3600" b="1" dirty="0" smtClean="0">
                <a:solidFill>
                  <a:schemeClr val="bg1"/>
                </a:solidFill>
                <a:latin typeface="Andalus" pitchFamily="18" charset="-78"/>
                <a:cs typeface="Andalus" pitchFamily="18" charset="-78"/>
              </a:rPr>
              <a:t> </a:t>
            </a:r>
            <a:r>
              <a:rPr lang="en-US" sz="3600" b="1" dirty="0" err="1" smtClean="0">
                <a:solidFill>
                  <a:schemeClr val="bg1"/>
                </a:solidFill>
                <a:latin typeface="Andalus" pitchFamily="18" charset="-78"/>
                <a:cs typeface="Andalus" pitchFamily="18" charset="-78"/>
              </a:rPr>
              <a:t>Kode</a:t>
            </a:r>
            <a:r>
              <a:rPr lang="en-US" sz="3600" b="1" dirty="0" smtClean="0">
                <a:solidFill>
                  <a:schemeClr val="bg1"/>
                </a:solidFill>
                <a:latin typeface="Andalus" pitchFamily="18" charset="-78"/>
                <a:cs typeface="Andalus" pitchFamily="18" charset="-78"/>
              </a:rPr>
              <a:t> </a:t>
            </a:r>
            <a:r>
              <a:rPr lang="en-US" sz="3600" b="1" dirty="0" err="1" smtClean="0">
                <a:solidFill>
                  <a:schemeClr val="bg1"/>
                </a:solidFill>
                <a:latin typeface="Andalus" pitchFamily="18" charset="-78"/>
                <a:cs typeface="Andalus" pitchFamily="18" charset="-78"/>
              </a:rPr>
              <a:t>Etik</a:t>
            </a:r>
            <a:r>
              <a:rPr lang="en-US" sz="3600" b="1" dirty="0" smtClean="0">
                <a:solidFill>
                  <a:schemeClr val="bg1"/>
                </a:solidFill>
                <a:latin typeface="Andalus" pitchFamily="18" charset="-78"/>
                <a:cs typeface="Andalus" pitchFamily="18" charset="-78"/>
              </a:rPr>
              <a:t> Guru Indonesia</a:t>
            </a:r>
            <a:endParaRPr lang="en-US" sz="3600" b="1" dirty="0">
              <a:solidFill>
                <a:schemeClr val="bg1"/>
              </a:solidFill>
              <a:latin typeface="Andalus" pitchFamily="18" charset="-78"/>
              <a:cs typeface="Andalus" pitchFamily="18" charset="-78"/>
            </a:endParaRPr>
          </a:p>
        </p:txBody>
      </p:sp>
      <p:sp>
        <p:nvSpPr>
          <p:cNvPr id="8" name="Flowchart: Document 7"/>
          <p:cNvSpPr/>
          <p:nvPr/>
        </p:nvSpPr>
        <p:spPr>
          <a:xfrm>
            <a:off x="182879" y="1674057"/>
            <a:ext cx="8961121" cy="4403188"/>
          </a:xfrm>
          <a:prstGeom prst="flowChartDocument">
            <a:avLst/>
          </a:prstGeom>
          <a:solidFill>
            <a:schemeClr val="bg2">
              <a:lumMod val="50000"/>
              <a:lumOff val="50000"/>
              <a:alpha val="1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smtClean="0">
                <a:solidFill>
                  <a:schemeClr val="bg1"/>
                </a:solidFill>
                <a:latin typeface="Andalus" pitchFamily="18" charset="-78"/>
                <a:cs typeface="Andalus" pitchFamily="18" charset="-78"/>
              </a:rPr>
              <a:t>Kode</a:t>
            </a:r>
            <a:r>
              <a:rPr lang="en-US" sz="3600" b="1" dirty="0" smtClean="0">
                <a:solidFill>
                  <a:schemeClr val="bg1"/>
                </a:solidFill>
                <a:latin typeface="Andalus" pitchFamily="18" charset="-78"/>
                <a:cs typeface="Andalus" pitchFamily="18" charset="-78"/>
              </a:rPr>
              <a:t> </a:t>
            </a:r>
            <a:r>
              <a:rPr lang="en-US" sz="3600" b="1" dirty="0" err="1" smtClean="0">
                <a:solidFill>
                  <a:schemeClr val="bg1"/>
                </a:solidFill>
                <a:latin typeface="Andalus" pitchFamily="18" charset="-78"/>
                <a:cs typeface="Andalus" pitchFamily="18" charset="-78"/>
              </a:rPr>
              <a:t>Etik</a:t>
            </a:r>
            <a:r>
              <a:rPr lang="en-US" sz="3600" b="1" dirty="0" smtClean="0">
                <a:solidFill>
                  <a:schemeClr val="bg1"/>
                </a:solidFill>
                <a:latin typeface="Andalus" pitchFamily="18" charset="-78"/>
                <a:cs typeface="Andalus" pitchFamily="18" charset="-78"/>
              </a:rPr>
              <a:t> Guru Indonesia </a:t>
            </a:r>
            <a:r>
              <a:rPr lang="en-US" sz="3600" b="1" dirty="0" err="1" smtClean="0">
                <a:solidFill>
                  <a:schemeClr val="bg1"/>
                </a:solidFill>
                <a:latin typeface="Andalus" pitchFamily="18" charset="-78"/>
                <a:cs typeface="Andalus" pitchFamily="18" charset="-78"/>
              </a:rPr>
              <a:t>adalah</a:t>
            </a:r>
            <a:r>
              <a:rPr lang="en-US" sz="3600" b="1" dirty="0" smtClean="0">
                <a:solidFill>
                  <a:schemeClr val="bg1"/>
                </a:solidFill>
                <a:latin typeface="Andalus" pitchFamily="18" charset="-78"/>
                <a:cs typeface="Andalus" pitchFamily="18" charset="-78"/>
              </a:rPr>
              <a:t> </a:t>
            </a:r>
            <a:r>
              <a:rPr lang="en-US" sz="3600" b="1" dirty="0" err="1" smtClean="0">
                <a:solidFill>
                  <a:schemeClr val="bg1"/>
                </a:solidFill>
                <a:latin typeface="Andalus" pitchFamily="18" charset="-78"/>
                <a:cs typeface="Andalus" pitchFamily="18" charset="-78"/>
              </a:rPr>
              <a:t>norma</a:t>
            </a:r>
            <a:r>
              <a:rPr lang="en-US" sz="3600" b="1" dirty="0" smtClean="0">
                <a:solidFill>
                  <a:schemeClr val="bg1"/>
                </a:solidFill>
                <a:latin typeface="Andalus" pitchFamily="18" charset="-78"/>
                <a:cs typeface="Andalus" pitchFamily="18" charset="-78"/>
              </a:rPr>
              <a:t> </a:t>
            </a:r>
            <a:r>
              <a:rPr lang="en-US" sz="3600" b="1" dirty="0" err="1" smtClean="0">
                <a:solidFill>
                  <a:schemeClr val="bg1"/>
                </a:solidFill>
                <a:latin typeface="Andalus" pitchFamily="18" charset="-78"/>
                <a:cs typeface="Andalus" pitchFamily="18" charset="-78"/>
              </a:rPr>
              <a:t>dan</a:t>
            </a:r>
            <a:r>
              <a:rPr lang="en-US" sz="3600" b="1" dirty="0" smtClean="0">
                <a:solidFill>
                  <a:schemeClr val="bg1"/>
                </a:solidFill>
                <a:latin typeface="Andalus" pitchFamily="18" charset="-78"/>
                <a:cs typeface="Andalus" pitchFamily="18" charset="-78"/>
              </a:rPr>
              <a:t> </a:t>
            </a:r>
            <a:r>
              <a:rPr lang="en-US" sz="3600" b="1" dirty="0" err="1" smtClean="0">
                <a:solidFill>
                  <a:schemeClr val="bg1"/>
                </a:solidFill>
                <a:latin typeface="Andalus" pitchFamily="18" charset="-78"/>
                <a:cs typeface="Andalus" pitchFamily="18" charset="-78"/>
              </a:rPr>
              <a:t>azas</a:t>
            </a:r>
            <a:r>
              <a:rPr lang="en-US" sz="3600" b="1" dirty="0" smtClean="0">
                <a:solidFill>
                  <a:schemeClr val="bg1"/>
                </a:solidFill>
                <a:latin typeface="Andalus" pitchFamily="18" charset="-78"/>
                <a:cs typeface="Andalus" pitchFamily="18" charset="-78"/>
              </a:rPr>
              <a:t> yang </a:t>
            </a:r>
            <a:r>
              <a:rPr lang="en-US" sz="3600" b="1" dirty="0" err="1" smtClean="0">
                <a:solidFill>
                  <a:schemeClr val="bg1"/>
                </a:solidFill>
                <a:latin typeface="Andalus" pitchFamily="18" charset="-78"/>
                <a:cs typeface="Andalus" pitchFamily="18" charset="-78"/>
              </a:rPr>
              <a:t>disepakati</a:t>
            </a:r>
            <a:r>
              <a:rPr lang="en-US" sz="3600" b="1" dirty="0" smtClean="0">
                <a:solidFill>
                  <a:schemeClr val="bg1"/>
                </a:solidFill>
                <a:latin typeface="Andalus" pitchFamily="18" charset="-78"/>
                <a:cs typeface="Andalus" pitchFamily="18" charset="-78"/>
              </a:rPr>
              <a:t> </a:t>
            </a:r>
            <a:r>
              <a:rPr lang="en-US" sz="3600" b="1" dirty="0" err="1" smtClean="0">
                <a:solidFill>
                  <a:schemeClr val="bg1"/>
                </a:solidFill>
                <a:latin typeface="Andalus" pitchFamily="18" charset="-78"/>
                <a:cs typeface="Andalus" pitchFamily="18" charset="-78"/>
              </a:rPr>
              <a:t>dan</a:t>
            </a:r>
            <a:r>
              <a:rPr lang="en-US" sz="3600" b="1" dirty="0" smtClean="0">
                <a:solidFill>
                  <a:schemeClr val="bg1"/>
                </a:solidFill>
                <a:latin typeface="Andalus" pitchFamily="18" charset="-78"/>
                <a:cs typeface="Andalus" pitchFamily="18" charset="-78"/>
              </a:rPr>
              <a:t> </a:t>
            </a:r>
            <a:r>
              <a:rPr lang="en-US" sz="3600" b="1" dirty="0" err="1" smtClean="0">
                <a:solidFill>
                  <a:schemeClr val="bg1"/>
                </a:solidFill>
                <a:latin typeface="Andalus" pitchFamily="18" charset="-78"/>
                <a:cs typeface="Andalus" pitchFamily="18" charset="-78"/>
              </a:rPr>
              <a:t>diterima</a:t>
            </a:r>
            <a:r>
              <a:rPr lang="en-US" sz="3600" b="1" dirty="0" smtClean="0">
                <a:solidFill>
                  <a:schemeClr val="bg1"/>
                </a:solidFill>
                <a:latin typeface="Andalus" pitchFamily="18" charset="-78"/>
                <a:cs typeface="Andalus" pitchFamily="18" charset="-78"/>
              </a:rPr>
              <a:t> </a:t>
            </a:r>
            <a:r>
              <a:rPr lang="en-US" sz="3600" b="1" dirty="0" err="1" smtClean="0">
                <a:solidFill>
                  <a:schemeClr val="bg1"/>
                </a:solidFill>
                <a:latin typeface="Andalus" pitchFamily="18" charset="-78"/>
                <a:cs typeface="Andalus" pitchFamily="18" charset="-78"/>
              </a:rPr>
              <a:t>oleh</a:t>
            </a:r>
            <a:r>
              <a:rPr lang="en-US" sz="3600" b="1" dirty="0" smtClean="0">
                <a:solidFill>
                  <a:schemeClr val="bg1"/>
                </a:solidFill>
                <a:latin typeface="Andalus" pitchFamily="18" charset="-78"/>
                <a:cs typeface="Andalus" pitchFamily="18" charset="-78"/>
              </a:rPr>
              <a:t> guru-guru Indonesia </a:t>
            </a:r>
            <a:r>
              <a:rPr lang="en-US" sz="3600" b="1" dirty="0" err="1" smtClean="0">
                <a:solidFill>
                  <a:schemeClr val="bg1"/>
                </a:solidFill>
                <a:latin typeface="Andalus" pitchFamily="18" charset="-78"/>
                <a:cs typeface="Andalus" pitchFamily="18" charset="-78"/>
              </a:rPr>
              <a:t>sebagai</a:t>
            </a:r>
            <a:r>
              <a:rPr lang="en-US" sz="3600" b="1" dirty="0" smtClean="0">
                <a:solidFill>
                  <a:schemeClr val="bg1"/>
                </a:solidFill>
                <a:latin typeface="Andalus" pitchFamily="18" charset="-78"/>
                <a:cs typeface="Andalus" pitchFamily="18" charset="-78"/>
              </a:rPr>
              <a:t> </a:t>
            </a:r>
            <a:r>
              <a:rPr lang="en-US" sz="3600" b="1" dirty="0" err="1" smtClean="0">
                <a:solidFill>
                  <a:schemeClr val="bg1"/>
                </a:solidFill>
                <a:latin typeface="Andalus" pitchFamily="18" charset="-78"/>
                <a:cs typeface="Andalus" pitchFamily="18" charset="-78"/>
              </a:rPr>
              <a:t>pedoman</a:t>
            </a:r>
            <a:r>
              <a:rPr lang="en-US" sz="3600" b="1" dirty="0" smtClean="0">
                <a:solidFill>
                  <a:schemeClr val="bg1"/>
                </a:solidFill>
                <a:latin typeface="Andalus" pitchFamily="18" charset="-78"/>
                <a:cs typeface="Andalus" pitchFamily="18" charset="-78"/>
              </a:rPr>
              <a:t> </a:t>
            </a:r>
            <a:r>
              <a:rPr lang="en-US" sz="3600" b="1" dirty="0" err="1" smtClean="0">
                <a:solidFill>
                  <a:schemeClr val="bg1"/>
                </a:solidFill>
                <a:latin typeface="Andalus" pitchFamily="18" charset="-78"/>
                <a:cs typeface="Andalus" pitchFamily="18" charset="-78"/>
              </a:rPr>
              <a:t>sikap</a:t>
            </a:r>
            <a:r>
              <a:rPr lang="en-US" sz="3600" b="1" dirty="0" smtClean="0">
                <a:solidFill>
                  <a:schemeClr val="bg1"/>
                </a:solidFill>
                <a:latin typeface="Andalus" pitchFamily="18" charset="-78"/>
                <a:cs typeface="Andalus" pitchFamily="18" charset="-78"/>
              </a:rPr>
              <a:t> </a:t>
            </a:r>
            <a:r>
              <a:rPr lang="en-US" sz="3600" b="1" dirty="0" err="1" smtClean="0">
                <a:solidFill>
                  <a:schemeClr val="bg1"/>
                </a:solidFill>
                <a:latin typeface="Andalus" pitchFamily="18" charset="-78"/>
                <a:cs typeface="Andalus" pitchFamily="18" charset="-78"/>
              </a:rPr>
              <a:t>dan</a:t>
            </a:r>
            <a:r>
              <a:rPr lang="en-US" sz="3600" b="1" dirty="0" smtClean="0">
                <a:solidFill>
                  <a:schemeClr val="bg1"/>
                </a:solidFill>
                <a:latin typeface="Andalus" pitchFamily="18" charset="-78"/>
                <a:cs typeface="Andalus" pitchFamily="18" charset="-78"/>
              </a:rPr>
              <a:t> </a:t>
            </a:r>
            <a:r>
              <a:rPr lang="en-US" sz="3600" b="1" dirty="0" err="1" smtClean="0">
                <a:solidFill>
                  <a:schemeClr val="bg1"/>
                </a:solidFill>
                <a:latin typeface="Andalus" pitchFamily="18" charset="-78"/>
                <a:cs typeface="Andalus" pitchFamily="18" charset="-78"/>
              </a:rPr>
              <a:t>perilaku</a:t>
            </a:r>
            <a:r>
              <a:rPr lang="en-US" sz="3600" b="1" dirty="0" smtClean="0">
                <a:solidFill>
                  <a:schemeClr val="bg1"/>
                </a:solidFill>
                <a:latin typeface="Andalus" pitchFamily="18" charset="-78"/>
                <a:cs typeface="Andalus" pitchFamily="18" charset="-78"/>
              </a:rPr>
              <a:t> </a:t>
            </a:r>
            <a:r>
              <a:rPr lang="en-US" sz="3600" b="1" dirty="0" err="1" smtClean="0">
                <a:solidFill>
                  <a:schemeClr val="bg1"/>
                </a:solidFill>
                <a:latin typeface="Andalus" pitchFamily="18" charset="-78"/>
                <a:cs typeface="Andalus" pitchFamily="18" charset="-78"/>
              </a:rPr>
              <a:t>dalam</a:t>
            </a:r>
            <a:r>
              <a:rPr lang="en-US" sz="3600" b="1" dirty="0" smtClean="0">
                <a:solidFill>
                  <a:schemeClr val="bg1"/>
                </a:solidFill>
                <a:latin typeface="Andalus" pitchFamily="18" charset="-78"/>
                <a:cs typeface="Andalus" pitchFamily="18" charset="-78"/>
              </a:rPr>
              <a:t> </a:t>
            </a:r>
            <a:r>
              <a:rPr lang="en-US" sz="3600" b="1" dirty="0" err="1" smtClean="0">
                <a:solidFill>
                  <a:schemeClr val="bg1"/>
                </a:solidFill>
                <a:latin typeface="Andalus" pitchFamily="18" charset="-78"/>
                <a:cs typeface="Andalus" pitchFamily="18" charset="-78"/>
              </a:rPr>
              <a:t>melaksanakan</a:t>
            </a:r>
            <a:r>
              <a:rPr lang="en-US" sz="3600" b="1" dirty="0" smtClean="0">
                <a:solidFill>
                  <a:schemeClr val="bg1"/>
                </a:solidFill>
                <a:latin typeface="Andalus" pitchFamily="18" charset="-78"/>
                <a:cs typeface="Andalus" pitchFamily="18" charset="-78"/>
              </a:rPr>
              <a:t> </a:t>
            </a:r>
            <a:r>
              <a:rPr lang="en-US" sz="3600" b="1" dirty="0" err="1" smtClean="0">
                <a:solidFill>
                  <a:schemeClr val="bg1"/>
                </a:solidFill>
                <a:latin typeface="Andalus" pitchFamily="18" charset="-78"/>
                <a:cs typeface="Andalus" pitchFamily="18" charset="-78"/>
              </a:rPr>
              <a:t>tugas</a:t>
            </a:r>
            <a:r>
              <a:rPr lang="en-US" sz="3600" b="1" dirty="0" smtClean="0">
                <a:solidFill>
                  <a:schemeClr val="bg1"/>
                </a:solidFill>
                <a:latin typeface="Andalus" pitchFamily="18" charset="-78"/>
                <a:cs typeface="Andalus" pitchFamily="18" charset="-78"/>
              </a:rPr>
              <a:t> </a:t>
            </a:r>
            <a:r>
              <a:rPr lang="en-US" sz="3600" b="1" dirty="0" err="1" smtClean="0">
                <a:solidFill>
                  <a:schemeClr val="bg1"/>
                </a:solidFill>
                <a:latin typeface="Andalus" pitchFamily="18" charset="-78"/>
                <a:cs typeface="Andalus" pitchFamily="18" charset="-78"/>
              </a:rPr>
              <a:t>profesi</a:t>
            </a:r>
            <a:r>
              <a:rPr lang="en-US" sz="3600" b="1" dirty="0" smtClean="0">
                <a:solidFill>
                  <a:schemeClr val="bg1"/>
                </a:solidFill>
                <a:latin typeface="Andalus" pitchFamily="18" charset="-78"/>
                <a:cs typeface="Andalus" pitchFamily="18" charset="-78"/>
              </a:rPr>
              <a:t> </a:t>
            </a:r>
            <a:r>
              <a:rPr lang="en-US" sz="3600" b="1" dirty="0" err="1" smtClean="0">
                <a:solidFill>
                  <a:schemeClr val="bg1"/>
                </a:solidFill>
                <a:latin typeface="Andalus" pitchFamily="18" charset="-78"/>
                <a:cs typeface="Andalus" pitchFamily="18" charset="-78"/>
              </a:rPr>
              <a:t>sebagai</a:t>
            </a:r>
            <a:r>
              <a:rPr lang="en-US" sz="3600" b="1" dirty="0" smtClean="0">
                <a:solidFill>
                  <a:schemeClr val="bg1"/>
                </a:solidFill>
                <a:latin typeface="Andalus" pitchFamily="18" charset="-78"/>
                <a:cs typeface="Andalus" pitchFamily="18" charset="-78"/>
              </a:rPr>
              <a:t> </a:t>
            </a:r>
            <a:r>
              <a:rPr lang="en-US" sz="3600" b="1" dirty="0" err="1" smtClean="0">
                <a:solidFill>
                  <a:schemeClr val="bg1"/>
                </a:solidFill>
                <a:latin typeface="Andalus" pitchFamily="18" charset="-78"/>
                <a:cs typeface="Andalus" pitchFamily="18" charset="-78"/>
              </a:rPr>
              <a:t>pendidik</a:t>
            </a:r>
            <a:r>
              <a:rPr lang="en-US" sz="3600" b="1" dirty="0" smtClean="0">
                <a:solidFill>
                  <a:schemeClr val="bg1"/>
                </a:solidFill>
                <a:latin typeface="Andalus" pitchFamily="18" charset="-78"/>
                <a:cs typeface="Andalus" pitchFamily="18" charset="-78"/>
              </a:rPr>
              <a:t>, </a:t>
            </a:r>
            <a:r>
              <a:rPr lang="en-US" sz="3600" b="1" dirty="0" err="1" smtClean="0">
                <a:solidFill>
                  <a:schemeClr val="bg1"/>
                </a:solidFill>
                <a:latin typeface="Andalus" pitchFamily="18" charset="-78"/>
                <a:cs typeface="Andalus" pitchFamily="18" charset="-78"/>
              </a:rPr>
              <a:t>anggota</a:t>
            </a:r>
            <a:r>
              <a:rPr lang="en-US" sz="3600" b="1" dirty="0" smtClean="0">
                <a:solidFill>
                  <a:schemeClr val="bg1"/>
                </a:solidFill>
                <a:latin typeface="Andalus" pitchFamily="18" charset="-78"/>
                <a:cs typeface="Andalus" pitchFamily="18" charset="-78"/>
              </a:rPr>
              <a:t> </a:t>
            </a:r>
            <a:r>
              <a:rPr lang="en-US" sz="3600" b="1" dirty="0" err="1" smtClean="0">
                <a:solidFill>
                  <a:schemeClr val="bg1"/>
                </a:solidFill>
                <a:latin typeface="Andalus" pitchFamily="18" charset="-78"/>
                <a:cs typeface="Andalus" pitchFamily="18" charset="-78"/>
              </a:rPr>
              <a:t>masyarakat</a:t>
            </a:r>
            <a:r>
              <a:rPr lang="en-US" sz="3600" b="1" dirty="0" smtClean="0">
                <a:solidFill>
                  <a:schemeClr val="bg1"/>
                </a:solidFill>
                <a:latin typeface="Andalus" pitchFamily="18" charset="-78"/>
                <a:cs typeface="Andalus" pitchFamily="18" charset="-78"/>
              </a:rPr>
              <a:t> </a:t>
            </a:r>
            <a:r>
              <a:rPr lang="en-US" sz="3600" b="1" dirty="0" err="1" smtClean="0">
                <a:solidFill>
                  <a:schemeClr val="bg1"/>
                </a:solidFill>
                <a:latin typeface="Andalus" pitchFamily="18" charset="-78"/>
                <a:cs typeface="Andalus" pitchFamily="18" charset="-78"/>
              </a:rPr>
              <a:t>dan</a:t>
            </a:r>
            <a:r>
              <a:rPr lang="en-US" sz="3600" b="1" dirty="0" smtClean="0">
                <a:solidFill>
                  <a:schemeClr val="bg1"/>
                </a:solidFill>
                <a:latin typeface="Andalus" pitchFamily="18" charset="-78"/>
                <a:cs typeface="Andalus" pitchFamily="18" charset="-78"/>
              </a:rPr>
              <a:t> </a:t>
            </a:r>
            <a:r>
              <a:rPr lang="en-US" sz="3600" b="1" dirty="0" err="1" smtClean="0">
                <a:solidFill>
                  <a:schemeClr val="bg1"/>
                </a:solidFill>
                <a:latin typeface="Andalus" pitchFamily="18" charset="-78"/>
                <a:cs typeface="Andalus" pitchFamily="18" charset="-78"/>
              </a:rPr>
              <a:t>warga</a:t>
            </a:r>
            <a:r>
              <a:rPr lang="en-US" sz="3600" b="1" dirty="0" smtClean="0">
                <a:solidFill>
                  <a:schemeClr val="bg1"/>
                </a:solidFill>
                <a:latin typeface="Andalus" pitchFamily="18" charset="-78"/>
                <a:cs typeface="Andalus" pitchFamily="18" charset="-78"/>
              </a:rPr>
              <a:t> </a:t>
            </a:r>
            <a:r>
              <a:rPr lang="en-US" sz="3600" b="1" dirty="0" err="1" smtClean="0">
                <a:solidFill>
                  <a:schemeClr val="bg1"/>
                </a:solidFill>
                <a:latin typeface="Andalus" pitchFamily="18" charset="-78"/>
                <a:cs typeface="Andalus" pitchFamily="18" charset="-78"/>
              </a:rPr>
              <a:t>negara</a:t>
            </a:r>
            <a:r>
              <a:rPr lang="en-US" sz="3600" b="1" dirty="0" smtClean="0">
                <a:solidFill>
                  <a:schemeClr val="bg1"/>
                </a:solidFill>
                <a:latin typeface="Andalus" pitchFamily="18" charset="-78"/>
                <a:cs typeface="Andalus" pitchFamily="18" charset="-78"/>
              </a:rPr>
              <a:t>.</a:t>
            </a:r>
          </a:p>
        </p:txBody>
      </p:sp>
    </p:spTree>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20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heel(4)">
                                      <p:cBhvr>
                                        <p:cTn id="13" dur="20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1"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3" name="Title 3"/>
          <p:cNvSpPr txBox="1">
            <a:spLocks/>
          </p:cNvSpPr>
          <p:nvPr/>
        </p:nvSpPr>
        <p:spPr>
          <a:xfrm>
            <a:off x="424634" y="64393"/>
            <a:ext cx="8217090" cy="1081825"/>
          </a:xfrm>
          <a:prstGeom prst="rect">
            <a:avLst/>
          </a:prstGeom>
        </p:spPr>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a:lstStyle>
          <a:p>
            <a:r>
              <a:rPr lang="es-ES" sz="3200" b="1" dirty="0" smtClean="0">
                <a:effectLst/>
              </a:rPr>
              <a:t>Masa </a:t>
            </a:r>
            <a:r>
              <a:rPr lang="es-ES" sz="3200" b="1" dirty="0" err="1" smtClean="0">
                <a:effectLst/>
              </a:rPr>
              <a:t>Jabatan</a:t>
            </a:r>
            <a:r>
              <a:rPr lang="es-ES" sz="3200" b="1" dirty="0" smtClean="0">
                <a:effectLst/>
              </a:rPr>
              <a:t> </a:t>
            </a:r>
            <a:r>
              <a:rPr lang="es-ES" sz="3200" b="1" dirty="0" err="1" smtClean="0">
                <a:effectLst/>
              </a:rPr>
              <a:t>Pengurus</a:t>
            </a:r>
            <a:endParaRPr lang="en-US" sz="3200" dirty="0">
              <a:effectLst/>
            </a:endParaRPr>
          </a:p>
        </p:txBody>
      </p:sp>
      <p:sp>
        <p:nvSpPr>
          <p:cNvPr id="4" name="Rectangle 3"/>
          <p:cNvSpPr/>
          <p:nvPr/>
        </p:nvSpPr>
        <p:spPr>
          <a:xfrm>
            <a:off x="457200" y="1449977"/>
            <a:ext cx="3174274" cy="679269"/>
          </a:xfrm>
          <a:prstGeom prst="rect">
            <a:avLst/>
          </a:prstGeom>
          <a:solidFill>
            <a:srgbClr val="FF0000">
              <a:alpha val="5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Pengurus</a:t>
            </a:r>
            <a:r>
              <a:rPr lang="en-US" dirty="0" smtClean="0"/>
              <a:t> DKGI</a:t>
            </a:r>
            <a:endParaRPr lang="en-US" dirty="0"/>
          </a:p>
        </p:txBody>
      </p:sp>
      <p:sp>
        <p:nvSpPr>
          <p:cNvPr id="5" name="Rectangle 4"/>
          <p:cNvSpPr/>
          <p:nvPr/>
        </p:nvSpPr>
        <p:spPr>
          <a:xfrm>
            <a:off x="5468983" y="1458685"/>
            <a:ext cx="3174274" cy="679269"/>
          </a:xfrm>
          <a:prstGeom prst="rect">
            <a:avLst/>
          </a:prstGeom>
          <a:solidFill>
            <a:srgbClr val="FF0000">
              <a:alpha val="5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Pengur</a:t>
            </a:r>
            <a:r>
              <a:rPr lang="id-ID" dirty="0" smtClean="0"/>
              <a:t>u</a:t>
            </a:r>
            <a:r>
              <a:rPr lang="en-US" dirty="0" smtClean="0"/>
              <a:t>s PGRI</a:t>
            </a:r>
            <a:endParaRPr lang="en-US" dirty="0"/>
          </a:p>
        </p:txBody>
      </p:sp>
      <p:sp>
        <p:nvSpPr>
          <p:cNvPr id="6" name="Left-Right-Up Arrow 5"/>
          <p:cNvSpPr/>
          <p:nvPr/>
        </p:nvSpPr>
        <p:spPr>
          <a:xfrm flipV="1">
            <a:off x="3958044" y="1581911"/>
            <a:ext cx="1216152" cy="1017598"/>
          </a:xfrm>
          <a:prstGeom prst="leftRightUp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Horizontal Scroll 6"/>
          <p:cNvSpPr/>
          <p:nvPr/>
        </p:nvSpPr>
        <p:spPr>
          <a:xfrm>
            <a:off x="3278777" y="2873829"/>
            <a:ext cx="2664823" cy="888274"/>
          </a:xfrm>
          <a:prstGeom prst="horizontalScroll">
            <a:avLst/>
          </a:prstGeom>
          <a:solidFill>
            <a:srgbClr val="FF0000">
              <a:alpha val="5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5 </a:t>
            </a:r>
            <a:r>
              <a:rPr lang="en-US" dirty="0" err="1" smtClean="0"/>
              <a:t>Tahun</a:t>
            </a:r>
            <a:endParaRPr lang="en-US" dirty="0"/>
          </a:p>
        </p:txBody>
      </p:sp>
      <p:sp>
        <p:nvSpPr>
          <p:cNvPr id="8" name="Flowchart: Document 7"/>
          <p:cNvSpPr/>
          <p:nvPr/>
        </p:nvSpPr>
        <p:spPr>
          <a:xfrm>
            <a:off x="404949" y="4180115"/>
            <a:ext cx="8386354" cy="2403565"/>
          </a:xfrm>
          <a:prstGeom prst="flowChartDocument">
            <a:avLst/>
          </a:prstGeom>
          <a:solidFill>
            <a:srgbClr val="00B050">
              <a:alpha val="5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smtClean="0"/>
              <a:t>Masa</a:t>
            </a:r>
            <a:r>
              <a:rPr lang="en-US" sz="2000" dirty="0" smtClean="0"/>
              <a:t> </a:t>
            </a:r>
            <a:r>
              <a:rPr lang="en-US" sz="2000" dirty="0" err="1" smtClean="0"/>
              <a:t>jabatan</a:t>
            </a:r>
            <a:r>
              <a:rPr lang="en-US" sz="2000" dirty="0" smtClean="0"/>
              <a:t> </a:t>
            </a:r>
            <a:r>
              <a:rPr lang="en-US" sz="2000" dirty="0" err="1" smtClean="0"/>
              <a:t>sebagaimana</a:t>
            </a:r>
            <a:r>
              <a:rPr lang="en-US" sz="2000" dirty="0" smtClean="0"/>
              <a:t> </a:t>
            </a:r>
            <a:r>
              <a:rPr lang="en-US" sz="2000" dirty="0" err="1" smtClean="0"/>
              <a:t>dimaksud</a:t>
            </a:r>
            <a:r>
              <a:rPr lang="en-US" sz="2000" dirty="0" smtClean="0"/>
              <a:t> </a:t>
            </a:r>
            <a:r>
              <a:rPr lang="en-US" sz="2000" dirty="0" err="1" smtClean="0"/>
              <a:t>di</a:t>
            </a:r>
            <a:r>
              <a:rPr lang="en-US" sz="2000" dirty="0" smtClean="0"/>
              <a:t> </a:t>
            </a:r>
            <a:r>
              <a:rPr lang="en-US" sz="2000" dirty="0" err="1" smtClean="0"/>
              <a:t>atas</a:t>
            </a:r>
            <a:r>
              <a:rPr lang="en-US" sz="2000" dirty="0" smtClean="0"/>
              <a:t> </a:t>
            </a:r>
            <a:r>
              <a:rPr lang="en-US" sz="2000" dirty="0" err="1" smtClean="0"/>
              <a:t>segera</a:t>
            </a:r>
            <a:r>
              <a:rPr lang="en-US" sz="2000" dirty="0" smtClean="0"/>
              <a:t> </a:t>
            </a:r>
            <a:r>
              <a:rPr lang="en-US" sz="2000" dirty="0" err="1" smtClean="0"/>
              <a:t>berlaku</a:t>
            </a:r>
            <a:r>
              <a:rPr lang="en-US" sz="2000" dirty="0" smtClean="0"/>
              <a:t> </a:t>
            </a:r>
            <a:r>
              <a:rPr lang="en-US" sz="2000" dirty="0" err="1" smtClean="0"/>
              <a:t>setelah</a:t>
            </a:r>
            <a:r>
              <a:rPr lang="en-US" sz="2000" dirty="0" smtClean="0"/>
              <a:t> </a:t>
            </a:r>
            <a:r>
              <a:rPr lang="en-US" sz="2000" dirty="0" err="1" smtClean="0"/>
              <a:t>adanya</a:t>
            </a:r>
            <a:r>
              <a:rPr lang="en-US" sz="2000" dirty="0" smtClean="0"/>
              <a:t> </a:t>
            </a:r>
            <a:r>
              <a:rPr lang="en-US" sz="2000" dirty="0" err="1" smtClean="0"/>
              <a:t>pengesahan</a:t>
            </a:r>
            <a:r>
              <a:rPr lang="en-US" sz="2000" dirty="0" smtClean="0"/>
              <a:t> </a:t>
            </a:r>
            <a:r>
              <a:rPr lang="en-US" sz="2000" dirty="0" err="1" smtClean="0"/>
              <a:t>secara</a:t>
            </a:r>
            <a:r>
              <a:rPr lang="en-US" sz="2000" dirty="0" smtClean="0"/>
              <a:t> </a:t>
            </a:r>
            <a:r>
              <a:rPr lang="en-US" sz="2000" dirty="0" err="1" smtClean="0"/>
              <a:t>keorganisasian</a:t>
            </a:r>
            <a:r>
              <a:rPr lang="en-US" sz="2000" dirty="0" smtClean="0"/>
              <a:t> </a:t>
            </a:r>
            <a:r>
              <a:rPr lang="en-US" sz="2000" dirty="0" err="1" smtClean="0"/>
              <a:t>dari</a:t>
            </a:r>
            <a:r>
              <a:rPr lang="en-US" sz="2000" dirty="0" smtClean="0"/>
              <a:t> </a:t>
            </a:r>
            <a:r>
              <a:rPr lang="en-US" sz="2000" dirty="0" err="1" smtClean="0"/>
              <a:t>Pengurus</a:t>
            </a:r>
            <a:r>
              <a:rPr lang="en-US" sz="2000" dirty="0" smtClean="0"/>
              <a:t> </a:t>
            </a:r>
            <a:r>
              <a:rPr lang="en-US" sz="2000" dirty="0" err="1" smtClean="0"/>
              <a:t>Besar</a:t>
            </a:r>
            <a:r>
              <a:rPr lang="en-US" sz="2000" dirty="0" smtClean="0"/>
              <a:t> PGRI, </a:t>
            </a:r>
            <a:r>
              <a:rPr lang="en-US" sz="2000" dirty="0" err="1" smtClean="0"/>
              <a:t>dan</a:t>
            </a:r>
            <a:r>
              <a:rPr lang="en-US" sz="2000" dirty="0" smtClean="0"/>
              <a:t> </a:t>
            </a:r>
            <a:r>
              <a:rPr lang="en-US" sz="2000" dirty="0" err="1" smtClean="0"/>
              <a:t>pengesahan</a:t>
            </a:r>
            <a:r>
              <a:rPr lang="en-US" sz="2000" dirty="0" smtClean="0"/>
              <a:t> </a:t>
            </a:r>
            <a:r>
              <a:rPr lang="en-US" sz="2000" dirty="0" err="1" smtClean="0"/>
              <a:t>kepengurusan</a:t>
            </a:r>
            <a:r>
              <a:rPr lang="en-US" sz="2000" dirty="0" smtClean="0"/>
              <a:t> </a:t>
            </a:r>
            <a:r>
              <a:rPr lang="en-US" sz="2000" dirty="0" err="1" smtClean="0"/>
              <a:t>dari</a:t>
            </a:r>
            <a:r>
              <a:rPr lang="en-US" sz="2000" dirty="0" smtClean="0"/>
              <a:t> </a:t>
            </a:r>
            <a:r>
              <a:rPr lang="en-US" sz="2000" dirty="0" err="1" smtClean="0"/>
              <a:t>Pengurus</a:t>
            </a:r>
            <a:r>
              <a:rPr lang="en-US" sz="2000" dirty="0" smtClean="0"/>
              <a:t> PGRI yang </a:t>
            </a:r>
            <a:r>
              <a:rPr lang="en-US" sz="2000" dirty="0" err="1" smtClean="0"/>
              <a:t>ada</a:t>
            </a:r>
            <a:r>
              <a:rPr lang="en-US" sz="2000" dirty="0" smtClean="0"/>
              <a:t> </a:t>
            </a:r>
            <a:r>
              <a:rPr lang="en-US" sz="2000" dirty="0" err="1" smtClean="0"/>
              <a:t>pada</a:t>
            </a:r>
            <a:r>
              <a:rPr lang="en-US" sz="2000" dirty="0" smtClean="0"/>
              <a:t> </a:t>
            </a:r>
            <a:r>
              <a:rPr lang="en-US" sz="2000" dirty="0" err="1" smtClean="0"/>
              <a:t>daerah</a:t>
            </a:r>
            <a:r>
              <a:rPr lang="en-US" sz="2000" dirty="0" smtClean="0"/>
              <a:t> </a:t>
            </a:r>
            <a:r>
              <a:rPr lang="en-US" sz="2000" dirty="0" err="1" smtClean="0"/>
              <a:t>tersebut</a:t>
            </a:r>
            <a:r>
              <a:rPr lang="en-US" sz="2000" dirty="0" smtClean="0"/>
              <a:t>.</a:t>
            </a:r>
            <a:endParaRPr lang="en-US" sz="2000" dirty="0"/>
          </a:p>
        </p:txBody>
      </p:sp>
    </p:spTree>
  </p:cSld>
  <p:clrMapOvr>
    <a:masterClrMapping/>
  </p:clrMapOvr>
  <p:transition spd="med">
    <p:whee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style.rotation</p:attrName>
                                        </p:attrNameLst>
                                      </p:cBhvr>
                                      <p:tavLst>
                                        <p:tav tm="0">
                                          <p:val>
                                            <p:fltVal val="360"/>
                                          </p:val>
                                        </p:tav>
                                        <p:tav tm="100000">
                                          <p:val>
                                            <p:fltVal val="0"/>
                                          </p:val>
                                        </p:tav>
                                      </p:tavLst>
                                    </p:anim>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80">
                                          <p:stCondLst>
                                            <p:cond delay="0"/>
                                          </p:stCondLst>
                                        </p:cTn>
                                        <p:tgtEl>
                                          <p:spTgt spid="4"/>
                                        </p:tgtEl>
                                      </p:cBhvr>
                                    </p:animEffect>
                                    <p:anim calcmode="lin" valueType="num">
                                      <p:cBhvr>
                                        <p:cTn id="16"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1" dur="26">
                                          <p:stCondLst>
                                            <p:cond delay="650"/>
                                          </p:stCondLst>
                                        </p:cTn>
                                        <p:tgtEl>
                                          <p:spTgt spid="4"/>
                                        </p:tgtEl>
                                      </p:cBhvr>
                                      <p:to x="100000" y="60000"/>
                                    </p:animScale>
                                    <p:animScale>
                                      <p:cBhvr>
                                        <p:cTn id="22" dur="166" decel="50000">
                                          <p:stCondLst>
                                            <p:cond delay="676"/>
                                          </p:stCondLst>
                                        </p:cTn>
                                        <p:tgtEl>
                                          <p:spTgt spid="4"/>
                                        </p:tgtEl>
                                      </p:cBhvr>
                                      <p:to x="100000" y="100000"/>
                                    </p:animScale>
                                    <p:animScale>
                                      <p:cBhvr>
                                        <p:cTn id="23" dur="26">
                                          <p:stCondLst>
                                            <p:cond delay="1312"/>
                                          </p:stCondLst>
                                        </p:cTn>
                                        <p:tgtEl>
                                          <p:spTgt spid="4"/>
                                        </p:tgtEl>
                                      </p:cBhvr>
                                      <p:to x="100000" y="80000"/>
                                    </p:animScale>
                                    <p:animScale>
                                      <p:cBhvr>
                                        <p:cTn id="24" dur="166" decel="50000">
                                          <p:stCondLst>
                                            <p:cond delay="1338"/>
                                          </p:stCondLst>
                                        </p:cTn>
                                        <p:tgtEl>
                                          <p:spTgt spid="4"/>
                                        </p:tgtEl>
                                      </p:cBhvr>
                                      <p:to x="100000" y="100000"/>
                                    </p:animScale>
                                    <p:animScale>
                                      <p:cBhvr>
                                        <p:cTn id="25" dur="26">
                                          <p:stCondLst>
                                            <p:cond delay="1642"/>
                                          </p:stCondLst>
                                        </p:cTn>
                                        <p:tgtEl>
                                          <p:spTgt spid="4"/>
                                        </p:tgtEl>
                                      </p:cBhvr>
                                      <p:to x="100000" y="90000"/>
                                    </p:animScale>
                                    <p:animScale>
                                      <p:cBhvr>
                                        <p:cTn id="26" dur="166" decel="50000">
                                          <p:stCondLst>
                                            <p:cond delay="1668"/>
                                          </p:stCondLst>
                                        </p:cTn>
                                        <p:tgtEl>
                                          <p:spTgt spid="4"/>
                                        </p:tgtEl>
                                      </p:cBhvr>
                                      <p:to x="100000" y="100000"/>
                                    </p:animScale>
                                    <p:animScale>
                                      <p:cBhvr>
                                        <p:cTn id="27" dur="26">
                                          <p:stCondLst>
                                            <p:cond delay="1808"/>
                                          </p:stCondLst>
                                        </p:cTn>
                                        <p:tgtEl>
                                          <p:spTgt spid="4"/>
                                        </p:tgtEl>
                                      </p:cBhvr>
                                      <p:to x="100000" y="95000"/>
                                    </p:animScale>
                                    <p:animScale>
                                      <p:cBhvr>
                                        <p:cTn id="28" dur="166" decel="50000">
                                          <p:stCondLst>
                                            <p:cond delay="1834"/>
                                          </p:stCondLst>
                                        </p:cTn>
                                        <p:tgtEl>
                                          <p:spTgt spid="4"/>
                                        </p:tgtEl>
                                      </p:cBhvr>
                                      <p:to x="100000" y="100000"/>
                                    </p:animScale>
                                  </p:childTnLst>
                                </p:cTn>
                              </p:par>
                            </p:childTnLst>
                          </p:cTn>
                        </p:par>
                      </p:childTnLst>
                    </p:cTn>
                  </p:par>
                  <p:par>
                    <p:cTn id="29" fill="hold">
                      <p:stCondLst>
                        <p:cond delay="indefinite"/>
                      </p:stCondLst>
                      <p:childTnLst>
                        <p:par>
                          <p:cTn id="30" fill="hold">
                            <p:stCondLst>
                              <p:cond delay="0"/>
                            </p:stCondLst>
                            <p:childTnLst>
                              <p:par>
                                <p:cTn id="31" presetID="26" presetClass="entr" presetSubtype="0"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80">
                                          <p:stCondLst>
                                            <p:cond delay="0"/>
                                          </p:stCondLst>
                                        </p:cTn>
                                        <p:tgtEl>
                                          <p:spTgt spid="5"/>
                                        </p:tgtEl>
                                      </p:cBhvr>
                                    </p:animEffect>
                                    <p:anim calcmode="lin" valueType="num">
                                      <p:cBhvr>
                                        <p:cTn id="34"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35"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36"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37"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38"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39" dur="26">
                                          <p:stCondLst>
                                            <p:cond delay="650"/>
                                          </p:stCondLst>
                                        </p:cTn>
                                        <p:tgtEl>
                                          <p:spTgt spid="5"/>
                                        </p:tgtEl>
                                      </p:cBhvr>
                                      <p:to x="100000" y="60000"/>
                                    </p:animScale>
                                    <p:animScale>
                                      <p:cBhvr>
                                        <p:cTn id="40" dur="166" decel="50000">
                                          <p:stCondLst>
                                            <p:cond delay="676"/>
                                          </p:stCondLst>
                                        </p:cTn>
                                        <p:tgtEl>
                                          <p:spTgt spid="5"/>
                                        </p:tgtEl>
                                      </p:cBhvr>
                                      <p:to x="100000" y="100000"/>
                                    </p:animScale>
                                    <p:animScale>
                                      <p:cBhvr>
                                        <p:cTn id="41" dur="26">
                                          <p:stCondLst>
                                            <p:cond delay="1312"/>
                                          </p:stCondLst>
                                        </p:cTn>
                                        <p:tgtEl>
                                          <p:spTgt spid="5"/>
                                        </p:tgtEl>
                                      </p:cBhvr>
                                      <p:to x="100000" y="80000"/>
                                    </p:animScale>
                                    <p:animScale>
                                      <p:cBhvr>
                                        <p:cTn id="42" dur="166" decel="50000">
                                          <p:stCondLst>
                                            <p:cond delay="1338"/>
                                          </p:stCondLst>
                                        </p:cTn>
                                        <p:tgtEl>
                                          <p:spTgt spid="5"/>
                                        </p:tgtEl>
                                      </p:cBhvr>
                                      <p:to x="100000" y="100000"/>
                                    </p:animScale>
                                    <p:animScale>
                                      <p:cBhvr>
                                        <p:cTn id="43" dur="26">
                                          <p:stCondLst>
                                            <p:cond delay="1642"/>
                                          </p:stCondLst>
                                        </p:cTn>
                                        <p:tgtEl>
                                          <p:spTgt spid="5"/>
                                        </p:tgtEl>
                                      </p:cBhvr>
                                      <p:to x="100000" y="90000"/>
                                    </p:animScale>
                                    <p:animScale>
                                      <p:cBhvr>
                                        <p:cTn id="44" dur="166" decel="50000">
                                          <p:stCondLst>
                                            <p:cond delay="1668"/>
                                          </p:stCondLst>
                                        </p:cTn>
                                        <p:tgtEl>
                                          <p:spTgt spid="5"/>
                                        </p:tgtEl>
                                      </p:cBhvr>
                                      <p:to x="100000" y="100000"/>
                                    </p:animScale>
                                    <p:animScale>
                                      <p:cBhvr>
                                        <p:cTn id="45" dur="26">
                                          <p:stCondLst>
                                            <p:cond delay="1808"/>
                                          </p:stCondLst>
                                        </p:cTn>
                                        <p:tgtEl>
                                          <p:spTgt spid="5"/>
                                        </p:tgtEl>
                                      </p:cBhvr>
                                      <p:to x="100000" y="95000"/>
                                    </p:animScale>
                                    <p:animScale>
                                      <p:cBhvr>
                                        <p:cTn id="46" dur="166" decel="50000">
                                          <p:stCondLst>
                                            <p:cond delay="1834"/>
                                          </p:stCondLst>
                                        </p:cTn>
                                        <p:tgtEl>
                                          <p:spTgt spid="5"/>
                                        </p:tgtEl>
                                      </p:cBhvr>
                                      <p:to x="100000" y="100000"/>
                                    </p:animScale>
                                  </p:childTnLst>
                                </p:cTn>
                              </p:par>
                            </p:childTnLst>
                          </p:cTn>
                        </p:par>
                      </p:childTnLst>
                    </p:cTn>
                  </p:par>
                  <p:par>
                    <p:cTn id="47" fill="hold">
                      <p:stCondLst>
                        <p:cond delay="indefinite"/>
                      </p:stCondLst>
                      <p:childTnLst>
                        <p:par>
                          <p:cTn id="48" fill="hold">
                            <p:stCondLst>
                              <p:cond delay="0"/>
                            </p:stCondLst>
                            <p:childTnLst>
                              <p:par>
                                <p:cTn id="49" presetID="26" presetClass="entr" presetSubtype="0" fill="hold" grpId="0" nodeType="clickEffect">
                                  <p:stCondLst>
                                    <p:cond delay="0"/>
                                  </p:stCondLst>
                                  <p:childTnLst>
                                    <p:set>
                                      <p:cBhvr>
                                        <p:cTn id="50" dur="1" fill="hold">
                                          <p:stCondLst>
                                            <p:cond delay="0"/>
                                          </p:stCondLst>
                                        </p:cTn>
                                        <p:tgtEl>
                                          <p:spTgt spid="7"/>
                                        </p:tgtEl>
                                        <p:attrNameLst>
                                          <p:attrName>style.visibility</p:attrName>
                                        </p:attrNameLst>
                                      </p:cBhvr>
                                      <p:to>
                                        <p:strVal val="visible"/>
                                      </p:to>
                                    </p:set>
                                    <p:animEffect transition="in" filter="wipe(down)">
                                      <p:cBhvr>
                                        <p:cTn id="51" dur="580">
                                          <p:stCondLst>
                                            <p:cond delay="0"/>
                                          </p:stCondLst>
                                        </p:cTn>
                                        <p:tgtEl>
                                          <p:spTgt spid="7"/>
                                        </p:tgtEl>
                                      </p:cBhvr>
                                    </p:animEffect>
                                    <p:anim calcmode="lin" valueType="num">
                                      <p:cBhvr>
                                        <p:cTn id="52"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53"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54"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55"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56"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57" dur="26">
                                          <p:stCondLst>
                                            <p:cond delay="650"/>
                                          </p:stCondLst>
                                        </p:cTn>
                                        <p:tgtEl>
                                          <p:spTgt spid="7"/>
                                        </p:tgtEl>
                                      </p:cBhvr>
                                      <p:to x="100000" y="60000"/>
                                    </p:animScale>
                                    <p:animScale>
                                      <p:cBhvr>
                                        <p:cTn id="58" dur="166" decel="50000">
                                          <p:stCondLst>
                                            <p:cond delay="676"/>
                                          </p:stCondLst>
                                        </p:cTn>
                                        <p:tgtEl>
                                          <p:spTgt spid="7"/>
                                        </p:tgtEl>
                                      </p:cBhvr>
                                      <p:to x="100000" y="100000"/>
                                    </p:animScale>
                                    <p:animScale>
                                      <p:cBhvr>
                                        <p:cTn id="59" dur="26">
                                          <p:stCondLst>
                                            <p:cond delay="1312"/>
                                          </p:stCondLst>
                                        </p:cTn>
                                        <p:tgtEl>
                                          <p:spTgt spid="7"/>
                                        </p:tgtEl>
                                      </p:cBhvr>
                                      <p:to x="100000" y="80000"/>
                                    </p:animScale>
                                    <p:animScale>
                                      <p:cBhvr>
                                        <p:cTn id="60" dur="166" decel="50000">
                                          <p:stCondLst>
                                            <p:cond delay="1338"/>
                                          </p:stCondLst>
                                        </p:cTn>
                                        <p:tgtEl>
                                          <p:spTgt spid="7"/>
                                        </p:tgtEl>
                                      </p:cBhvr>
                                      <p:to x="100000" y="100000"/>
                                    </p:animScale>
                                    <p:animScale>
                                      <p:cBhvr>
                                        <p:cTn id="61" dur="26">
                                          <p:stCondLst>
                                            <p:cond delay="1642"/>
                                          </p:stCondLst>
                                        </p:cTn>
                                        <p:tgtEl>
                                          <p:spTgt spid="7"/>
                                        </p:tgtEl>
                                      </p:cBhvr>
                                      <p:to x="100000" y="90000"/>
                                    </p:animScale>
                                    <p:animScale>
                                      <p:cBhvr>
                                        <p:cTn id="62" dur="166" decel="50000">
                                          <p:stCondLst>
                                            <p:cond delay="1668"/>
                                          </p:stCondLst>
                                        </p:cTn>
                                        <p:tgtEl>
                                          <p:spTgt spid="7"/>
                                        </p:tgtEl>
                                      </p:cBhvr>
                                      <p:to x="100000" y="100000"/>
                                    </p:animScale>
                                    <p:animScale>
                                      <p:cBhvr>
                                        <p:cTn id="63" dur="26">
                                          <p:stCondLst>
                                            <p:cond delay="1808"/>
                                          </p:stCondLst>
                                        </p:cTn>
                                        <p:tgtEl>
                                          <p:spTgt spid="7"/>
                                        </p:tgtEl>
                                      </p:cBhvr>
                                      <p:to x="100000" y="95000"/>
                                    </p:animScale>
                                    <p:animScale>
                                      <p:cBhvr>
                                        <p:cTn id="64" dur="166" decel="50000">
                                          <p:stCondLst>
                                            <p:cond delay="1834"/>
                                          </p:stCondLst>
                                        </p:cTn>
                                        <p:tgtEl>
                                          <p:spTgt spid="7"/>
                                        </p:tgtEl>
                                      </p:cBhvr>
                                      <p:to x="100000" y="100000"/>
                                    </p:animScale>
                                  </p:childTnLst>
                                </p:cTn>
                              </p:par>
                            </p:childTnLst>
                          </p:cTn>
                        </p:par>
                      </p:childTnLst>
                    </p:cTn>
                  </p:par>
                  <p:par>
                    <p:cTn id="65" fill="hold">
                      <p:stCondLst>
                        <p:cond delay="indefinite"/>
                      </p:stCondLst>
                      <p:childTnLst>
                        <p:par>
                          <p:cTn id="66" fill="hold">
                            <p:stCondLst>
                              <p:cond delay="0"/>
                            </p:stCondLst>
                            <p:childTnLst>
                              <p:par>
                                <p:cTn id="67" presetID="25" presetClass="entr" presetSubtype="0" fill="hold" grpId="0" nodeType="clickEffect">
                                  <p:stCondLst>
                                    <p:cond delay="0"/>
                                  </p:stCondLst>
                                  <p:childTnLst>
                                    <p:set>
                                      <p:cBhvr>
                                        <p:cTn id="68" dur="1" fill="hold">
                                          <p:stCondLst>
                                            <p:cond delay="0"/>
                                          </p:stCondLst>
                                        </p:cTn>
                                        <p:tgtEl>
                                          <p:spTgt spid="8"/>
                                        </p:tgtEl>
                                        <p:attrNameLst>
                                          <p:attrName>style.visibility</p:attrName>
                                        </p:attrNameLst>
                                      </p:cBhvr>
                                      <p:to>
                                        <p:strVal val="visible"/>
                                      </p:to>
                                    </p:set>
                                    <p:anim calcmode="lin" valueType="num">
                                      <p:cBhvr>
                                        <p:cTn id="69"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70"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71"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72" dur="1000" fill="hold"/>
                                        <p:tgtEl>
                                          <p:spTgt spid="8"/>
                                        </p:tgtEl>
                                        <p:attrNameLst>
                                          <p:attrName>ppt_h</p:attrName>
                                        </p:attrNameLst>
                                      </p:cBhvr>
                                      <p:tavLst>
                                        <p:tav tm="0">
                                          <p:val>
                                            <p:strVal val="#ppt_h"/>
                                          </p:val>
                                        </p:tav>
                                        <p:tav tm="100000">
                                          <p:val>
                                            <p:strVal val="#ppt_h"/>
                                          </p:val>
                                        </p:tav>
                                      </p:tavLst>
                                    </p:anim>
                                    <p:anim calcmode="lin" valueType="num">
                                      <p:cBhvr>
                                        <p:cTn id="73"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74"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75"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76" dur="1000" decel="50000">
                                          <p:stCondLst>
                                            <p:cond delay="0"/>
                                          </p:stCondLst>
                                        </p:cTn>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P spid="7" grpId="0" animBg="1"/>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p:cNvSpPr txBox="1">
            <a:spLocks/>
          </p:cNvSpPr>
          <p:nvPr/>
        </p:nvSpPr>
        <p:spPr>
          <a:xfrm>
            <a:off x="424634" y="64393"/>
            <a:ext cx="8217090" cy="1081825"/>
          </a:xfrm>
          <a:prstGeom prst="rect">
            <a:avLst/>
          </a:prstGeom>
        </p:spPr>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a:lstStyle>
          <a:p>
            <a:r>
              <a:rPr lang="es-ES" sz="3200" b="1" dirty="0" smtClean="0">
                <a:effectLst/>
              </a:rPr>
              <a:t>Tugas Dan </a:t>
            </a:r>
            <a:r>
              <a:rPr lang="es-ES" sz="3200" b="1" dirty="0" err="1" smtClean="0">
                <a:effectLst/>
              </a:rPr>
              <a:t>Wewenang</a:t>
            </a:r>
            <a:endParaRPr lang="en-US" sz="3200" dirty="0">
              <a:effectLst/>
            </a:endParaRPr>
          </a:p>
        </p:txBody>
      </p:sp>
      <p:sp>
        <p:nvSpPr>
          <p:cNvPr id="4" name="Snip Single Corner Rectangle 3"/>
          <p:cNvSpPr/>
          <p:nvPr/>
        </p:nvSpPr>
        <p:spPr>
          <a:xfrm>
            <a:off x="457200" y="1136468"/>
            <a:ext cx="8229600" cy="1045029"/>
          </a:xfrm>
          <a:prstGeom prst="snip1Rect">
            <a:avLst/>
          </a:prstGeom>
          <a:solidFill>
            <a:schemeClr val="accent2">
              <a:lumMod val="50000"/>
              <a:alpha val="7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memberikan</a:t>
            </a:r>
            <a:r>
              <a:rPr lang="en-US" dirty="0" smtClean="0"/>
              <a:t> saran, </a:t>
            </a:r>
            <a:r>
              <a:rPr lang="en-US" dirty="0" err="1" smtClean="0"/>
              <a:t>pendapat</a:t>
            </a:r>
            <a:r>
              <a:rPr lang="en-US" dirty="0" smtClean="0"/>
              <a:t>, </a:t>
            </a:r>
            <a:r>
              <a:rPr lang="en-US" dirty="0" err="1" smtClean="0"/>
              <a:t>dan</a:t>
            </a:r>
            <a:r>
              <a:rPr lang="en-US" dirty="0" smtClean="0"/>
              <a:t> </a:t>
            </a:r>
            <a:r>
              <a:rPr lang="en-US" dirty="0" err="1" smtClean="0"/>
              <a:t>pertimbangan</a:t>
            </a:r>
            <a:r>
              <a:rPr lang="en-US" dirty="0" smtClean="0"/>
              <a:t> </a:t>
            </a:r>
            <a:r>
              <a:rPr lang="en-US" dirty="0" err="1" smtClean="0"/>
              <a:t>tentang</a:t>
            </a:r>
            <a:r>
              <a:rPr lang="en-US" dirty="0" smtClean="0"/>
              <a:t> </a:t>
            </a:r>
            <a:r>
              <a:rPr lang="en-US" dirty="0" err="1" smtClean="0"/>
              <a:t>pelaksanaan</a:t>
            </a:r>
            <a:r>
              <a:rPr lang="en-US" dirty="0" smtClean="0"/>
              <a:t>, </a:t>
            </a:r>
            <a:r>
              <a:rPr lang="en-US" dirty="0" err="1" smtClean="0"/>
              <a:t>penegakan</a:t>
            </a:r>
            <a:r>
              <a:rPr lang="en-US" dirty="0" smtClean="0"/>
              <a:t>, </a:t>
            </a:r>
            <a:r>
              <a:rPr lang="en-US" dirty="0" err="1" smtClean="0"/>
              <a:t>pelanggaran</a:t>
            </a:r>
            <a:r>
              <a:rPr lang="en-US" dirty="0" smtClean="0"/>
              <a:t> </a:t>
            </a:r>
            <a:r>
              <a:rPr lang="en-US" dirty="0" err="1" smtClean="0"/>
              <a:t>disiplin</a:t>
            </a:r>
            <a:r>
              <a:rPr lang="en-US" dirty="0" smtClean="0"/>
              <a:t> </a:t>
            </a:r>
            <a:r>
              <a:rPr lang="en-US" dirty="0" err="1" smtClean="0"/>
              <a:t>organisasi</a:t>
            </a:r>
            <a:r>
              <a:rPr lang="en-US" dirty="0" smtClean="0"/>
              <a:t> </a:t>
            </a:r>
            <a:r>
              <a:rPr lang="en-US" dirty="0" err="1" smtClean="0"/>
              <a:t>dan</a:t>
            </a:r>
            <a:r>
              <a:rPr lang="en-US" dirty="0" smtClean="0"/>
              <a:t> </a:t>
            </a:r>
            <a:r>
              <a:rPr lang="en-US" dirty="0" err="1" smtClean="0"/>
              <a:t>Kode</a:t>
            </a:r>
            <a:r>
              <a:rPr lang="en-US" dirty="0" smtClean="0"/>
              <a:t> </a:t>
            </a:r>
            <a:r>
              <a:rPr lang="en-US" dirty="0" err="1" smtClean="0"/>
              <a:t>Etik</a:t>
            </a:r>
            <a:r>
              <a:rPr lang="en-US" dirty="0" smtClean="0"/>
              <a:t> Guru Indonesia </a:t>
            </a:r>
            <a:r>
              <a:rPr lang="en-US" dirty="0" err="1" smtClean="0"/>
              <a:t>Indonesia</a:t>
            </a:r>
            <a:endParaRPr lang="en-US" dirty="0"/>
          </a:p>
        </p:txBody>
      </p:sp>
      <p:sp>
        <p:nvSpPr>
          <p:cNvPr id="5" name="Snip Diagonal Corner Rectangle 4"/>
          <p:cNvSpPr/>
          <p:nvPr/>
        </p:nvSpPr>
        <p:spPr>
          <a:xfrm>
            <a:off x="287383" y="2390504"/>
            <a:ext cx="8686801" cy="3984171"/>
          </a:xfrm>
          <a:prstGeom prst="snip2DiagRect">
            <a:avLst/>
          </a:prstGeom>
          <a:solidFill>
            <a:schemeClr val="accent2">
              <a:lumMod val="50000"/>
              <a:alpha val="7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Arial" pitchFamily="34" charset="0"/>
              <a:buChar char="•"/>
            </a:pPr>
            <a:r>
              <a:rPr lang="en-US" sz="2200" dirty="0" err="1" smtClean="0"/>
              <a:t>pelaksanaan</a:t>
            </a:r>
            <a:r>
              <a:rPr lang="en-US" sz="2200" dirty="0" smtClean="0"/>
              <a:t> </a:t>
            </a:r>
            <a:r>
              <a:rPr lang="en-US" sz="2200" dirty="0" err="1" smtClean="0"/>
              <a:t>bimbingan</a:t>
            </a:r>
            <a:r>
              <a:rPr lang="en-US" sz="2200" dirty="0" smtClean="0"/>
              <a:t>, </a:t>
            </a:r>
            <a:r>
              <a:rPr lang="en-US" sz="2200" dirty="0" err="1" smtClean="0"/>
              <a:t>pengawasan</a:t>
            </a:r>
            <a:r>
              <a:rPr lang="en-US" sz="2200" dirty="0" smtClean="0"/>
              <a:t>, </a:t>
            </a:r>
            <a:r>
              <a:rPr lang="en-US" sz="2200" dirty="0" err="1" smtClean="0"/>
              <a:t>penilaian</a:t>
            </a:r>
            <a:r>
              <a:rPr lang="en-US" sz="2200" dirty="0" smtClean="0"/>
              <a:t> </a:t>
            </a:r>
            <a:r>
              <a:rPr lang="en-US" sz="2200" dirty="0" err="1" smtClean="0"/>
              <a:t>dalam</a:t>
            </a:r>
            <a:r>
              <a:rPr lang="en-US" sz="2200" dirty="0" smtClean="0"/>
              <a:t> </a:t>
            </a:r>
            <a:r>
              <a:rPr lang="en-US" sz="2200" dirty="0" err="1" smtClean="0"/>
              <a:t>pelaksanaan</a:t>
            </a:r>
            <a:r>
              <a:rPr lang="en-US" sz="2200" dirty="0" smtClean="0"/>
              <a:t> </a:t>
            </a:r>
            <a:r>
              <a:rPr lang="en-US" sz="2200" dirty="0" err="1" smtClean="0"/>
              <a:t>disiplin</a:t>
            </a:r>
            <a:r>
              <a:rPr lang="en-US" sz="2200" dirty="0" smtClean="0"/>
              <a:t> </a:t>
            </a:r>
            <a:r>
              <a:rPr lang="en-US" sz="2200" dirty="0" err="1" smtClean="0"/>
              <a:t>organisasi</a:t>
            </a:r>
            <a:r>
              <a:rPr lang="en-US" sz="2200" dirty="0" smtClean="0"/>
              <a:t> </a:t>
            </a:r>
            <a:r>
              <a:rPr lang="en-US" sz="2200" dirty="0" err="1" smtClean="0"/>
              <a:t>serta</a:t>
            </a:r>
            <a:r>
              <a:rPr lang="en-US" sz="2200" dirty="0" smtClean="0"/>
              <a:t> </a:t>
            </a:r>
            <a:r>
              <a:rPr lang="en-US" sz="2200" dirty="0" err="1" smtClean="0"/>
              <a:t>Kode</a:t>
            </a:r>
            <a:r>
              <a:rPr lang="en-US" sz="2200" dirty="0" smtClean="0"/>
              <a:t> </a:t>
            </a:r>
            <a:r>
              <a:rPr lang="en-US" sz="2200" dirty="0" err="1" smtClean="0"/>
              <a:t>Etik</a:t>
            </a:r>
            <a:r>
              <a:rPr lang="en-US" sz="2200" dirty="0" smtClean="0"/>
              <a:t> Guru Indonesia</a:t>
            </a:r>
          </a:p>
          <a:p>
            <a:pPr marL="342900" indent="-342900">
              <a:buFont typeface="Arial" pitchFamily="34" charset="0"/>
              <a:buChar char="•"/>
            </a:pPr>
            <a:r>
              <a:rPr lang="en-US" sz="2200" dirty="0" err="1" smtClean="0"/>
              <a:t>pelaksanaan</a:t>
            </a:r>
            <a:r>
              <a:rPr lang="en-US" sz="2200" dirty="0" smtClean="0"/>
              <a:t>, </a:t>
            </a:r>
            <a:r>
              <a:rPr lang="en-US" sz="2200" dirty="0" err="1" smtClean="0"/>
              <a:t>penegakan</a:t>
            </a:r>
            <a:r>
              <a:rPr lang="en-US" sz="2200" dirty="0" smtClean="0"/>
              <a:t>, </a:t>
            </a:r>
            <a:r>
              <a:rPr lang="en-US" sz="2200" dirty="0" err="1" smtClean="0"/>
              <a:t>dan</a:t>
            </a:r>
            <a:r>
              <a:rPr lang="en-US" sz="2200" dirty="0" smtClean="0"/>
              <a:t> </a:t>
            </a:r>
            <a:r>
              <a:rPr lang="en-US" sz="2200" dirty="0" err="1" smtClean="0"/>
              <a:t>pelanggaran</a:t>
            </a:r>
            <a:r>
              <a:rPr lang="en-US" sz="2200" dirty="0" smtClean="0"/>
              <a:t> </a:t>
            </a:r>
            <a:r>
              <a:rPr lang="en-US" sz="2200" dirty="0" err="1" smtClean="0"/>
              <a:t>disiplin</a:t>
            </a:r>
            <a:r>
              <a:rPr lang="en-US" sz="2200" dirty="0" smtClean="0"/>
              <a:t> </a:t>
            </a:r>
            <a:r>
              <a:rPr lang="en-US" sz="2200" dirty="0" err="1" smtClean="0"/>
              <a:t>organisasi</a:t>
            </a:r>
            <a:r>
              <a:rPr lang="en-US" sz="2200" dirty="0" smtClean="0"/>
              <a:t> yang </a:t>
            </a:r>
            <a:r>
              <a:rPr lang="en-US" sz="2200" dirty="0" err="1" smtClean="0"/>
              <a:t>terjadi</a:t>
            </a:r>
            <a:r>
              <a:rPr lang="en-US" sz="2200" dirty="0" smtClean="0"/>
              <a:t>  </a:t>
            </a:r>
            <a:r>
              <a:rPr lang="en-US" sz="2200" dirty="0" err="1" smtClean="0"/>
              <a:t>di</a:t>
            </a:r>
            <a:r>
              <a:rPr lang="en-US" sz="2200" dirty="0" smtClean="0"/>
              <a:t> </a:t>
            </a:r>
            <a:r>
              <a:rPr lang="en-US" sz="2200" dirty="0" err="1" smtClean="0"/>
              <a:t>wilayah</a:t>
            </a:r>
            <a:r>
              <a:rPr lang="en-US" sz="2200" dirty="0" smtClean="0"/>
              <a:t> </a:t>
            </a:r>
            <a:r>
              <a:rPr lang="en-US" sz="2200" dirty="0" err="1" smtClean="0"/>
              <a:t>kewenangannya</a:t>
            </a:r>
            <a:endParaRPr lang="en-US" sz="2200" dirty="0" smtClean="0"/>
          </a:p>
          <a:p>
            <a:pPr marL="342900" indent="-342900">
              <a:buFont typeface="Arial" pitchFamily="34" charset="0"/>
              <a:buChar char="•"/>
            </a:pPr>
            <a:r>
              <a:rPr lang="en-US" sz="2200" dirty="0" err="1" smtClean="0"/>
              <a:t>pelanggaran</a:t>
            </a:r>
            <a:r>
              <a:rPr lang="en-US" sz="2200" dirty="0" smtClean="0"/>
              <a:t> </a:t>
            </a:r>
            <a:r>
              <a:rPr lang="en-US" sz="2200" dirty="0" err="1" smtClean="0"/>
              <a:t>Kode</a:t>
            </a:r>
            <a:r>
              <a:rPr lang="en-US" sz="2200" dirty="0" smtClean="0"/>
              <a:t> </a:t>
            </a:r>
            <a:r>
              <a:rPr lang="en-US" sz="2200" dirty="0" err="1" smtClean="0"/>
              <a:t>Etik</a:t>
            </a:r>
            <a:r>
              <a:rPr lang="en-US" sz="2200" dirty="0" smtClean="0"/>
              <a:t> Guru Indonesia yang </a:t>
            </a:r>
            <a:r>
              <a:rPr lang="en-US" sz="2200" dirty="0" err="1" smtClean="0"/>
              <a:t>dilakukan</a:t>
            </a:r>
            <a:r>
              <a:rPr lang="en-US" sz="2200" dirty="0" smtClean="0"/>
              <a:t> </a:t>
            </a:r>
            <a:r>
              <a:rPr lang="en-US" sz="2200" dirty="0" err="1" smtClean="0"/>
              <a:t>baik</a:t>
            </a:r>
            <a:r>
              <a:rPr lang="en-US" sz="2200" dirty="0" smtClean="0"/>
              <a:t> </a:t>
            </a:r>
            <a:r>
              <a:rPr lang="en-US" sz="2200" dirty="0" err="1" smtClean="0"/>
              <a:t>oleh</a:t>
            </a:r>
            <a:r>
              <a:rPr lang="en-US" sz="2200" dirty="0" smtClean="0"/>
              <a:t> </a:t>
            </a:r>
            <a:r>
              <a:rPr lang="en-US" sz="2200" dirty="0" err="1" smtClean="0"/>
              <a:t>pengurus</a:t>
            </a:r>
            <a:r>
              <a:rPr lang="en-US" sz="2200" dirty="0" smtClean="0"/>
              <a:t> </a:t>
            </a:r>
            <a:r>
              <a:rPr lang="en-US" sz="2200" dirty="0" err="1" smtClean="0"/>
              <a:t>maupun</a:t>
            </a:r>
            <a:r>
              <a:rPr lang="en-US" sz="2200" dirty="0" smtClean="0"/>
              <a:t> </a:t>
            </a:r>
            <a:r>
              <a:rPr lang="en-US" sz="2200" dirty="0" err="1" smtClean="0"/>
              <a:t>oleh</a:t>
            </a:r>
            <a:r>
              <a:rPr lang="en-US" sz="2200" dirty="0" smtClean="0"/>
              <a:t> </a:t>
            </a:r>
            <a:r>
              <a:rPr lang="en-US" sz="2200" dirty="0" err="1" smtClean="0"/>
              <a:t>anggota</a:t>
            </a:r>
            <a:r>
              <a:rPr lang="en-US" sz="2200" dirty="0" smtClean="0"/>
              <a:t> </a:t>
            </a:r>
            <a:r>
              <a:rPr lang="en-US" sz="2200" dirty="0" err="1" smtClean="0"/>
              <a:t>serta</a:t>
            </a:r>
            <a:r>
              <a:rPr lang="en-US" sz="2200" dirty="0" smtClean="0"/>
              <a:t> saran </a:t>
            </a:r>
            <a:r>
              <a:rPr lang="en-US" sz="2200" dirty="0" err="1" smtClean="0"/>
              <a:t>dan</a:t>
            </a:r>
            <a:r>
              <a:rPr lang="en-US" sz="2200" dirty="0" smtClean="0"/>
              <a:t> </a:t>
            </a:r>
            <a:r>
              <a:rPr lang="en-US" sz="2200" dirty="0" err="1" smtClean="0"/>
              <a:t>pendapat</a:t>
            </a:r>
            <a:r>
              <a:rPr lang="en-US" sz="2200" dirty="0" smtClean="0"/>
              <a:t> </a:t>
            </a:r>
            <a:r>
              <a:rPr lang="en-US" sz="2200" dirty="0" err="1" smtClean="0"/>
              <a:t>tentang</a:t>
            </a:r>
            <a:r>
              <a:rPr lang="en-US" sz="2200" dirty="0" smtClean="0"/>
              <a:t> </a:t>
            </a:r>
            <a:r>
              <a:rPr lang="en-US" sz="2200" dirty="0" err="1" smtClean="0"/>
              <a:t>tindakan</a:t>
            </a:r>
            <a:r>
              <a:rPr lang="en-US" sz="2200" dirty="0" smtClean="0"/>
              <a:t> yang </a:t>
            </a:r>
            <a:r>
              <a:rPr lang="en-US" sz="2200" dirty="0" err="1" smtClean="0"/>
              <a:t>selayaknya</a:t>
            </a:r>
            <a:endParaRPr lang="en-US" sz="2200" dirty="0" smtClean="0"/>
          </a:p>
          <a:p>
            <a:pPr marL="342900" indent="-342900">
              <a:buFont typeface="Arial" pitchFamily="34" charset="0"/>
              <a:buChar char="•"/>
            </a:pPr>
            <a:r>
              <a:rPr lang="es-ES" sz="2200" dirty="0" err="1" smtClean="0"/>
              <a:t>pembinaan</a:t>
            </a:r>
            <a:r>
              <a:rPr lang="es-ES" sz="2200" dirty="0" smtClean="0"/>
              <a:t> </a:t>
            </a:r>
            <a:r>
              <a:rPr lang="es-ES" sz="2200" dirty="0" err="1" smtClean="0"/>
              <a:t>hubungan</a:t>
            </a:r>
            <a:r>
              <a:rPr lang="es-ES" sz="2200" dirty="0" smtClean="0"/>
              <a:t> </a:t>
            </a:r>
            <a:r>
              <a:rPr lang="es-ES" sz="2200" dirty="0" err="1" smtClean="0"/>
              <a:t>dengan</a:t>
            </a:r>
            <a:r>
              <a:rPr lang="es-ES" sz="2200" dirty="0" smtClean="0"/>
              <a:t> mitra </a:t>
            </a:r>
            <a:r>
              <a:rPr lang="es-ES" sz="2200" dirty="0" err="1" smtClean="0"/>
              <a:t>organisasi</a:t>
            </a:r>
            <a:r>
              <a:rPr lang="es-ES" sz="2200" dirty="0" smtClean="0"/>
              <a:t> di </a:t>
            </a:r>
            <a:r>
              <a:rPr lang="es-ES" sz="2200" dirty="0" err="1" smtClean="0"/>
              <a:t>bidang</a:t>
            </a:r>
            <a:r>
              <a:rPr lang="es-ES" sz="2200" dirty="0" smtClean="0"/>
              <a:t> </a:t>
            </a:r>
            <a:r>
              <a:rPr lang="es-ES" sz="2200" dirty="0" err="1" smtClean="0"/>
              <a:t>penegakan</a:t>
            </a:r>
            <a:r>
              <a:rPr lang="es-ES" sz="2200" dirty="0" smtClean="0"/>
              <a:t> </a:t>
            </a:r>
            <a:r>
              <a:rPr lang="es-ES" sz="2200" dirty="0" err="1" smtClean="0"/>
              <a:t>serta</a:t>
            </a:r>
            <a:r>
              <a:rPr lang="es-ES" sz="2200" dirty="0" smtClean="0"/>
              <a:t> </a:t>
            </a:r>
            <a:r>
              <a:rPr lang="es-ES" sz="2200" dirty="0" err="1" smtClean="0"/>
              <a:t>pelanggaran</a:t>
            </a:r>
            <a:r>
              <a:rPr lang="es-ES" sz="2200" dirty="0" smtClean="0"/>
              <a:t> </a:t>
            </a:r>
            <a:r>
              <a:rPr lang="es-ES" sz="2200" dirty="0" err="1" smtClean="0"/>
              <a:t>disiplin</a:t>
            </a:r>
            <a:r>
              <a:rPr lang="es-ES" sz="2200" dirty="0" smtClean="0"/>
              <a:t> </a:t>
            </a:r>
            <a:r>
              <a:rPr lang="es-ES" sz="2200" dirty="0" err="1" smtClean="0"/>
              <a:t>organisasi</a:t>
            </a:r>
            <a:r>
              <a:rPr lang="es-ES" sz="2200" dirty="0" smtClean="0"/>
              <a:t> </a:t>
            </a:r>
            <a:r>
              <a:rPr lang="es-ES" sz="2200" dirty="0" err="1" smtClean="0"/>
              <a:t>serta</a:t>
            </a:r>
            <a:r>
              <a:rPr lang="es-ES" sz="2200" dirty="0" smtClean="0"/>
              <a:t> </a:t>
            </a:r>
            <a:r>
              <a:rPr lang="es-ES" sz="2200" dirty="0" err="1" smtClean="0"/>
              <a:t>Kode</a:t>
            </a:r>
            <a:r>
              <a:rPr lang="es-ES" sz="2200" dirty="0" smtClean="0"/>
              <a:t> </a:t>
            </a:r>
            <a:r>
              <a:rPr lang="es-ES" sz="2200" dirty="0" err="1" smtClean="0"/>
              <a:t>Etik</a:t>
            </a:r>
            <a:r>
              <a:rPr lang="es-ES" sz="2200" dirty="0" smtClean="0"/>
              <a:t> </a:t>
            </a:r>
            <a:r>
              <a:rPr lang="es-ES" sz="2200" dirty="0" err="1" smtClean="0"/>
              <a:t>Guru</a:t>
            </a:r>
            <a:endParaRPr lang="en-US" sz="2200" dirty="0"/>
          </a:p>
        </p:txBody>
      </p:sp>
    </p:spTree>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style.rotation</p:attrName>
                                        </p:attrNameLst>
                                      </p:cBhvr>
                                      <p:tavLst>
                                        <p:tav tm="0">
                                          <p:val>
                                            <p:fltVal val="720"/>
                                          </p:val>
                                        </p:tav>
                                        <p:tav tm="100000">
                                          <p:val>
                                            <p:fltVal val="0"/>
                                          </p:val>
                                        </p:tav>
                                      </p:tavLst>
                                    </p:anim>
                                    <p:anim calcmode="lin" valueType="num">
                                      <p:cBhvr>
                                        <p:cTn id="9" dur="2000" fill="hold"/>
                                        <p:tgtEl>
                                          <p:spTgt spid="3"/>
                                        </p:tgtEl>
                                        <p:attrNameLst>
                                          <p:attrName>ppt_h</p:attrName>
                                        </p:attrNameLst>
                                      </p:cBhvr>
                                      <p:tavLst>
                                        <p:tav tm="0">
                                          <p:val>
                                            <p:fltVal val="0"/>
                                          </p:val>
                                        </p:tav>
                                        <p:tav tm="100000">
                                          <p:val>
                                            <p:strVal val="#ppt_h"/>
                                          </p:val>
                                        </p:tav>
                                      </p:tavLst>
                                    </p:anim>
                                    <p:anim calcmode="lin" valueType="num">
                                      <p:cBhvr>
                                        <p:cTn id="10" dur="2000" fill="hold"/>
                                        <p:tgtEl>
                                          <p:spTgt spid="3"/>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29"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1000" fill="hold"/>
                                        <p:tgtEl>
                                          <p:spTgt spid="4"/>
                                        </p:tgtEl>
                                        <p:attrNameLst>
                                          <p:attrName>ppt_x</p:attrName>
                                        </p:attrNameLst>
                                      </p:cBhvr>
                                      <p:tavLst>
                                        <p:tav tm="0">
                                          <p:val>
                                            <p:strVal val="#ppt_x-.2"/>
                                          </p:val>
                                        </p:tav>
                                        <p:tav tm="100000">
                                          <p:val>
                                            <p:strVal val="#ppt_x"/>
                                          </p:val>
                                        </p:tav>
                                      </p:tavLst>
                                    </p:anim>
                                    <p:anim calcmode="lin" valueType="num">
                                      <p:cBhvr>
                                        <p:cTn id="16"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17" dur="1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6"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down)">
                                      <p:cBhvr>
                                        <p:cTn id="22" dur="580">
                                          <p:stCondLst>
                                            <p:cond delay="0"/>
                                          </p:stCondLst>
                                        </p:cTn>
                                        <p:tgtEl>
                                          <p:spTgt spid="5"/>
                                        </p:tgtEl>
                                      </p:cBhvr>
                                    </p:animEffect>
                                    <p:anim calcmode="lin" valueType="num">
                                      <p:cBhvr>
                                        <p:cTn id="23"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4"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5"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6"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27"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8" dur="26">
                                          <p:stCondLst>
                                            <p:cond delay="650"/>
                                          </p:stCondLst>
                                        </p:cTn>
                                        <p:tgtEl>
                                          <p:spTgt spid="5"/>
                                        </p:tgtEl>
                                      </p:cBhvr>
                                      <p:to x="100000" y="60000"/>
                                    </p:animScale>
                                    <p:animScale>
                                      <p:cBhvr>
                                        <p:cTn id="29" dur="166" decel="50000">
                                          <p:stCondLst>
                                            <p:cond delay="676"/>
                                          </p:stCondLst>
                                        </p:cTn>
                                        <p:tgtEl>
                                          <p:spTgt spid="5"/>
                                        </p:tgtEl>
                                      </p:cBhvr>
                                      <p:to x="100000" y="100000"/>
                                    </p:animScale>
                                    <p:animScale>
                                      <p:cBhvr>
                                        <p:cTn id="30" dur="26">
                                          <p:stCondLst>
                                            <p:cond delay="1312"/>
                                          </p:stCondLst>
                                        </p:cTn>
                                        <p:tgtEl>
                                          <p:spTgt spid="5"/>
                                        </p:tgtEl>
                                      </p:cBhvr>
                                      <p:to x="100000" y="80000"/>
                                    </p:animScale>
                                    <p:animScale>
                                      <p:cBhvr>
                                        <p:cTn id="31" dur="166" decel="50000">
                                          <p:stCondLst>
                                            <p:cond delay="1338"/>
                                          </p:stCondLst>
                                        </p:cTn>
                                        <p:tgtEl>
                                          <p:spTgt spid="5"/>
                                        </p:tgtEl>
                                      </p:cBhvr>
                                      <p:to x="100000" y="100000"/>
                                    </p:animScale>
                                    <p:animScale>
                                      <p:cBhvr>
                                        <p:cTn id="32" dur="26">
                                          <p:stCondLst>
                                            <p:cond delay="1642"/>
                                          </p:stCondLst>
                                        </p:cTn>
                                        <p:tgtEl>
                                          <p:spTgt spid="5"/>
                                        </p:tgtEl>
                                      </p:cBhvr>
                                      <p:to x="100000" y="90000"/>
                                    </p:animScale>
                                    <p:animScale>
                                      <p:cBhvr>
                                        <p:cTn id="33" dur="166" decel="50000">
                                          <p:stCondLst>
                                            <p:cond delay="1668"/>
                                          </p:stCondLst>
                                        </p:cTn>
                                        <p:tgtEl>
                                          <p:spTgt spid="5"/>
                                        </p:tgtEl>
                                      </p:cBhvr>
                                      <p:to x="100000" y="100000"/>
                                    </p:animScale>
                                    <p:animScale>
                                      <p:cBhvr>
                                        <p:cTn id="34" dur="26">
                                          <p:stCondLst>
                                            <p:cond delay="1808"/>
                                          </p:stCondLst>
                                        </p:cTn>
                                        <p:tgtEl>
                                          <p:spTgt spid="5"/>
                                        </p:tgtEl>
                                      </p:cBhvr>
                                      <p:to x="100000" y="95000"/>
                                    </p:animScale>
                                    <p:animScale>
                                      <p:cBhvr>
                                        <p:cTn id="35"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71000"/>
          </a:blip>
          <a:srcRect/>
          <a:tile tx="0" ty="0" sx="100000" sy="100000" flip="none" algn="tl"/>
        </a:blipFill>
        <a:effectLst/>
      </p:bgPr>
    </p:bg>
    <p:spTree>
      <p:nvGrpSpPr>
        <p:cNvPr id="1" name=""/>
        <p:cNvGrpSpPr/>
        <p:nvPr/>
      </p:nvGrpSpPr>
      <p:grpSpPr>
        <a:xfrm>
          <a:off x="0" y="0"/>
          <a:ext cx="0" cy="0"/>
          <a:chOff x="0" y="0"/>
          <a:chExt cx="0" cy="0"/>
        </a:xfrm>
      </p:grpSpPr>
      <p:sp>
        <p:nvSpPr>
          <p:cNvPr id="3" name="Title 3"/>
          <p:cNvSpPr txBox="1">
            <a:spLocks/>
          </p:cNvSpPr>
          <p:nvPr/>
        </p:nvSpPr>
        <p:spPr>
          <a:xfrm>
            <a:off x="424634" y="64393"/>
            <a:ext cx="8217090" cy="1081825"/>
          </a:xfrm>
          <a:prstGeom prst="rect">
            <a:avLst/>
          </a:prstGeom>
        </p:spPr>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a:lstStyle>
          <a:p>
            <a:r>
              <a:rPr lang="es-ES" sz="3200" b="1" dirty="0" err="1" smtClean="0">
                <a:effectLst/>
              </a:rPr>
              <a:t>Pertanggung</a:t>
            </a:r>
            <a:r>
              <a:rPr lang="es-ES" sz="3200" b="1" dirty="0" smtClean="0">
                <a:effectLst/>
              </a:rPr>
              <a:t> </a:t>
            </a:r>
            <a:r>
              <a:rPr lang="es-ES" sz="3200" b="1" dirty="0" err="1" smtClean="0">
                <a:effectLst/>
              </a:rPr>
              <a:t>Jawaban</a:t>
            </a:r>
            <a:endParaRPr lang="en-US" sz="3200" dirty="0">
              <a:effectLst/>
            </a:endParaRPr>
          </a:p>
        </p:txBody>
      </p:sp>
      <p:sp>
        <p:nvSpPr>
          <p:cNvPr id="4" name="Snip Single Corner Rectangle 3"/>
          <p:cNvSpPr/>
          <p:nvPr/>
        </p:nvSpPr>
        <p:spPr>
          <a:xfrm>
            <a:off x="627017" y="1280159"/>
            <a:ext cx="2233748" cy="1018903"/>
          </a:xfrm>
          <a:prstGeom prst="snip1Rect">
            <a:avLst/>
          </a:prstGeom>
          <a:solidFill>
            <a:srgbClr val="FF0000">
              <a:alpha val="5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DKGI  </a:t>
            </a:r>
            <a:r>
              <a:rPr lang="en-US" dirty="0" err="1" smtClean="0"/>
              <a:t>Pusat</a:t>
            </a:r>
            <a:endParaRPr lang="en-US" dirty="0"/>
          </a:p>
        </p:txBody>
      </p:sp>
      <p:sp>
        <p:nvSpPr>
          <p:cNvPr id="5" name="Snip Single Corner Rectangle 4"/>
          <p:cNvSpPr/>
          <p:nvPr/>
        </p:nvSpPr>
        <p:spPr>
          <a:xfrm>
            <a:off x="2973979" y="2312124"/>
            <a:ext cx="2717074" cy="901339"/>
          </a:xfrm>
          <a:prstGeom prst="snip1Rect">
            <a:avLst/>
          </a:prstGeom>
          <a:solidFill>
            <a:srgbClr val="FF0000">
              <a:alpha val="5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err="1" smtClean="0"/>
              <a:t>Kongres</a:t>
            </a:r>
            <a:r>
              <a:rPr lang="es-ES" dirty="0" smtClean="0"/>
              <a:t> dan </a:t>
            </a:r>
            <a:r>
              <a:rPr lang="es-ES" dirty="0" err="1" smtClean="0"/>
              <a:t>Konpus</a:t>
            </a:r>
            <a:r>
              <a:rPr lang="es-ES" dirty="0" smtClean="0"/>
              <a:t> PGRI;</a:t>
            </a:r>
            <a:endParaRPr lang="en-US" dirty="0"/>
          </a:p>
        </p:txBody>
      </p:sp>
      <p:sp>
        <p:nvSpPr>
          <p:cNvPr id="6" name="Snip Single Corner Rectangle 5"/>
          <p:cNvSpPr/>
          <p:nvPr/>
        </p:nvSpPr>
        <p:spPr>
          <a:xfrm>
            <a:off x="5656216" y="1280161"/>
            <a:ext cx="2873829" cy="1001486"/>
          </a:xfrm>
          <a:prstGeom prst="snip1Rect">
            <a:avLst/>
          </a:prstGeom>
          <a:solidFill>
            <a:srgbClr val="FF0000">
              <a:alpha val="5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Pengurus</a:t>
            </a:r>
            <a:r>
              <a:rPr lang="en-US" dirty="0" smtClean="0"/>
              <a:t> </a:t>
            </a:r>
            <a:r>
              <a:rPr lang="en-US" dirty="0" err="1" smtClean="0"/>
              <a:t>Besar</a:t>
            </a:r>
            <a:r>
              <a:rPr lang="en-US" dirty="0" smtClean="0"/>
              <a:t>  PGRI</a:t>
            </a:r>
            <a:endParaRPr lang="en-US" dirty="0"/>
          </a:p>
        </p:txBody>
      </p:sp>
      <p:sp>
        <p:nvSpPr>
          <p:cNvPr id="7" name="Right Arrow 6"/>
          <p:cNvSpPr/>
          <p:nvPr/>
        </p:nvSpPr>
        <p:spPr>
          <a:xfrm>
            <a:off x="3644538" y="1672044"/>
            <a:ext cx="248194" cy="313509"/>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a:off x="4646023" y="1667692"/>
            <a:ext cx="248194" cy="313509"/>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nip Single Corner Rectangle 8"/>
          <p:cNvSpPr/>
          <p:nvPr/>
        </p:nvSpPr>
        <p:spPr>
          <a:xfrm>
            <a:off x="496388" y="3905794"/>
            <a:ext cx="2495005" cy="796834"/>
          </a:xfrm>
          <a:prstGeom prst="snip1Rect">
            <a:avLst/>
          </a:prstGeom>
          <a:solidFill>
            <a:srgbClr val="FF0000">
              <a:alpha val="5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DKGI </a:t>
            </a:r>
            <a:r>
              <a:rPr lang="es-ES" dirty="0" err="1" smtClean="0"/>
              <a:t>Provinsi</a:t>
            </a:r>
            <a:r>
              <a:rPr lang="es-ES" dirty="0" smtClean="0"/>
              <a:t> dan </a:t>
            </a:r>
            <a:r>
              <a:rPr lang="es-ES" dirty="0" err="1" smtClean="0"/>
              <a:t>Kabupaten</a:t>
            </a:r>
            <a:r>
              <a:rPr lang="es-ES" dirty="0" smtClean="0"/>
              <a:t>/</a:t>
            </a:r>
            <a:r>
              <a:rPr lang="es-ES" dirty="0" err="1" smtClean="0"/>
              <a:t>kota</a:t>
            </a:r>
            <a:endParaRPr lang="en-US" dirty="0"/>
          </a:p>
        </p:txBody>
      </p:sp>
      <p:sp>
        <p:nvSpPr>
          <p:cNvPr id="10" name="Snip Single Corner Rectangle 9"/>
          <p:cNvSpPr/>
          <p:nvPr/>
        </p:nvSpPr>
        <p:spPr>
          <a:xfrm>
            <a:off x="5704114" y="3927566"/>
            <a:ext cx="3061063" cy="796834"/>
          </a:xfrm>
          <a:prstGeom prst="snip1Rect">
            <a:avLst/>
          </a:prstGeom>
          <a:solidFill>
            <a:srgbClr val="FF0000">
              <a:alpha val="5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err="1" smtClean="0"/>
              <a:t>Pengurus</a:t>
            </a:r>
            <a:r>
              <a:rPr lang="es-ES" dirty="0" smtClean="0"/>
              <a:t> PGRI </a:t>
            </a:r>
            <a:r>
              <a:rPr lang="es-ES" dirty="0" err="1" smtClean="0"/>
              <a:t>Provinsi</a:t>
            </a:r>
            <a:r>
              <a:rPr lang="es-ES" dirty="0" smtClean="0"/>
              <a:t> dan </a:t>
            </a:r>
            <a:r>
              <a:rPr lang="es-ES" dirty="0" err="1" smtClean="0"/>
              <a:t>Kabupaten</a:t>
            </a:r>
            <a:r>
              <a:rPr lang="es-ES" dirty="0" smtClean="0"/>
              <a:t>/</a:t>
            </a:r>
            <a:r>
              <a:rPr lang="es-ES" dirty="0" err="1" smtClean="0"/>
              <a:t>kota</a:t>
            </a:r>
            <a:endParaRPr lang="en-US" dirty="0"/>
          </a:p>
        </p:txBody>
      </p:sp>
      <p:sp>
        <p:nvSpPr>
          <p:cNvPr id="11" name="Right Arrow 10"/>
          <p:cNvSpPr/>
          <p:nvPr/>
        </p:nvSpPr>
        <p:spPr>
          <a:xfrm>
            <a:off x="4737464" y="4201884"/>
            <a:ext cx="248194" cy="313509"/>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p:cNvSpPr/>
          <p:nvPr/>
        </p:nvSpPr>
        <p:spPr>
          <a:xfrm>
            <a:off x="3544390" y="4184466"/>
            <a:ext cx="248194" cy="313509"/>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nip Single Corner Rectangle 12"/>
          <p:cNvSpPr/>
          <p:nvPr/>
        </p:nvSpPr>
        <p:spPr>
          <a:xfrm>
            <a:off x="1959429" y="4998718"/>
            <a:ext cx="4833257" cy="901339"/>
          </a:xfrm>
          <a:prstGeom prst="snip1Rect">
            <a:avLst/>
          </a:prstGeom>
          <a:solidFill>
            <a:srgbClr val="FF0000">
              <a:alpha val="5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err="1" smtClean="0"/>
              <a:t>Melalui</a:t>
            </a:r>
            <a:r>
              <a:rPr lang="es-ES" dirty="0" smtClean="0"/>
              <a:t> </a:t>
            </a:r>
            <a:r>
              <a:rPr lang="es-ES" dirty="0" err="1" smtClean="0"/>
              <a:t>Konferensi</a:t>
            </a:r>
            <a:r>
              <a:rPr lang="es-ES" dirty="0" smtClean="0"/>
              <a:t> PGRI </a:t>
            </a:r>
            <a:r>
              <a:rPr lang="es-ES" dirty="0" err="1" smtClean="0"/>
              <a:t>atau</a:t>
            </a:r>
            <a:r>
              <a:rPr lang="es-ES" dirty="0" smtClean="0"/>
              <a:t> </a:t>
            </a:r>
            <a:r>
              <a:rPr lang="es-ES" dirty="0" err="1" smtClean="0"/>
              <a:t>konferensi</a:t>
            </a:r>
            <a:r>
              <a:rPr lang="es-ES" dirty="0" smtClean="0"/>
              <a:t> </a:t>
            </a:r>
            <a:r>
              <a:rPr lang="es-ES" dirty="0" err="1" smtClean="0"/>
              <a:t>kerja</a:t>
            </a:r>
            <a:r>
              <a:rPr lang="es-ES" dirty="0" smtClean="0"/>
              <a:t> </a:t>
            </a:r>
            <a:r>
              <a:rPr lang="es-ES" dirty="0" err="1" smtClean="0"/>
              <a:t>masing-masing</a:t>
            </a:r>
            <a:r>
              <a:rPr lang="es-ES" dirty="0" smtClean="0"/>
              <a:t> </a:t>
            </a:r>
            <a:r>
              <a:rPr lang="es-ES" dirty="0" err="1" smtClean="0"/>
              <a:t>wilayah</a:t>
            </a:r>
            <a:endParaRPr lang="en-US" dirty="0"/>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style.rotation</p:attrName>
                                        </p:attrNameLst>
                                      </p:cBhvr>
                                      <p:tavLst>
                                        <p:tav tm="0">
                                          <p:val>
                                            <p:fltVal val="360"/>
                                          </p:val>
                                        </p:tav>
                                        <p:tav tm="100000">
                                          <p:val>
                                            <p:fltVal val="0"/>
                                          </p:val>
                                        </p:tav>
                                      </p:tavLst>
                                    </p:anim>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5"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16"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17"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18" dur="1000" fill="hold"/>
                                        <p:tgtEl>
                                          <p:spTgt spid="4"/>
                                        </p:tgtEl>
                                        <p:attrNameLst>
                                          <p:attrName>ppt_h</p:attrName>
                                        </p:attrNameLst>
                                      </p:cBhvr>
                                      <p:tavLst>
                                        <p:tav tm="0">
                                          <p:val>
                                            <p:strVal val="#ppt_h"/>
                                          </p:val>
                                        </p:tav>
                                        <p:tav tm="100000">
                                          <p:val>
                                            <p:strVal val="#ppt_h"/>
                                          </p:val>
                                        </p:tav>
                                      </p:tavLst>
                                    </p:anim>
                                    <p:anim calcmode="lin" valueType="num">
                                      <p:cBhvr>
                                        <p:cTn id="19"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20"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21"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22" dur="1000" decel="50000">
                                          <p:stCondLst>
                                            <p:cond delay="0"/>
                                          </p:stCondLst>
                                        </p:cTn>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25"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p:cTn id="27"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28"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29"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30" dur="1000" fill="hold"/>
                                        <p:tgtEl>
                                          <p:spTgt spid="6"/>
                                        </p:tgtEl>
                                        <p:attrNameLst>
                                          <p:attrName>ppt_h</p:attrName>
                                        </p:attrNameLst>
                                      </p:cBhvr>
                                      <p:tavLst>
                                        <p:tav tm="0">
                                          <p:val>
                                            <p:strVal val="#ppt_h"/>
                                          </p:val>
                                        </p:tav>
                                        <p:tav tm="100000">
                                          <p:val>
                                            <p:strVal val="#ppt_h"/>
                                          </p:val>
                                        </p:tav>
                                      </p:tavLst>
                                    </p:anim>
                                    <p:anim calcmode="lin" valueType="num">
                                      <p:cBhvr>
                                        <p:cTn id="31"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32"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33"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34" dur="1000" decel="50000">
                                          <p:stCondLst>
                                            <p:cond delay="0"/>
                                          </p:stCondLst>
                                        </p:cTn>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25" presetClass="entr" presetSubtype="0" fill="hold" grpId="0" nodeType="clickEffect">
                                  <p:stCondLst>
                                    <p:cond delay="0"/>
                                  </p:stCondLst>
                                  <p:childTnLst>
                                    <p:set>
                                      <p:cBhvr>
                                        <p:cTn id="38" dur="1" fill="hold">
                                          <p:stCondLst>
                                            <p:cond delay="0"/>
                                          </p:stCondLst>
                                        </p:cTn>
                                        <p:tgtEl>
                                          <p:spTgt spid="5"/>
                                        </p:tgtEl>
                                        <p:attrNameLst>
                                          <p:attrName>style.visibility</p:attrName>
                                        </p:attrNameLst>
                                      </p:cBhvr>
                                      <p:to>
                                        <p:strVal val="visible"/>
                                      </p:to>
                                    </p:set>
                                    <p:anim calcmode="lin" valueType="num">
                                      <p:cBhvr>
                                        <p:cTn id="39"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0"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1"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42" dur="1000" fill="hold"/>
                                        <p:tgtEl>
                                          <p:spTgt spid="5"/>
                                        </p:tgtEl>
                                        <p:attrNameLst>
                                          <p:attrName>ppt_h</p:attrName>
                                        </p:attrNameLst>
                                      </p:cBhvr>
                                      <p:tavLst>
                                        <p:tav tm="0">
                                          <p:val>
                                            <p:strVal val="#ppt_h"/>
                                          </p:val>
                                        </p:tav>
                                        <p:tav tm="100000">
                                          <p:val>
                                            <p:strVal val="#ppt_h"/>
                                          </p:val>
                                        </p:tav>
                                      </p:tavLst>
                                    </p:anim>
                                    <p:anim calcmode="lin" valueType="num">
                                      <p:cBhvr>
                                        <p:cTn id="43"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4"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45"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46" dur="1000" decel="50000">
                                          <p:stCondLst>
                                            <p:cond delay="0"/>
                                          </p:stCondLst>
                                        </p:cTn>
                                        <p:tgtEl>
                                          <p:spTgt spid="5"/>
                                        </p:tgtEl>
                                      </p:cBhvr>
                                    </p:animEffect>
                                  </p:childTnLst>
                                </p:cTn>
                              </p:par>
                            </p:childTnLst>
                          </p:cTn>
                        </p:par>
                      </p:childTnLst>
                    </p:cTn>
                  </p:par>
                  <p:par>
                    <p:cTn id="47" fill="hold">
                      <p:stCondLst>
                        <p:cond delay="indefinite"/>
                      </p:stCondLst>
                      <p:childTnLst>
                        <p:par>
                          <p:cTn id="48" fill="hold">
                            <p:stCondLst>
                              <p:cond delay="0"/>
                            </p:stCondLst>
                            <p:childTnLst>
                              <p:par>
                                <p:cTn id="49" presetID="25" presetClass="entr" presetSubtype="0" fill="hold" grpId="0" nodeType="click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52"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53"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54" dur="1000" fill="hold"/>
                                        <p:tgtEl>
                                          <p:spTgt spid="9"/>
                                        </p:tgtEl>
                                        <p:attrNameLst>
                                          <p:attrName>ppt_h</p:attrName>
                                        </p:attrNameLst>
                                      </p:cBhvr>
                                      <p:tavLst>
                                        <p:tav tm="0">
                                          <p:val>
                                            <p:strVal val="#ppt_h"/>
                                          </p:val>
                                        </p:tav>
                                        <p:tav tm="100000">
                                          <p:val>
                                            <p:strVal val="#ppt_h"/>
                                          </p:val>
                                        </p:tav>
                                      </p:tavLst>
                                    </p:anim>
                                    <p:anim calcmode="lin" valueType="num">
                                      <p:cBhvr>
                                        <p:cTn id="55"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56"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57"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58" dur="1000" decel="50000">
                                          <p:stCondLst>
                                            <p:cond delay="0"/>
                                          </p:stCondLst>
                                        </p:cTn>
                                        <p:tgtEl>
                                          <p:spTgt spid="9"/>
                                        </p:tgtEl>
                                      </p:cBhvr>
                                    </p:animEffect>
                                  </p:childTnLst>
                                </p:cTn>
                              </p:par>
                            </p:childTnLst>
                          </p:cTn>
                        </p:par>
                      </p:childTnLst>
                    </p:cTn>
                  </p:par>
                  <p:par>
                    <p:cTn id="59" fill="hold">
                      <p:stCondLst>
                        <p:cond delay="indefinite"/>
                      </p:stCondLst>
                      <p:childTnLst>
                        <p:par>
                          <p:cTn id="60" fill="hold">
                            <p:stCondLst>
                              <p:cond delay="0"/>
                            </p:stCondLst>
                            <p:childTnLst>
                              <p:par>
                                <p:cTn id="61" presetID="25" presetClass="entr" presetSubtype="0" fill="hold" grpId="0" nodeType="clickEffect">
                                  <p:stCondLst>
                                    <p:cond delay="0"/>
                                  </p:stCondLst>
                                  <p:childTnLst>
                                    <p:set>
                                      <p:cBhvr>
                                        <p:cTn id="62" dur="1" fill="hold">
                                          <p:stCondLst>
                                            <p:cond delay="0"/>
                                          </p:stCondLst>
                                        </p:cTn>
                                        <p:tgtEl>
                                          <p:spTgt spid="10"/>
                                        </p:tgtEl>
                                        <p:attrNameLst>
                                          <p:attrName>style.visibility</p:attrName>
                                        </p:attrNameLst>
                                      </p:cBhvr>
                                      <p:to>
                                        <p:strVal val="visible"/>
                                      </p:to>
                                    </p:set>
                                    <p:anim calcmode="lin" valueType="num">
                                      <p:cBhvr>
                                        <p:cTn id="63"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64"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65"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66" dur="1000" fill="hold"/>
                                        <p:tgtEl>
                                          <p:spTgt spid="10"/>
                                        </p:tgtEl>
                                        <p:attrNameLst>
                                          <p:attrName>ppt_h</p:attrName>
                                        </p:attrNameLst>
                                      </p:cBhvr>
                                      <p:tavLst>
                                        <p:tav tm="0">
                                          <p:val>
                                            <p:strVal val="#ppt_h"/>
                                          </p:val>
                                        </p:tav>
                                        <p:tav tm="100000">
                                          <p:val>
                                            <p:strVal val="#ppt_h"/>
                                          </p:val>
                                        </p:tav>
                                      </p:tavLst>
                                    </p:anim>
                                    <p:anim calcmode="lin" valueType="num">
                                      <p:cBhvr>
                                        <p:cTn id="67"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68"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69"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70" dur="1000" decel="50000">
                                          <p:stCondLst>
                                            <p:cond delay="0"/>
                                          </p:stCondLst>
                                        </p:cTn>
                                        <p:tgtEl>
                                          <p:spTgt spid="10"/>
                                        </p:tgtEl>
                                      </p:cBhvr>
                                    </p:animEffect>
                                  </p:childTnLst>
                                </p:cTn>
                              </p:par>
                            </p:childTnLst>
                          </p:cTn>
                        </p:par>
                      </p:childTnLst>
                    </p:cTn>
                  </p:par>
                  <p:par>
                    <p:cTn id="71" fill="hold">
                      <p:stCondLst>
                        <p:cond delay="indefinite"/>
                      </p:stCondLst>
                      <p:childTnLst>
                        <p:par>
                          <p:cTn id="72" fill="hold">
                            <p:stCondLst>
                              <p:cond delay="0"/>
                            </p:stCondLst>
                            <p:childTnLst>
                              <p:par>
                                <p:cTn id="73" presetID="25" presetClass="entr" presetSubtype="0" fill="hold" grpId="0" nodeType="clickEffect">
                                  <p:stCondLst>
                                    <p:cond delay="0"/>
                                  </p:stCondLst>
                                  <p:childTnLst>
                                    <p:set>
                                      <p:cBhvr>
                                        <p:cTn id="74" dur="1" fill="hold">
                                          <p:stCondLst>
                                            <p:cond delay="0"/>
                                          </p:stCondLst>
                                        </p:cTn>
                                        <p:tgtEl>
                                          <p:spTgt spid="13"/>
                                        </p:tgtEl>
                                        <p:attrNameLst>
                                          <p:attrName>style.visibility</p:attrName>
                                        </p:attrNameLst>
                                      </p:cBhvr>
                                      <p:to>
                                        <p:strVal val="visible"/>
                                      </p:to>
                                    </p:set>
                                    <p:anim calcmode="lin" valueType="num">
                                      <p:cBhvr>
                                        <p:cTn id="75" dur="500" decel="50000" fill="hold">
                                          <p:stCondLst>
                                            <p:cond delay="0"/>
                                          </p:stCondLst>
                                        </p:cTn>
                                        <p:tgtEl>
                                          <p:spTgt spid="13"/>
                                        </p:tgtEl>
                                        <p:attrNameLst>
                                          <p:attrName>style.rotation</p:attrName>
                                        </p:attrNameLst>
                                      </p:cBhvr>
                                      <p:tavLst>
                                        <p:tav tm="0">
                                          <p:val>
                                            <p:fltVal val="-90"/>
                                          </p:val>
                                        </p:tav>
                                        <p:tav tm="100000">
                                          <p:val>
                                            <p:fltVal val="0"/>
                                          </p:val>
                                        </p:tav>
                                      </p:tavLst>
                                    </p:anim>
                                    <p:anim calcmode="lin" valueType="num">
                                      <p:cBhvr>
                                        <p:cTn id="76" dur="500" decel="50000" fill="hold">
                                          <p:stCondLst>
                                            <p:cond delay="0"/>
                                          </p:stCondLst>
                                        </p:cTn>
                                        <p:tgtEl>
                                          <p:spTgt spid="13"/>
                                        </p:tgtEl>
                                        <p:attrNameLst>
                                          <p:attrName>ppt_w</p:attrName>
                                        </p:attrNameLst>
                                      </p:cBhvr>
                                      <p:tavLst>
                                        <p:tav tm="0">
                                          <p:val>
                                            <p:strVal val="#ppt_w"/>
                                          </p:val>
                                        </p:tav>
                                        <p:tav tm="100000">
                                          <p:val>
                                            <p:strVal val="#ppt_w*.05"/>
                                          </p:val>
                                        </p:tav>
                                      </p:tavLst>
                                    </p:anim>
                                    <p:anim calcmode="lin" valueType="num">
                                      <p:cBhvr>
                                        <p:cTn id="77" dur="500" accel="50000" fill="hold">
                                          <p:stCondLst>
                                            <p:cond delay="500"/>
                                          </p:stCondLst>
                                        </p:cTn>
                                        <p:tgtEl>
                                          <p:spTgt spid="13"/>
                                        </p:tgtEl>
                                        <p:attrNameLst>
                                          <p:attrName>ppt_w</p:attrName>
                                        </p:attrNameLst>
                                      </p:cBhvr>
                                      <p:tavLst>
                                        <p:tav tm="0">
                                          <p:val>
                                            <p:strVal val="#ppt_w*.05"/>
                                          </p:val>
                                        </p:tav>
                                        <p:tav tm="100000">
                                          <p:val>
                                            <p:strVal val="#ppt_w"/>
                                          </p:val>
                                        </p:tav>
                                      </p:tavLst>
                                    </p:anim>
                                    <p:anim calcmode="lin" valueType="num">
                                      <p:cBhvr>
                                        <p:cTn id="78" dur="1000" fill="hold"/>
                                        <p:tgtEl>
                                          <p:spTgt spid="13"/>
                                        </p:tgtEl>
                                        <p:attrNameLst>
                                          <p:attrName>ppt_h</p:attrName>
                                        </p:attrNameLst>
                                      </p:cBhvr>
                                      <p:tavLst>
                                        <p:tav tm="0">
                                          <p:val>
                                            <p:strVal val="#ppt_h"/>
                                          </p:val>
                                        </p:tav>
                                        <p:tav tm="100000">
                                          <p:val>
                                            <p:strVal val="#ppt_h"/>
                                          </p:val>
                                        </p:tav>
                                      </p:tavLst>
                                    </p:anim>
                                    <p:anim calcmode="lin" valueType="num">
                                      <p:cBhvr>
                                        <p:cTn id="79" dur="500" decel="50000" fill="hold">
                                          <p:stCondLst>
                                            <p:cond delay="0"/>
                                          </p:stCondLst>
                                        </p:cTn>
                                        <p:tgtEl>
                                          <p:spTgt spid="13"/>
                                        </p:tgtEl>
                                        <p:attrNameLst>
                                          <p:attrName>ppt_x</p:attrName>
                                        </p:attrNameLst>
                                      </p:cBhvr>
                                      <p:tavLst>
                                        <p:tav tm="0">
                                          <p:val>
                                            <p:strVal val="#ppt_x+.4"/>
                                          </p:val>
                                        </p:tav>
                                        <p:tav tm="100000">
                                          <p:val>
                                            <p:strVal val="#ppt_x"/>
                                          </p:val>
                                        </p:tav>
                                      </p:tavLst>
                                    </p:anim>
                                    <p:anim calcmode="lin" valueType="num">
                                      <p:cBhvr>
                                        <p:cTn id="80" dur="500" decel="50000" fill="hold">
                                          <p:stCondLst>
                                            <p:cond delay="0"/>
                                          </p:stCondLst>
                                        </p:cTn>
                                        <p:tgtEl>
                                          <p:spTgt spid="13"/>
                                        </p:tgtEl>
                                        <p:attrNameLst>
                                          <p:attrName>ppt_y</p:attrName>
                                        </p:attrNameLst>
                                      </p:cBhvr>
                                      <p:tavLst>
                                        <p:tav tm="0">
                                          <p:val>
                                            <p:strVal val="#ppt_y-.2"/>
                                          </p:val>
                                        </p:tav>
                                        <p:tav tm="100000">
                                          <p:val>
                                            <p:strVal val="#ppt_y+.1"/>
                                          </p:val>
                                        </p:tav>
                                      </p:tavLst>
                                    </p:anim>
                                    <p:anim calcmode="lin" valueType="num">
                                      <p:cBhvr>
                                        <p:cTn id="81" dur="500" accel="50000" fill="hold">
                                          <p:stCondLst>
                                            <p:cond delay="500"/>
                                          </p:stCondLst>
                                        </p:cTn>
                                        <p:tgtEl>
                                          <p:spTgt spid="13"/>
                                        </p:tgtEl>
                                        <p:attrNameLst>
                                          <p:attrName>ppt_y</p:attrName>
                                        </p:attrNameLst>
                                      </p:cBhvr>
                                      <p:tavLst>
                                        <p:tav tm="0">
                                          <p:val>
                                            <p:strVal val="#ppt_y+.1"/>
                                          </p:val>
                                        </p:tav>
                                        <p:tav tm="100000">
                                          <p:val>
                                            <p:strVal val="#ppt_y"/>
                                          </p:val>
                                        </p:tav>
                                      </p:tavLst>
                                    </p:anim>
                                    <p:animEffect transition="in" filter="fade">
                                      <p:cBhvr>
                                        <p:cTn id="82" dur="1000" decel="50000">
                                          <p:stCondLst>
                                            <p:cond delay="0"/>
                                          </p:stCondLst>
                                        </p:cTn>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P spid="6" grpId="0" animBg="1"/>
      <p:bldP spid="9" grpId="0" animBg="1"/>
      <p:bldP spid="10" grpId="0" animBg="1"/>
      <p:bldP spid="1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4" name="Title 3"/>
          <p:cNvSpPr txBox="1">
            <a:spLocks/>
          </p:cNvSpPr>
          <p:nvPr/>
        </p:nvSpPr>
        <p:spPr>
          <a:xfrm>
            <a:off x="424265" y="64393"/>
            <a:ext cx="8217090" cy="1081825"/>
          </a:xfrm>
          <a:prstGeom prst="rect">
            <a:avLst/>
          </a:prstGeom>
        </p:spPr>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a:lstStyle>
          <a:p>
            <a:r>
              <a:rPr lang="es-ES" sz="3200" b="1" dirty="0" err="1" smtClean="0">
                <a:solidFill>
                  <a:schemeClr val="tx1"/>
                </a:solidFill>
                <a:effectLst/>
              </a:rPr>
              <a:t>Ketentuan</a:t>
            </a:r>
            <a:r>
              <a:rPr lang="es-ES" sz="3200" b="1" dirty="0" smtClean="0">
                <a:solidFill>
                  <a:schemeClr val="tx1"/>
                </a:solidFill>
                <a:effectLst/>
              </a:rPr>
              <a:t> </a:t>
            </a:r>
            <a:r>
              <a:rPr lang="es-ES" sz="3200" b="1" dirty="0" err="1" smtClean="0">
                <a:solidFill>
                  <a:schemeClr val="tx1"/>
                </a:solidFill>
                <a:effectLst/>
              </a:rPr>
              <a:t>Persidangan</a:t>
            </a:r>
            <a:endParaRPr lang="en-US" sz="3200" dirty="0">
              <a:solidFill>
                <a:schemeClr val="tx1"/>
              </a:solidFill>
              <a:effectLst/>
            </a:endParaRPr>
          </a:p>
        </p:txBody>
      </p:sp>
      <p:sp>
        <p:nvSpPr>
          <p:cNvPr id="5" name="Rounded Rectangle 4"/>
          <p:cNvSpPr/>
          <p:nvPr/>
        </p:nvSpPr>
        <p:spPr>
          <a:xfrm>
            <a:off x="529689" y="1397727"/>
            <a:ext cx="8112035" cy="888274"/>
          </a:xfrm>
          <a:prstGeom prst="roundRect">
            <a:avLst/>
          </a:prstGeom>
          <a:solidFill>
            <a:schemeClr val="accent2">
              <a:lumMod val="50000"/>
              <a:alpha val="7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err="1" smtClean="0"/>
              <a:t>pelaksanaan</a:t>
            </a:r>
            <a:r>
              <a:rPr lang="es-ES" dirty="0" smtClean="0"/>
              <a:t> </a:t>
            </a:r>
            <a:r>
              <a:rPr lang="es-ES" dirty="0" err="1" smtClean="0"/>
              <a:t>persidangan</a:t>
            </a:r>
            <a:r>
              <a:rPr lang="es-ES" dirty="0" smtClean="0"/>
              <a:t> DKGI </a:t>
            </a:r>
            <a:r>
              <a:rPr lang="es-ES" dirty="0" err="1" smtClean="0"/>
              <a:t>akan</a:t>
            </a:r>
            <a:r>
              <a:rPr lang="es-ES" dirty="0" smtClean="0"/>
              <a:t> </a:t>
            </a:r>
            <a:r>
              <a:rPr lang="es-ES" dirty="0" err="1" smtClean="0"/>
              <a:t>dianggap</a:t>
            </a:r>
            <a:r>
              <a:rPr lang="es-ES" dirty="0" smtClean="0"/>
              <a:t> sah apabila </a:t>
            </a:r>
            <a:r>
              <a:rPr lang="es-ES" dirty="0" err="1" smtClean="0"/>
              <a:t>dihadiri</a:t>
            </a:r>
            <a:r>
              <a:rPr lang="es-ES" dirty="0" smtClean="0"/>
              <a:t> </a:t>
            </a:r>
            <a:r>
              <a:rPr lang="es-ES" dirty="0" err="1" smtClean="0"/>
              <a:t>lebih</a:t>
            </a:r>
            <a:r>
              <a:rPr lang="es-ES" dirty="0" smtClean="0"/>
              <a:t> </a:t>
            </a:r>
            <a:r>
              <a:rPr lang="es-ES" dirty="0" err="1" smtClean="0"/>
              <a:t>dari</a:t>
            </a:r>
            <a:r>
              <a:rPr lang="es-ES" dirty="0" smtClean="0"/>
              <a:t> </a:t>
            </a:r>
            <a:r>
              <a:rPr lang="es-ES" dirty="0" err="1" smtClean="0"/>
              <a:t>satu</a:t>
            </a:r>
            <a:r>
              <a:rPr lang="es-ES" dirty="0" smtClean="0"/>
              <a:t> per </a:t>
            </a:r>
            <a:r>
              <a:rPr lang="es-ES" dirty="0" err="1" smtClean="0"/>
              <a:t>dua</a:t>
            </a:r>
            <a:r>
              <a:rPr lang="es-ES" dirty="0" smtClean="0"/>
              <a:t> </a:t>
            </a:r>
            <a:r>
              <a:rPr lang="es-ES" dirty="0" err="1" smtClean="0"/>
              <a:t>dari</a:t>
            </a:r>
            <a:r>
              <a:rPr lang="es-ES" dirty="0" smtClean="0"/>
              <a:t> </a:t>
            </a:r>
            <a:r>
              <a:rPr lang="es-ES" dirty="0" err="1" smtClean="0"/>
              <a:t>jumlah</a:t>
            </a:r>
            <a:r>
              <a:rPr lang="es-ES" dirty="0" smtClean="0"/>
              <a:t> </a:t>
            </a:r>
            <a:r>
              <a:rPr lang="es-ES" dirty="0" err="1" smtClean="0"/>
              <a:t>anggota</a:t>
            </a:r>
            <a:endParaRPr lang="en-US" dirty="0"/>
          </a:p>
        </p:txBody>
      </p:sp>
      <p:graphicFrame>
        <p:nvGraphicFramePr>
          <p:cNvPr id="6" name="Diagram 5"/>
          <p:cNvGraphicFramePr/>
          <p:nvPr>
            <p:extLst>
              <p:ext uri="{D42A27DB-BD31-4B8C-83A1-F6EECF244321}">
                <p14:modId xmlns="" xmlns:p14="http://schemas.microsoft.com/office/powerpoint/2010/main" val="1277812775"/>
              </p:ext>
            </p:extLst>
          </p:nvPr>
        </p:nvGraphicFramePr>
        <p:xfrm>
          <a:off x="3048000" y="2533469"/>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ctangle 6"/>
          <p:cNvSpPr/>
          <p:nvPr/>
        </p:nvSpPr>
        <p:spPr>
          <a:xfrm>
            <a:off x="339634" y="2717074"/>
            <a:ext cx="2573383" cy="3814355"/>
          </a:xfrm>
          <a:prstGeom prst="rect">
            <a:avLst/>
          </a:prstGeom>
          <a:solidFill>
            <a:schemeClr val="accent2">
              <a:lumMod val="50000"/>
              <a:alpha val="7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err="1" smtClean="0"/>
              <a:t>waktu</a:t>
            </a:r>
            <a:r>
              <a:rPr lang="es-ES" dirty="0" smtClean="0"/>
              <a:t> dan </a:t>
            </a:r>
            <a:r>
              <a:rPr lang="es-ES" dirty="0" err="1" smtClean="0"/>
              <a:t>jumlah</a:t>
            </a:r>
            <a:r>
              <a:rPr lang="es-ES" dirty="0" smtClean="0"/>
              <a:t> </a:t>
            </a:r>
            <a:r>
              <a:rPr lang="es-ES" dirty="0" err="1" smtClean="0"/>
              <a:t>persidangan</a:t>
            </a:r>
            <a:r>
              <a:rPr lang="es-ES" dirty="0" smtClean="0"/>
              <a:t> </a:t>
            </a:r>
            <a:r>
              <a:rPr lang="es-ES" dirty="0" err="1" smtClean="0"/>
              <a:t>tergantung</a:t>
            </a:r>
            <a:r>
              <a:rPr lang="es-ES" dirty="0" smtClean="0"/>
              <a:t> </a:t>
            </a:r>
            <a:r>
              <a:rPr lang="es-ES" dirty="0" err="1" smtClean="0"/>
              <a:t>kebutuhan</a:t>
            </a:r>
            <a:r>
              <a:rPr lang="es-ES" dirty="0" smtClean="0"/>
              <a:t>, dan </a:t>
            </a:r>
            <a:r>
              <a:rPr lang="es-ES" dirty="0" err="1" smtClean="0"/>
              <a:t>hasil</a:t>
            </a:r>
            <a:r>
              <a:rPr lang="es-ES" dirty="0" smtClean="0"/>
              <a:t> </a:t>
            </a:r>
            <a:r>
              <a:rPr lang="es-ES" dirty="0" err="1" smtClean="0"/>
              <a:t>dari</a:t>
            </a:r>
            <a:r>
              <a:rPr lang="es-ES" dirty="0" smtClean="0"/>
              <a:t> </a:t>
            </a:r>
            <a:r>
              <a:rPr lang="es-ES" dirty="0" err="1" smtClean="0"/>
              <a:t>seluruh</a:t>
            </a:r>
            <a:r>
              <a:rPr lang="es-ES" dirty="0" smtClean="0"/>
              <a:t> </a:t>
            </a:r>
            <a:r>
              <a:rPr lang="es-ES" dirty="0" err="1" smtClean="0"/>
              <a:t>persidangan</a:t>
            </a:r>
            <a:r>
              <a:rPr lang="es-ES" dirty="0" smtClean="0"/>
              <a:t> </a:t>
            </a:r>
            <a:r>
              <a:rPr lang="es-ES" dirty="0" err="1" smtClean="0"/>
              <a:t>akan</a:t>
            </a:r>
            <a:r>
              <a:rPr lang="es-ES" dirty="0" smtClean="0"/>
              <a:t> </a:t>
            </a:r>
            <a:r>
              <a:rPr lang="es-ES" dirty="0" err="1" smtClean="0"/>
              <a:t>menjadi</a:t>
            </a:r>
            <a:r>
              <a:rPr lang="es-ES" dirty="0" smtClean="0"/>
              <a:t> </a:t>
            </a:r>
            <a:r>
              <a:rPr lang="es-ES" dirty="0" err="1" smtClean="0"/>
              <a:t>laporan</a:t>
            </a:r>
            <a:r>
              <a:rPr lang="es-ES" dirty="0" smtClean="0"/>
              <a:t> </a:t>
            </a:r>
            <a:r>
              <a:rPr lang="es-ES" dirty="0" err="1" smtClean="0"/>
              <a:t>pertanggungjawaban</a:t>
            </a:r>
            <a:r>
              <a:rPr lang="es-ES" dirty="0" smtClean="0"/>
              <a:t> </a:t>
            </a:r>
            <a:r>
              <a:rPr lang="es-ES" dirty="0" err="1" smtClean="0"/>
              <a:t>satu</a:t>
            </a:r>
            <a:r>
              <a:rPr lang="es-ES" dirty="0" smtClean="0"/>
              <a:t> </a:t>
            </a:r>
            <a:r>
              <a:rPr lang="es-ES" dirty="0" err="1" smtClean="0"/>
              <a:t>tahun</a:t>
            </a:r>
            <a:r>
              <a:rPr lang="es-ES" dirty="0" smtClean="0"/>
              <a:t> </a:t>
            </a:r>
            <a:r>
              <a:rPr lang="es-ES" dirty="0" err="1" smtClean="0"/>
              <a:t>satu</a:t>
            </a:r>
            <a:r>
              <a:rPr lang="es-ES" dirty="0" smtClean="0"/>
              <a:t> </a:t>
            </a:r>
            <a:r>
              <a:rPr lang="es-ES" dirty="0" err="1" smtClean="0"/>
              <a:t>kali</a:t>
            </a:r>
            <a:r>
              <a:rPr lang="es-ES" dirty="0" smtClean="0"/>
              <a:t> </a:t>
            </a:r>
            <a:r>
              <a:rPr lang="es-ES" dirty="0" err="1" smtClean="0"/>
              <a:t>dalam</a:t>
            </a:r>
            <a:r>
              <a:rPr lang="es-ES" dirty="0" smtClean="0"/>
              <a:t> </a:t>
            </a:r>
            <a:r>
              <a:rPr lang="es-ES" dirty="0" err="1" smtClean="0"/>
              <a:t>forum</a:t>
            </a:r>
            <a:r>
              <a:rPr lang="es-ES" dirty="0" smtClean="0"/>
              <a:t> </a:t>
            </a:r>
            <a:r>
              <a:rPr lang="es-ES" dirty="0" err="1" smtClean="0"/>
              <a:t>organisasi</a:t>
            </a:r>
            <a:r>
              <a:rPr lang="es-ES" dirty="0" smtClean="0"/>
              <a:t> yang </a:t>
            </a:r>
            <a:r>
              <a:rPr lang="es-ES" dirty="0" err="1" smtClean="0"/>
              <a:t>disebut</a:t>
            </a:r>
            <a:r>
              <a:rPr lang="es-ES" dirty="0" smtClean="0"/>
              <a:t> </a:t>
            </a:r>
            <a:r>
              <a:rPr lang="es-ES" dirty="0" err="1" smtClean="0"/>
              <a:t>Konpus</a:t>
            </a:r>
            <a:endParaRPr lang="en-US" dirty="0"/>
          </a:p>
        </p:txBody>
      </p:sp>
    </p:spTree>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by="(-#ppt_w*2)" calcmode="lin" valueType="num">
                                      <p:cBhvr rctx="PPT">
                                        <p:cTn id="7" dur="500" autoRev="1" fill="hold">
                                          <p:stCondLst>
                                            <p:cond delay="0"/>
                                          </p:stCondLst>
                                        </p:cTn>
                                        <p:tgtEl>
                                          <p:spTgt spid="4"/>
                                        </p:tgtEl>
                                        <p:attrNameLst>
                                          <p:attrName>ppt_w</p:attrName>
                                        </p:attrNameLst>
                                      </p:cBhvr>
                                    </p:anim>
                                    <p:anim by="(#ppt_w*0.50)" calcmode="lin" valueType="num">
                                      <p:cBhvr>
                                        <p:cTn id="8" dur="500" decel="50000" autoRev="1" fill="hold">
                                          <p:stCondLst>
                                            <p:cond delay="0"/>
                                          </p:stCondLst>
                                        </p:cTn>
                                        <p:tgtEl>
                                          <p:spTgt spid="4"/>
                                        </p:tgtEl>
                                        <p:attrNameLst>
                                          <p:attrName>ppt_x</p:attrName>
                                        </p:attrNameLst>
                                      </p:cBhvr>
                                    </p:anim>
                                    <p:anim from="(-#ppt_h/2)" to="(#ppt_y)" calcmode="lin" valueType="num">
                                      <p:cBhvr>
                                        <p:cTn id="9" dur="1000" fill="hold">
                                          <p:stCondLst>
                                            <p:cond delay="0"/>
                                          </p:stCondLst>
                                        </p:cTn>
                                        <p:tgtEl>
                                          <p:spTgt spid="4"/>
                                        </p:tgtEl>
                                        <p:attrNameLst>
                                          <p:attrName>ppt_y</p:attrName>
                                        </p:attrNameLst>
                                      </p:cBhvr>
                                    </p:anim>
                                    <p:animRot by="21600000">
                                      <p:cBhvr>
                                        <p:cTn id="10" dur="1000" fill="hold">
                                          <p:stCondLst>
                                            <p:cond delay="0"/>
                                          </p:stCondLst>
                                        </p:cTn>
                                        <p:tgtEl>
                                          <p:spTgt spid="4"/>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8" presetClass="entr" presetSubtype="16"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diamond(in)">
                                      <p:cBhvr>
                                        <p:cTn id="15" dur="20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8" presetClass="entr" presetSubtype="16"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diamond(in)">
                                      <p:cBhvr>
                                        <p:cTn id="20" dur="20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8" presetClass="entr" presetSubtype="16"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diamond(in)">
                                      <p:cBhvr>
                                        <p:cTn id="25"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Graphic spid="6" grpId="0">
        <p:bldAsOne/>
      </p:bldGraphic>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83000"/>
            <a:lum/>
          </a:blip>
          <a:srcRect/>
          <a:stretch>
            <a:fillRect/>
          </a:stretch>
        </a:blipFill>
        <a:effectLst/>
      </p:bgPr>
    </p:bg>
    <p:spTree>
      <p:nvGrpSpPr>
        <p:cNvPr id="1" name=""/>
        <p:cNvGrpSpPr/>
        <p:nvPr/>
      </p:nvGrpSpPr>
      <p:grpSpPr>
        <a:xfrm>
          <a:off x="0" y="0"/>
          <a:ext cx="0" cy="0"/>
          <a:chOff x="0" y="0"/>
          <a:chExt cx="0" cy="0"/>
        </a:xfrm>
      </p:grpSpPr>
      <p:sp>
        <p:nvSpPr>
          <p:cNvPr id="3" name="Title 3"/>
          <p:cNvSpPr txBox="1">
            <a:spLocks/>
          </p:cNvSpPr>
          <p:nvPr/>
        </p:nvSpPr>
        <p:spPr>
          <a:xfrm>
            <a:off x="424634" y="64393"/>
            <a:ext cx="8217090" cy="1081825"/>
          </a:xfrm>
          <a:prstGeom prst="rect">
            <a:avLst/>
          </a:prstGeom>
          <a:gradFill>
            <a:gsLst>
              <a:gs pos="0">
                <a:schemeClr val="bg2">
                  <a:shade val="48000"/>
                  <a:satMod val="230000"/>
                </a:schemeClr>
              </a:gs>
              <a:gs pos="60000">
                <a:schemeClr val="bg2">
                  <a:shade val="92000"/>
                  <a:satMod val="230000"/>
                </a:schemeClr>
              </a:gs>
              <a:gs pos="100000">
                <a:schemeClr val="bg2">
                  <a:tint val="85000"/>
                  <a:satMod val="400000"/>
                </a:schemeClr>
              </a:gs>
            </a:gsLst>
            <a:lin ang="5400000" scaled="0"/>
          </a:gradFill>
        </p:spPr>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a:lstStyle>
          <a:p>
            <a:r>
              <a:rPr lang="es-ES" sz="3200" b="1" dirty="0" err="1" smtClean="0">
                <a:effectLst/>
              </a:rPr>
              <a:t>Garis</a:t>
            </a:r>
            <a:r>
              <a:rPr lang="es-ES" sz="3200" b="1" dirty="0" smtClean="0">
                <a:effectLst/>
              </a:rPr>
              <a:t> </a:t>
            </a:r>
            <a:r>
              <a:rPr lang="es-ES" sz="3200" b="1" dirty="0" err="1" smtClean="0">
                <a:effectLst/>
              </a:rPr>
              <a:t>Hubungan</a:t>
            </a:r>
            <a:r>
              <a:rPr lang="es-ES" sz="3200" b="1" dirty="0" smtClean="0">
                <a:effectLst/>
              </a:rPr>
              <a:t> </a:t>
            </a:r>
            <a:r>
              <a:rPr lang="es-ES" sz="3200" b="1" dirty="0" err="1" smtClean="0">
                <a:effectLst/>
              </a:rPr>
              <a:t>Kerja</a:t>
            </a:r>
            <a:endParaRPr lang="en-US" sz="3200" dirty="0">
              <a:effectLst/>
            </a:endParaRPr>
          </a:p>
        </p:txBody>
      </p:sp>
      <p:graphicFrame>
        <p:nvGraphicFramePr>
          <p:cNvPr id="4" name="Diagram 3"/>
          <p:cNvGraphicFramePr/>
          <p:nvPr/>
        </p:nvGraphicFramePr>
        <p:xfrm>
          <a:off x="0" y="1070430"/>
          <a:ext cx="4767943"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ight Arrow 4"/>
          <p:cNvSpPr/>
          <p:nvPr/>
        </p:nvSpPr>
        <p:spPr>
          <a:xfrm rot="19962023">
            <a:off x="4297681" y="2076994"/>
            <a:ext cx="548640" cy="613955"/>
          </a:xfrm>
          <a:prstGeom prst="rightArrow">
            <a:avLst>
              <a:gd name="adj1" fmla="val 42553"/>
              <a:gd name="adj2" fmla="val 38095"/>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nip Single Corner Rectangle 5"/>
          <p:cNvSpPr/>
          <p:nvPr/>
        </p:nvSpPr>
        <p:spPr>
          <a:xfrm>
            <a:off x="5120640" y="1319349"/>
            <a:ext cx="1658983" cy="627017"/>
          </a:xfrm>
          <a:prstGeom prst="snip1Rect">
            <a:avLst/>
          </a:prstGeom>
          <a:solidFill>
            <a:schemeClr val="accent1">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PB PGRI</a:t>
            </a:r>
          </a:p>
        </p:txBody>
      </p:sp>
      <p:sp>
        <p:nvSpPr>
          <p:cNvPr id="7" name="Oval 6"/>
          <p:cNvSpPr/>
          <p:nvPr/>
        </p:nvSpPr>
        <p:spPr>
          <a:xfrm>
            <a:off x="5499462" y="1815738"/>
            <a:ext cx="2847703" cy="1946366"/>
          </a:xfrm>
          <a:prstGeom prst="ellipse">
            <a:avLst/>
          </a:prstGeom>
          <a:solidFill>
            <a:schemeClr val="accent1">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err="1" smtClean="0"/>
              <a:t>kelengkapan</a:t>
            </a:r>
            <a:r>
              <a:rPr lang="en-US" sz="2200" dirty="0" smtClean="0"/>
              <a:t> </a:t>
            </a:r>
            <a:r>
              <a:rPr lang="en-US" sz="2200" dirty="0" err="1" smtClean="0"/>
              <a:t>perangkat</a:t>
            </a:r>
            <a:r>
              <a:rPr lang="en-US" sz="2200" dirty="0" smtClean="0"/>
              <a:t> </a:t>
            </a:r>
            <a:r>
              <a:rPr lang="en-US" sz="2200" dirty="0" err="1" smtClean="0"/>
              <a:t>organisasi</a:t>
            </a:r>
            <a:r>
              <a:rPr lang="en-US" sz="2200" dirty="0" smtClean="0"/>
              <a:t> </a:t>
            </a:r>
            <a:r>
              <a:rPr lang="en-US" sz="2200" dirty="0" err="1" smtClean="0"/>
              <a:t>otonom</a:t>
            </a:r>
            <a:endParaRPr lang="en-US" sz="2200" dirty="0"/>
          </a:p>
        </p:txBody>
      </p:sp>
      <p:sp>
        <p:nvSpPr>
          <p:cNvPr id="8" name="Down Arrow 7"/>
          <p:cNvSpPr/>
          <p:nvPr/>
        </p:nvSpPr>
        <p:spPr>
          <a:xfrm rot="17962610">
            <a:off x="3670663" y="4101737"/>
            <a:ext cx="692332" cy="849086"/>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nip Single Corner Rectangle 8"/>
          <p:cNvSpPr/>
          <p:nvPr/>
        </p:nvSpPr>
        <p:spPr>
          <a:xfrm>
            <a:off x="4585063" y="4245429"/>
            <a:ext cx="4310743" cy="2351314"/>
          </a:xfrm>
          <a:prstGeom prst="snip1Rect">
            <a:avLst/>
          </a:prstGeom>
          <a:solidFill>
            <a:srgbClr val="00B050">
              <a:alpha val="5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smtClean="0"/>
              <a:t>Apabila</a:t>
            </a:r>
            <a:r>
              <a:rPr lang="en-US" sz="2000" dirty="0" smtClean="0"/>
              <a:t> DKGI </a:t>
            </a:r>
            <a:r>
              <a:rPr lang="en-US" sz="2000" dirty="0" err="1" smtClean="0"/>
              <a:t>mengadakan</a:t>
            </a:r>
            <a:r>
              <a:rPr lang="en-US" sz="2000" dirty="0" smtClean="0"/>
              <a:t> </a:t>
            </a:r>
            <a:r>
              <a:rPr lang="en-US" sz="2000" dirty="0" err="1" smtClean="0"/>
              <a:t>garis</a:t>
            </a:r>
            <a:r>
              <a:rPr lang="en-US" sz="2000" dirty="0" smtClean="0"/>
              <a:t> </a:t>
            </a:r>
            <a:r>
              <a:rPr lang="en-US" sz="2000" dirty="0" err="1" smtClean="0"/>
              <a:t>hubungan</a:t>
            </a:r>
            <a:r>
              <a:rPr lang="en-US" sz="2000" dirty="0" smtClean="0"/>
              <a:t> </a:t>
            </a:r>
            <a:r>
              <a:rPr lang="en-US" sz="2000" dirty="0" err="1" smtClean="0"/>
              <a:t>kerja</a:t>
            </a:r>
            <a:r>
              <a:rPr lang="en-US" sz="2000" dirty="0" smtClean="0"/>
              <a:t> </a:t>
            </a:r>
            <a:r>
              <a:rPr lang="en-US" sz="2000" dirty="0" err="1" smtClean="0"/>
              <a:t>dengan</a:t>
            </a:r>
            <a:r>
              <a:rPr lang="en-US" sz="2000" dirty="0" smtClean="0"/>
              <a:t> </a:t>
            </a:r>
            <a:r>
              <a:rPr lang="en-US" sz="2000" dirty="0" err="1" smtClean="0"/>
              <a:t>pengurus</a:t>
            </a:r>
            <a:r>
              <a:rPr lang="en-US" sz="2000" dirty="0" smtClean="0"/>
              <a:t> PGRI yang </a:t>
            </a:r>
            <a:r>
              <a:rPr lang="en-US" sz="2000" dirty="0" err="1" smtClean="0"/>
              <a:t>lebih</a:t>
            </a:r>
            <a:r>
              <a:rPr lang="en-US" sz="2000" dirty="0" smtClean="0"/>
              <a:t> </a:t>
            </a:r>
            <a:r>
              <a:rPr lang="en-US" sz="2000" dirty="0" err="1" smtClean="0"/>
              <a:t>tinggi</a:t>
            </a:r>
            <a:r>
              <a:rPr lang="en-US" sz="2000" dirty="0" smtClean="0"/>
              <a:t> </a:t>
            </a:r>
            <a:r>
              <a:rPr lang="en-US" sz="2000" dirty="0" err="1" smtClean="0"/>
              <a:t>tingkatannya</a:t>
            </a:r>
            <a:r>
              <a:rPr lang="en-US" sz="2000" dirty="0" smtClean="0"/>
              <a:t> </a:t>
            </a:r>
            <a:r>
              <a:rPr lang="en-US" sz="2000" dirty="0" err="1" smtClean="0"/>
              <a:t>maka</a:t>
            </a:r>
            <a:r>
              <a:rPr lang="en-US" sz="2000" dirty="0" smtClean="0"/>
              <a:t> </a:t>
            </a:r>
            <a:r>
              <a:rPr lang="en-US" sz="2000" dirty="0" err="1" smtClean="0"/>
              <a:t>harus</a:t>
            </a:r>
            <a:r>
              <a:rPr lang="en-US" sz="2000" dirty="0" smtClean="0"/>
              <a:t> </a:t>
            </a:r>
            <a:r>
              <a:rPr lang="en-US" sz="2000" dirty="0" err="1" smtClean="0"/>
              <a:t>melalui</a:t>
            </a:r>
            <a:r>
              <a:rPr lang="en-US" sz="2000" dirty="0" smtClean="0"/>
              <a:t> </a:t>
            </a:r>
            <a:r>
              <a:rPr lang="en-US" sz="2000" dirty="0" err="1" smtClean="0"/>
              <a:t>pengurus</a:t>
            </a:r>
            <a:r>
              <a:rPr lang="en-US" sz="2000" dirty="0" smtClean="0"/>
              <a:t> PGRI yang </a:t>
            </a:r>
            <a:r>
              <a:rPr lang="en-US" sz="2000" dirty="0" err="1" smtClean="0"/>
              <a:t>setingkat</a:t>
            </a:r>
            <a:r>
              <a:rPr lang="en-US" sz="2000" dirty="0" smtClean="0"/>
              <a:t> </a:t>
            </a:r>
            <a:r>
              <a:rPr lang="en-US" sz="2000" dirty="0" err="1" smtClean="0"/>
              <a:t>dengan</a:t>
            </a:r>
            <a:r>
              <a:rPr lang="en-US" sz="2000" dirty="0" smtClean="0"/>
              <a:t> DKGI </a:t>
            </a:r>
            <a:r>
              <a:rPr lang="en-US" sz="2000" dirty="0" err="1" smtClean="0"/>
              <a:t>tersebut</a:t>
            </a:r>
            <a:r>
              <a:rPr lang="en-US" sz="2000" dirty="0" smtClean="0"/>
              <a:t>.</a:t>
            </a:r>
            <a:endParaRPr lang="en-US" sz="2000" dirty="0"/>
          </a:p>
        </p:txBody>
      </p:sp>
    </p:spTree>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0" presetClass="entr" presetSubtype="0" decel="10000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strVal val="#ppt_w+.3"/>
                                          </p:val>
                                        </p:tav>
                                        <p:tav tm="100000">
                                          <p:val>
                                            <p:strVal val="#ppt_w"/>
                                          </p:val>
                                        </p:tav>
                                      </p:tavLst>
                                    </p:anim>
                                    <p:anim calcmode="lin" valueType="num">
                                      <p:cBhvr>
                                        <p:cTn id="13" dur="1000" fill="hold"/>
                                        <p:tgtEl>
                                          <p:spTgt spid="4"/>
                                        </p:tgtEl>
                                        <p:attrNameLst>
                                          <p:attrName>ppt_h</p:attrName>
                                        </p:attrNameLst>
                                      </p:cBhvr>
                                      <p:tavLst>
                                        <p:tav tm="0">
                                          <p:val>
                                            <p:strVal val="#ppt_h"/>
                                          </p:val>
                                        </p:tav>
                                        <p:tav tm="100000">
                                          <p:val>
                                            <p:strVal val="#ppt_h"/>
                                          </p:val>
                                        </p:tav>
                                      </p:tavLst>
                                    </p:anim>
                                    <p:animEffect transition="in" filter="fade">
                                      <p:cBhvr>
                                        <p:cTn id="14" dur="10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50" presetClass="entr" presetSubtype="0" decel="10000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1000" fill="hold"/>
                                        <p:tgtEl>
                                          <p:spTgt spid="6"/>
                                        </p:tgtEl>
                                        <p:attrNameLst>
                                          <p:attrName>ppt_w</p:attrName>
                                        </p:attrNameLst>
                                      </p:cBhvr>
                                      <p:tavLst>
                                        <p:tav tm="0">
                                          <p:val>
                                            <p:strVal val="#ppt_w+.3"/>
                                          </p:val>
                                        </p:tav>
                                        <p:tav tm="100000">
                                          <p:val>
                                            <p:strVal val="#ppt_w"/>
                                          </p:val>
                                        </p:tav>
                                      </p:tavLst>
                                    </p:anim>
                                    <p:anim calcmode="lin" valueType="num">
                                      <p:cBhvr>
                                        <p:cTn id="20" dur="1000" fill="hold"/>
                                        <p:tgtEl>
                                          <p:spTgt spid="6"/>
                                        </p:tgtEl>
                                        <p:attrNameLst>
                                          <p:attrName>ppt_h</p:attrName>
                                        </p:attrNameLst>
                                      </p:cBhvr>
                                      <p:tavLst>
                                        <p:tav tm="0">
                                          <p:val>
                                            <p:strVal val="#ppt_h"/>
                                          </p:val>
                                        </p:tav>
                                        <p:tav tm="100000">
                                          <p:val>
                                            <p:strVal val="#ppt_h"/>
                                          </p:val>
                                        </p:tav>
                                      </p:tavLst>
                                    </p:anim>
                                    <p:animEffect transition="in" filter="fade">
                                      <p:cBhvr>
                                        <p:cTn id="21" dur="10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50" presetClass="entr" presetSubtype="0" decel="10000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1000" fill="hold"/>
                                        <p:tgtEl>
                                          <p:spTgt spid="7"/>
                                        </p:tgtEl>
                                        <p:attrNameLst>
                                          <p:attrName>ppt_w</p:attrName>
                                        </p:attrNameLst>
                                      </p:cBhvr>
                                      <p:tavLst>
                                        <p:tav tm="0">
                                          <p:val>
                                            <p:strVal val="#ppt_w+.3"/>
                                          </p:val>
                                        </p:tav>
                                        <p:tav tm="100000">
                                          <p:val>
                                            <p:strVal val="#ppt_w"/>
                                          </p:val>
                                        </p:tav>
                                      </p:tavLst>
                                    </p:anim>
                                    <p:anim calcmode="lin" valueType="num">
                                      <p:cBhvr>
                                        <p:cTn id="27" dur="1000" fill="hold"/>
                                        <p:tgtEl>
                                          <p:spTgt spid="7"/>
                                        </p:tgtEl>
                                        <p:attrNameLst>
                                          <p:attrName>ppt_h</p:attrName>
                                        </p:attrNameLst>
                                      </p:cBhvr>
                                      <p:tavLst>
                                        <p:tav tm="0">
                                          <p:val>
                                            <p:strVal val="#ppt_h"/>
                                          </p:val>
                                        </p:tav>
                                        <p:tav tm="100000">
                                          <p:val>
                                            <p:strVal val="#ppt_h"/>
                                          </p:val>
                                        </p:tav>
                                      </p:tavLst>
                                    </p:anim>
                                    <p:animEffect transition="in" filter="fade">
                                      <p:cBhvr>
                                        <p:cTn id="28" dur="10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50" presetClass="entr" presetSubtype="0" decel="100000"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p:cTn id="33" dur="1000" fill="hold"/>
                                        <p:tgtEl>
                                          <p:spTgt spid="9"/>
                                        </p:tgtEl>
                                        <p:attrNameLst>
                                          <p:attrName>ppt_w</p:attrName>
                                        </p:attrNameLst>
                                      </p:cBhvr>
                                      <p:tavLst>
                                        <p:tav tm="0">
                                          <p:val>
                                            <p:strVal val="#ppt_w+.3"/>
                                          </p:val>
                                        </p:tav>
                                        <p:tav tm="100000">
                                          <p:val>
                                            <p:strVal val="#ppt_w"/>
                                          </p:val>
                                        </p:tav>
                                      </p:tavLst>
                                    </p:anim>
                                    <p:anim calcmode="lin" valueType="num">
                                      <p:cBhvr>
                                        <p:cTn id="34" dur="1000" fill="hold"/>
                                        <p:tgtEl>
                                          <p:spTgt spid="9"/>
                                        </p:tgtEl>
                                        <p:attrNameLst>
                                          <p:attrName>ppt_h</p:attrName>
                                        </p:attrNameLst>
                                      </p:cBhvr>
                                      <p:tavLst>
                                        <p:tav tm="0">
                                          <p:val>
                                            <p:strVal val="#ppt_h"/>
                                          </p:val>
                                        </p:tav>
                                        <p:tav tm="100000">
                                          <p:val>
                                            <p:strVal val="#ppt_h"/>
                                          </p:val>
                                        </p:tav>
                                      </p:tavLst>
                                    </p:anim>
                                    <p:animEffect transition="in" filter="fade">
                                      <p:cBhvr>
                                        <p:cTn id="35"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Graphic spid="4" grpId="0">
        <p:bldAsOne/>
      </p:bldGraphic>
      <p:bldP spid="6" grpId="0" animBg="1"/>
      <p:bldP spid="7" grpId="0" animBg="1"/>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3" name="Title 3"/>
          <p:cNvSpPr txBox="1">
            <a:spLocks/>
          </p:cNvSpPr>
          <p:nvPr/>
        </p:nvSpPr>
        <p:spPr>
          <a:xfrm>
            <a:off x="424634" y="64393"/>
            <a:ext cx="8217090" cy="1081825"/>
          </a:xfrm>
          <a:prstGeom prst="rect">
            <a:avLst/>
          </a:prstGeom>
        </p:spPr>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a:lstStyle>
          <a:p>
            <a:r>
              <a:rPr lang="es-ES" sz="3200" b="1" dirty="0" err="1" smtClean="0">
                <a:solidFill>
                  <a:schemeClr val="tx1"/>
                </a:solidFill>
                <a:effectLst/>
              </a:rPr>
              <a:t>Administrasi</a:t>
            </a:r>
            <a:r>
              <a:rPr lang="es-ES" sz="3200" b="1" dirty="0" smtClean="0">
                <a:solidFill>
                  <a:schemeClr val="tx1"/>
                </a:solidFill>
                <a:effectLst/>
              </a:rPr>
              <a:t> dan </a:t>
            </a:r>
            <a:r>
              <a:rPr lang="es-ES" sz="3200" b="1" dirty="0" err="1" smtClean="0">
                <a:solidFill>
                  <a:schemeClr val="tx1"/>
                </a:solidFill>
                <a:effectLst/>
              </a:rPr>
              <a:t>Pendanaan</a:t>
            </a:r>
            <a:endParaRPr lang="en-US" sz="3200" dirty="0">
              <a:solidFill>
                <a:schemeClr val="tx1"/>
              </a:solidFill>
              <a:effectLst/>
            </a:endParaRPr>
          </a:p>
        </p:txBody>
      </p:sp>
      <p:sp>
        <p:nvSpPr>
          <p:cNvPr id="4" name="Rounded Rectangle 3"/>
          <p:cNvSpPr/>
          <p:nvPr/>
        </p:nvSpPr>
        <p:spPr>
          <a:xfrm>
            <a:off x="470262" y="1711234"/>
            <a:ext cx="8033657" cy="4545875"/>
          </a:xfrm>
          <a:prstGeom prst="roundRect">
            <a:avLst/>
          </a:prstGeom>
          <a:solidFill>
            <a:schemeClr val="accent2">
              <a:lumMod val="50000"/>
              <a:alpha val="7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Arial" pitchFamily="34" charset="0"/>
              <a:buChar char="•"/>
            </a:pPr>
            <a:r>
              <a:rPr lang="en-US" sz="2400" dirty="0" err="1" smtClean="0"/>
              <a:t>Administrasi</a:t>
            </a:r>
            <a:r>
              <a:rPr lang="en-US" sz="2400" dirty="0" smtClean="0"/>
              <a:t> DKGI </a:t>
            </a:r>
            <a:r>
              <a:rPr lang="en-US" sz="2400" dirty="0" err="1" smtClean="0"/>
              <a:t>dikelola</a:t>
            </a:r>
            <a:r>
              <a:rPr lang="en-US" sz="2400" dirty="0" smtClean="0"/>
              <a:t> </a:t>
            </a:r>
            <a:r>
              <a:rPr lang="en-US" sz="2400" dirty="0" err="1" smtClean="0"/>
              <a:t>oleh</a:t>
            </a:r>
            <a:r>
              <a:rPr lang="en-US" sz="2400" dirty="0" smtClean="0"/>
              <a:t> </a:t>
            </a:r>
            <a:r>
              <a:rPr lang="en-US" sz="2400" dirty="0" err="1" smtClean="0"/>
              <a:t>sekretaris</a:t>
            </a:r>
            <a:r>
              <a:rPr lang="en-US" sz="2400" dirty="0" smtClean="0"/>
              <a:t>, </a:t>
            </a:r>
            <a:r>
              <a:rPr lang="en-US" sz="2400" dirty="0" err="1" smtClean="0"/>
              <a:t>dan</a:t>
            </a:r>
            <a:r>
              <a:rPr lang="en-US" sz="2400" dirty="0" smtClean="0"/>
              <a:t> </a:t>
            </a:r>
            <a:r>
              <a:rPr lang="en-US" sz="2400" dirty="0" err="1" smtClean="0"/>
              <a:t>tatalaksana</a:t>
            </a:r>
            <a:r>
              <a:rPr lang="en-US" sz="2400" dirty="0" smtClean="0"/>
              <a:t> </a:t>
            </a:r>
            <a:r>
              <a:rPr lang="en-US" sz="2400" dirty="0" err="1" smtClean="0"/>
              <a:t>perkantoran</a:t>
            </a:r>
            <a:r>
              <a:rPr lang="en-US" sz="2400" dirty="0" smtClean="0"/>
              <a:t> </a:t>
            </a:r>
            <a:r>
              <a:rPr lang="en-US" sz="2400" dirty="0" err="1" smtClean="0"/>
              <a:t>berpedoman</a:t>
            </a:r>
            <a:r>
              <a:rPr lang="en-US" sz="2400" dirty="0" smtClean="0"/>
              <a:t>/</a:t>
            </a:r>
            <a:r>
              <a:rPr lang="en-US" sz="2400" dirty="0" err="1" smtClean="0"/>
              <a:t>mengikuti</a:t>
            </a:r>
            <a:r>
              <a:rPr lang="en-US" sz="2400" dirty="0" smtClean="0"/>
              <a:t> </a:t>
            </a:r>
            <a:r>
              <a:rPr lang="en-US" sz="2400" dirty="0" err="1" smtClean="0"/>
              <a:t>dan</a:t>
            </a:r>
            <a:r>
              <a:rPr lang="en-US" sz="2400" dirty="0" smtClean="0"/>
              <a:t> </a:t>
            </a:r>
            <a:r>
              <a:rPr lang="en-US" sz="2400" dirty="0" err="1" smtClean="0"/>
              <a:t>ditunjang</a:t>
            </a:r>
            <a:r>
              <a:rPr lang="en-US" sz="2400" dirty="0" smtClean="0"/>
              <a:t> </a:t>
            </a:r>
            <a:r>
              <a:rPr lang="en-US" sz="2400" dirty="0" err="1" smtClean="0"/>
              <a:t>oleh</a:t>
            </a:r>
            <a:r>
              <a:rPr lang="en-US" sz="2400" dirty="0" smtClean="0"/>
              <a:t> </a:t>
            </a:r>
            <a:r>
              <a:rPr lang="en-US" sz="2400" dirty="0" err="1" smtClean="0"/>
              <a:t>pengurus</a:t>
            </a:r>
            <a:r>
              <a:rPr lang="en-US" sz="2400" dirty="0" smtClean="0"/>
              <a:t> PGRI.</a:t>
            </a:r>
          </a:p>
          <a:p>
            <a:pPr marL="342900" indent="-342900">
              <a:buFont typeface="Arial" pitchFamily="34" charset="0"/>
              <a:buChar char="•"/>
            </a:pPr>
            <a:r>
              <a:rPr lang="en-US" sz="2400" dirty="0" err="1" smtClean="0"/>
              <a:t>Pengelola</a:t>
            </a:r>
            <a:r>
              <a:rPr lang="en-US" sz="2400" dirty="0" smtClean="0"/>
              <a:t> </a:t>
            </a:r>
            <a:r>
              <a:rPr lang="en-US" sz="2400" dirty="0" err="1" smtClean="0"/>
              <a:t>sekretariat</a:t>
            </a:r>
            <a:r>
              <a:rPr lang="en-US" sz="2400" dirty="0" smtClean="0"/>
              <a:t> DKGI </a:t>
            </a:r>
            <a:r>
              <a:rPr lang="en-US" sz="2400" dirty="0" err="1" smtClean="0"/>
              <a:t>harus</a:t>
            </a:r>
            <a:r>
              <a:rPr lang="en-US" sz="2400" dirty="0" smtClean="0"/>
              <a:t> </a:t>
            </a:r>
            <a:r>
              <a:rPr lang="en-US" sz="2400" dirty="0" err="1" smtClean="0"/>
              <a:t>bertanggung</a:t>
            </a:r>
            <a:r>
              <a:rPr lang="en-US" sz="2400" dirty="0" smtClean="0"/>
              <a:t> </a:t>
            </a:r>
            <a:r>
              <a:rPr lang="en-US" sz="2400" dirty="0" err="1" smtClean="0"/>
              <a:t>jawab</a:t>
            </a:r>
            <a:r>
              <a:rPr lang="en-US" sz="2400" dirty="0" smtClean="0"/>
              <a:t> </a:t>
            </a:r>
            <a:r>
              <a:rPr lang="en-US" sz="2400" dirty="0" err="1" smtClean="0"/>
              <a:t>atas</a:t>
            </a:r>
            <a:r>
              <a:rPr lang="en-US" sz="2400" dirty="0" smtClean="0"/>
              <a:t> </a:t>
            </a:r>
            <a:r>
              <a:rPr lang="en-US" sz="2400" dirty="0" err="1" smtClean="0"/>
              <a:t>jaminan</a:t>
            </a:r>
            <a:r>
              <a:rPr lang="en-US" sz="2400" dirty="0" smtClean="0"/>
              <a:t> </a:t>
            </a:r>
            <a:r>
              <a:rPr lang="en-US" sz="2400" dirty="0" err="1" smtClean="0"/>
              <a:t>kerahasiaan</a:t>
            </a:r>
            <a:r>
              <a:rPr lang="en-US" sz="2400" dirty="0" smtClean="0"/>
              <a:t> </a:t>
            </a:r>
            <a:r>
              <a:rPr lang="en-US" sz="2400" dirty="0" err="1" smtClean="0"/>
              <a:t>seluruh</a:t>
            </a:r>
            <a:r>
              <a:rPr lang="en-US" sz="2400" dirty="0" smtClean="0"/>
              <a:t> </a:t>
            </a:r>
            <a:r>
              <a:rPr lang="en-US" sz="2400" dirty="0" err="1" smtClean="0"/>
              <a:t>berkas-berkas</a:t>
            </a:r>
            <a:r>
              <a:rPr lang="en-US" sz="2400" dirty="0" smtClean="0"/>
              <a:t> </a:t>
            </a:r>
            <a:r>
              <a:rPr lang="en-US" sz="2400" dirty="0" err="1" smtClean="0"/>
              <a:t>persidangan</a:t>
            </a:r>
            <a:r>
              <a:rPr lang="en-US" sz="2400" dirty="0" smtClean="0"/>
              <a:t> </a:t>
            </a:r>
            <a:r>
              <a:rPr lang="en-US" sz="2400" dirty="0" err="1" smtClean="0"/>
              <a:t>dan</a:t>
            </a:r>
            <a:r>
              <a:rPr lang="en-US" sz="2400" dirty="0" smtClean="0"/>
              <a:t> yang </a:t>
            </a:r>
            <a:r>
              <a:rPr lang="en-US" sz="2400" dirty="0" err="1" smtClean="0"/>
              <a:t>lainnya</a:t>
            </a:r>
            <a:r>
              <a:rPr lang="en-US" sz="2400" dirty="0" smtClean="0"/>
              <a:t>.</a:t>
            </a:r>
          </a:p>
          <a:p>
            <a:pPr marL="342900" indent="-342900">
              <a:buFont typeface="Arial" pitchFamily="34" charset="0"/>
              <a:buChar char="•"/>
            </a:pPr>
            <a:r>
              <a:rPr lang="en-US" sz="2400" dirty="0" err="1" smtClean="0"/>
              <a:t>Pendanaan</a:t>
            </a:r>
            <a:r>
              <a:rPr lang="en-US" sz="2400" dirty="0" smtClean="0"/>
              <a:t> yang </a:t>
            </a:r>
            <a:r>
              <a:rPr lang="en-US" sz="2400" dirty="0" err="1" smtClean="0"/>
              <a:t>dibutuhkan</a:t>
            </a:r>
            <a:r>
              <a:rPr lang="en-US" sz="2400" dirty="0" smtClean="0"/>
              <a:t> </a:t>
            </a:r>
            <a:r>
              <a:rPr lang="en-US" sz="2400" dirty="0" err="1" smtClean="0"/>
              <a:t>untuk</a:t>
            </a:r>
            <a:r>
              <a:rPr lang="en-US" sz="2400" dirty="0" smtClean="0"/>
              <a:t> </a:t>
            </a:r>
            <a:r>
              <a:rPr lang="en-US" sz="2400" dirty="0" err="1" smtClean="0"/>
              <a:t>kelancaran</a:t>
            </a:r>
            <a:r>
              <a:rPr lang="en-US" sz="2400" dirty="0" smtClean="0"/>
              <a:t> </a:t>
            </a:r>
            <a:r>
              <a:rPr lang="en-US" sz="2400" dirty="0" err="1" smtClean="0"/>
              <a:t>dalam</a:t>
            </a:r>
            <a:r>
              <a:rPr lang="en-US" sz="2400" dirty="0" smtClean="0"/>
              <a:t> </a:t>
            </a:r>
            <a:r>
              <a:rPr lang="en-US" sz="2400" dirty="0" err="1" smtClean="0"/>
              <a:t>menjalankan</a:t>
            </a:r>
            <a:r>
              <a:rPr lang="en-US" sz="2400" dirty="0" smtClean="0"/>
              <a:t> </a:t>
            </a:r>
            <a:r>
              <a:rPr lang="en-US" sz="2400" dirty="0" err="1" smtClean="0"/>
              <a:t>fungsi</a:t>
            </a:r>
            <a:r>
              <a:rPr lang="en-US" sz="2400" dirty="0" smtClean="0"/>
              <a:t> </a:t>
            </a:r>
            <a:r>
              <a:rPr lang="en-US" sz="2400" dirty="0" err="1" smtClean="0"/>
              <a:t>dan</a:t>
            </a:r>
            <a:r>
              <a:rPr lang="en-US" sz="2400" dirty="0" smtClean="0"/>
              <a:t> </a:t>
            </a:r>
            <a:r>
              <a:rPr lang="en-US" sz="2400" dirty="0" err="1" smtClean="0"/>
              <a:t>tugas</a:t>
            </a:r>
            <a:r>
              <a:rPr lang="en-US" sz="2400" dirty="0" smtClean="0"/>
              <a:t> DKGI </a:t>
            </a:r>
            <a:r>
              <a:rPr lang="en-US" sz="2400" dirty="0" err="1" smtClean="0"/>
              <a:t>menjadi</a:t>
            </a:r>
            <a:r>
              <a:rPr lang="en-US" sz="2400" dirty="0" smtClean="0"/>
              <a:t> </a:t>
            </a:r>
            <a:r>
              <a:rPr lang="en-US" sz="2400" dirty="0" err="1" smtClean="0"/>
              <a:t>tanggung</a:t>
            </a:r>
            <a:r>
              <a:rPr lang="en-US" sz="2400" dirty="0" smtClean="0"/>
              <a:t> </a:t>
            </a:r>
            <a:r>
              <a:rPr lang="en-US" sz="2400" dirty="0" err="1" smtClean="0"/>
              <a:t>jawab</a:t>
            </a:r>
            <a:r>
              <a:rPr lang="en-US" sz="2400" dirty="0" smtClean="0"/>
              <a:t> </a:t>
            </a:r>
            <a:r>
              <a:rPr lang="en-US" sz="2400" dirty="0" err="1" smtClean="0"/>
              <a:t>pengurus</a:t>
            </a:r>
            <a:r>
              <a:rPr lang="en-US" sz="2400" dirty="0" smtClean="0"/>
              <a:t> PGRI.</a:t>
            </a:r>
            <a:endParaRPr lang="en-US" sz="2400" dirty="0"/>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3"/>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down)">
                                      <p:cBhvr>
                                        <p:cTn id="14" dur="580">
                                          <p:stCondLst>
                                            <p:cond delay="0"/>
                                          </p:stCondLst>
                                        </p:cTn>
                                        <p:tgtEl>
                                          <p:spTgt spid="4"/>
                                        </p:tgtEl>
                                      </p:cBhvr>
                                    </p:animEffect>
                                    <p:anim calcmode="lin" valueType="num">
                                      <p:cBhvr>
                                        <p:cTn id="15"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0" dur="26">
                                          <p:stCondLst>
                                            <p:cond delay="650"/>
                                          </p:stCondLst>
                                        </p:cTn>
                                        <p:tgtEl>
                                          <p:spTgt spid="4"/>
                                        </p:tgtEl>
                                      </p:cBhvr>
                                      <p:to x="100000" y="60000"/>
                                    </p:animScale>
                                    <p:animScale>
                                      <p:cBhvr>
                                        <p:cTn id="21" dur="166" decel="50000">
                                          <p:stCondLst>
                                            <p:cond delay="676"/>
                                          </p:stCondLst>
                                        </p:cTn>
                                        <p:tgtEl>
                                          <p:spTgt spid="4"/>
                                        </p:tgtEl>
                                      </p:cBhvr>
                                      <p:to x="100000" y="100000"/>
                                    </p:animScale>
                                    <p:animScale>
                                      <p:cBhvr>
                                        <p:cTn id="22" dur="26">
                                          <p:stCondLst>
                                            <p:cond delay="1312"/>
                                          </p:stCondLst>
                                        </p:cTn>
                                        <p:tgtEl>
                                          <p:spTgt spid="4"/>
                                        </p:tgtEl>
                                      </p:cBhvr>
                                      <p:to x="100000" y="80000"/>
                                    </p:animScale>
                                    <p:animScale>
                                      <p:cBhvr>
                                        <p:cTn id="23" dur="166" decel="50000">
                                          <p:stCondLst>
                                            <p:cond delay="1338"/>
                                          </p:stCondLst>
                                        </p:cTn>
                                        <p:tgtEl>
                                          <p:spTgt spid="4"/>
                                        </p:tgtEl>
                                      </p:cBhvr>
                                      <p:to x="100000" y="100000"/>
                                    </p:animScale>
                                    <p:animScale>
                                      <p:cBhvr>
                                        <p:cTn id="24" dur="26">
                                          <p:stCondLst>
                                            <p:cond delay="1642"/>
                                          </p:stCondLst>
                                        </p:cTn>
                                        <p:tgtEl>
                                          <p:spTgt spid="4"/>
                                        </p:tgtEl>
                                      </p:cBhvr>
                                      <p:to x="100000" y="90000"/>
                                    </p:animScale>
                                    <p:animScale>
                                      <p:cBhvr>
                                        <p:cTn id="25" dur="166" decel="50000">
                                          <p:stCondLst>
                                            <p:cond delay="1668"/>
                                          </p:stCondLst>
                                        </p:cTn>
                                        <p:tgtEl>
                                          <p:spTgt spid="4"/>
                                        </p:tgtEl>
                                      </p:cBhvr>
                                      <p:to x="100000" y="100000"/>
                                    </p:animScale>
                                    <p:animScale>
                                      <p:cBhvr>
                                        <p:cTn id="26" dur="26">
                                          <p:stCondLst>
                                            <p:cond delay="1808"/>
                                          </p:stCondLst>
                                        </p:cTn>
                                        <p:tgtEl>
                                          <p:spTgt spid="4"/>
                                        </p:tgtEl>
                                      </p:cBhvr>
                                      <p:to x="100000" y="95000"/>
                                    </p:animScale>
                                    <p:animScale>
                                      <p:cBhvr>
                                        <p:cTn id="27"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p:cNvSpPr txBox="1">
            <a:spLocks/>
          </p:cNvSpPr>
          <p:nvPr/>
        </p:nvSpPr>
        <p:spPr>
          <a:xfrm>
            <a:off x="424634" y="64393"/>
            <a:ext cx="8217090" cy="1081825"/>
          </a:xfrm>
          <a:prstGeom prst="rect">
            <a:avLst/>
          </a:prstGeom>
        </p:spPr>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a:lstStyle>
          <a:p>
            <a:pPr algn="ctr"/>
            <a:r>
              <a:rPr lang="es-ES" sz="3200" b="1" dirty="0" err="1" smtClean="0">
                <a:effectLst/>
              </a:rPr>
              <a:t>Pembinaan</a:t>
            </a:r>
            <a:r>
              <a:rPr lang="es-ES" sz="3200" b="1" dirty="0" smtClean="0">
                <a:effectLst/>
              </a:rPr>
              <a:t> </a:t>
            </a:r>
            <a:r>
              <a:rPr lang="id-ID" sz="3200" b="1" dirty="0" smtClean="0">
                <a:effectLst/>
              </a:rPr>
              <a:t>d</a:t>
            </a:r>
            <a:r>
              <a:rPr lang="es-ES" sz="3200" b="1" dirty="0" err="1" smtClean="0">
                <a:effectLst/>
              </a:rPr>
              <a:t>an</a:t>
            </a:r>
            <a:r>
              <a:rPr lang="es-ES" sz="3200" b="1" dirty="0" smtClean="0">
                <a:effectLst/>
              </a:rPr>
              <a:t> </a:t>
            </a:r>
            <a:r>
              <a:rPr lang="es-ES" sz="3200" b="1" dirty="0" err="1" smtClean="0">
                <a:effectLst/>
              </a:rPr>
              <a:t>Pemasyarakatan</a:t>
            </a:r>
            <a:endParaRPr lang="en-US" sz="3200" dirty="0">
              <a:effectLst/>
            </a:endParaRPr>
          </a:p>
        </p:txBody>
      </p:sp>
      <p:sp>
        <p:nvSpPr>
          <p:cNvPr id="4" name="Title 3"/>
          <p:cNvSpPr>
            <a:spLocks noGrp="1"/>
          </p:cNvSpPr>
          <p:nvPr>
            <p:ph type="title"/>
          </p:nvPr>
        </p:nvSpPr>
        <p:spPr>
          <a:xfrm>
            <a:off x="444137" y="1227910"/>
            <a:ext cx="8229600" cy="5238204"/>
          </a:xfrm>
        </p:spPr>
        <p:txBody>
          <a:bodyPr>
            <a:noAutofit/>
          </a:bodyPr>
          <a:lstStyle/>
          <a:p>
            <a:pPr algn="ctr"/>
            <a:r>
              <a:rPr lang="en-US" sz="2400" dirty="0" smtClean="0"/>
              <a:t>T u j u a n  </a:t>
            </a:r>
            <a:br>
              <a:rPr lang="en-US" sz="2400" dirty="0" smtClean="0"/>
            </a:br>
            <a:r>
              <a:rPr lang="en-US" sz="2400" dirty="0" smtClean="0"/>
              <a:t>(1)</a:t>
            </a:r>
            <a:br>
              <a:rPr lang="en-US" sz="2400" dirty="0" smtClean="0"/>
            </a:br>
            <a:r>
              <a:rPr lang="en-US" sz="2400" dirty="0" err="1" smtClean="0"/>
              <a:t>meningkatkan</a:t>
            </a:r>
            <a:r>
              <a:rPr lang="en-US" sz="2400" dirty="0" smtClean="0"/>
              <a:t> </a:t>
            </a:r>
            <a:r>
              <a:rPr lang="en-US" sz="2400" dirty="0" err="1" smtClean="0"/>
              <a:t>pemasyarakatan</a:t>
            </a:r>
            <a:r>
              <a:rPr lang="en-US" sz="2400" dirty="0" smtClean="0"/>
              <a:t> </a:t>
            </a:r>
            <a:r>
              <a:rPr lang="en-US" sz="2400" dirty="0" err="1" smtClean="0"/>
              <a:t>Kode</a:t>
            </a:r>
            <a:r>
              <a:rPr lang="en-US" sz="2400" dirty="0" smtClean="0"/>
              <a:t> </a:t>
            </a:r>
            <a:r>
              <a:rPr lang="en-US" sz="2400" dirty="0" err="1" smtClean="0"/>
              <a:t>Etik</a:t>
            </a:r>
            <a:r>
              <a:rPr lang="en-US" sz="2400" dirty="0" smtClean="0"/>
              <a:t> Guru Indonesia </a:t>
            </a:r>
            <a:r>
              <a:rPr lang="en-US" sz="2400" dirty="0" err="1" smtClean="0"/>
              <a:t>terhadap</a:t>
            </a:r>
            <a:r>
              <a:rPr lang="en-US" sz="2400" dirty="0" smtClean="0"/>
              <a:t> </a:t>
            </a:r>
            <a:r>
              <a:rPr lang="en-US" sz="2400" dirty="0" err="1" smtClean="0"/>
              <a:t>seluruh</a:t>
            </a:r>
            <a:r>
              <a:rPr lang="en-US" sz="2400" dirty="0" smtClean="0"/>
              <a:t> guru </a:t>
            </a:r>
            <a:r>
              <a:rPr lang="en-US" sz="2400" dirty="0" err="1" smtClean="0"/>
              <a:t>dan</a:t>
            </a:r>
            <a:r>
              <a:rPr lang="en-US" sz="2400" dirty="0" smtClean="0"/>
              <a:t> </a:t>
            </a:r>
            <a:r>
              <a:rPr lang="en-US" sz="2400" dirty="0" err="1" smtClean="0"/>
              <a:t>tenaga</a:t>
            </a:r>
            <a:r>
              <a:rPr lang="en-US" sz="2400" dirty="0" smtClean="0"/>
              <a:t> </a:t>
            </a:r>
            <a:r>
              <a:rPr lang="en-US" sz="2400" dirty="0" err="1" smtClean="0"/>
              <a:t>kependidikan</a:t>
            </a:r>
            <a:r>
              <a:rPr lang="en-US" sz="2400" dirty="0" smtClean="0"/>
              <a:t> </a:t>
            </a:r>
            <a:r>
              <a:rPr lang="en-US" sz="2400" dirty="0" err="1" smtClean="0"/>
              <a:t>lainnya</a:t>
            </a:r>
            <a:r>
              <a:rPr lang="en-US" sz="2400" dirty="0" smtClean="0"/>
              <a:t> </a:t>
            </a:r>
            <a:r>
              <a:rPr lang="en-US" sz="2400" dirty="0" err="1" smtClean="0"/>
              <a:t>serta</a:t>
            </a:r>
            <a:r>
              <a:rPr lang="en-US" sz="2400" dirty="0" smtClean="0"/>
              <a:t> </a:t>
            </a:r>
            <a:r>
              <a:rPr lang="en-US" sz="2400" dirty="0" err="1" smtClean="0"/>
              <a:t>masyarakat</a:t>
            </a:r>
            <a:r>
              <a:rPr lang="en-US" sz="2400" dirty="0" smtClean="0"/>
              <a:t> </a:t>
            </a:r>
            <a:r>
              <a:rPr lang="en-US" sz="2400" dirty="0" err="1" smtClean="0"/>
              <a:t>secara</a:t>
            </a:r>
            <a:r>
              <a:rPr lang="en-US" sz="2400" dirty="0" smtClean="0"/>
              <a:t> </a:t>
            </a:r>
            <a:r>
              <a:rPr lang="en-US" sz="2400" dirty="0" err="1" smtClean="0"/>
              <a:t>umum</a:t>
            </a:r>
            <a:r>
              <a:rPr lang="en-US" sz="2400" dirty="0" smtClean="0"/>
              <a:t>; </a:t>
            </a:r>
            <a:br>
              <a:rPr lang="en-US" sz="2400" dirty="0" smtClean="0"/>
            </a:br>
            <a:r>
              <a:rPr lang="en-US" sz="2400" dirty="0" smtClean="0"/>
              <a:t>(2)</a:t>
            </a:r>
            <a:br>
              <a:rPr lang="en-US" sz="2400" dirty="0" smtClean="0"/>
            </a:br>
            <a:r>
              <a:rPr lang="en-US" sz="2400" dirty="0" err="1" smtClean="0"/>
              <a:t>meningkatkan</a:t>
            </a:r>
            <a:r>
              <a:rPr lang="en-US" sz="2400" dirty="0" smtClean="0"/>
              <a:t> </a:t>
            </a:r>
            <a:r>
              <a:rPr lang="en-US" sz="2400" dirty="0" err="1" smtClean="0"/>
              <a:t>perilaku</a:t>
            </a:r>
            <a:r>
              <a:rPr lang="en-US" sz="2400" dirty="0" smtClean="0"/>
              <a:t> guru </a:t>
            </a:r>
            <a:r>
              <a:rPr lang="en-US" sz="2400" dirty="0" err="1" smtClean="0"/>
              <a:t>dan</a:t>
            </a:r>
            <a:r>
              <a:rPr lang="en-US" sz="2400" dirty="0" smtClean="0"/>
              <a:t> </a:t>
            </a:r>
            <a:r>
              <a:rPr lang="en-US" sz="2400" dirty="0" err="1" smtClean="0"/>
              <a:t>tenaga</a:t>
            </a:r>
            <a:r>
              <a:rPr lang="en-US" sz="2400" dirty="0" smtClean="0"/>
              <a:t> </a:t>
            </a:r>
            <a:r>
              <a:rPr lang="en-US" sz="2400" dirty="0" err="1" smtClean="0"/>
              <a:t>kependidikan</a:t>
            </a:r>
            <a:r>
              <a:rPr lang="en-US" sz="2400" dirty="0" smtClean="0"/>
              <a:t> </a:t>
            </a:r>
            <a:r>
              <a:rPr lang="en-US" sz="2400" dirty="0" err="1" smtClean="0"/>
              <a:t>lainnya</a:t>
            </a:r>
            <a:r>
              <a:rPr lang="en-US" sz="2400" dirty="0" smtClean="0"/>
              <a:t> </a:t>
            </a:r>
            <a:r>
              <a:rPr lang="en-US" sz="2400" dirty="0" err="1" smtClean="0"/>
              <a:t>dalam</a:t>
            </a:r>
            <a:r>
              <a:rPr lang="en-US" sz="2400" dirty="0" smtClean="0"/>
              <a:t> </a:t>
            </a:r>
            <a:r>
              <a:rPr lang="en-US" sz="2400" dirty="0" err="1" smtClean="0"/>
              <a:t>pemahaman</a:t>
            </a:r>
            <a:r>
              <a:rPr lang="en-US" sz="2400" dirty="0" smtClean="0"/>
              <a:t>, </a:t>
            </a:r>
            <a:r>
              <a:rPr lang="en-US" sz="2400" dirty="0" err="1" smtClean="0"/>
              <a:t>penghayatan</a:t>
            </a:r>
            <a:r>
              <a:rPr lang="en-US" sz="2400" dirty="0" smtClean="0"/>
              <a:t>, </a:t>
            </a:r>
            <a:r>
              <a:rPr lang="en-US" sz="2400" dirty="0" err="1" smtClean="0"/>
              <a:t>dan</a:t>
            </a:r>
            <a:r>
              <a:rPr lang="en-US" sz="2400" dirty="0" smtClean="0"/>
              <a:t> </a:t>
            </a:r>
            <a:r>
              <a:rPr lang="en-US" sz="2400" dirty="0" err="1" smtClean="0"/>
              <a:t>pengamalan</a:t>
            </a:r>
            <a:r>
              <a:rPr lang="en-US" sz="2400" dirty="0" smtClean="0"/>
              <a:t> </a:t>
            </a:r>
            <a:r>
              <a:rPr lang="en-US" sz="2400" dirty="0" err="1" smtClean="0"/>
              <a:t>etika</a:t>
            </a:r>
            <a:r>
              <a:rPr lang="en-US" sz="2400" dirty="0" smtClean="0"/>
              <a:t> guru </a:t>
            </a:r>
            <a:r>
              <a:rPr lang="en-US" sz="2400" dirty="0" err="1" smtClean="0"/>
              <a:t>demi</a:t>
            </a:r>
            <a:r>
              <a:rPr lang="en-US" sz="2400" dirty="0" smtClean="0"/>
              <a:t> </a:t>
            </a:r>
            <a:r>
              <a:rPr lang="en-US" sz="2400" dirty="0" err="1" smtClean="0"/>
              <a:t>terciptanya</a:t>
            </a:r>
            <a:r>
              <a:rPr lang="en-US" sz="2400" dirty="0" smtClean="0"/>
              <a:t> </a:t>
            </a:r>
            <a:r>
              <a:rPr lang="en-US" sz="2400" dirty="0" err="1" smtClean="0"/>
              <a:t>proses</a:t>
            </a:r>
            <a:r>
              <a:rPr lang="en-US" sz="2400" dirty="0" smtClean="0"/>
              <a:t> </a:t>
            </a:r>
            <a:r>
              <a:rPr lang="en-US" sz="2400" dirty="0" err="1" smtClean="0"/>
              <a:t>pengabdian</a:t>
            </a:r>
            <a:r>
              <a:rPr lang="en-US" sz="2400" dirty="0" smtClean="0"/>
              <a:t> </a:t>
            </a:r>
            <a:r>
              <a:rPr lang="en-US" sz="2400" dirty="0" err="1" smtClean="0"/>
              <a:t>profesi</a:t>
            </a:r>
            <a:r>
              <a:rPr lang="en-US" sz="2400" dirty="0" smtClean="0"/>
              <a:t> </a:t>
            </a:r>
            <a:r>
              <a:rPr lang="en-US" sz="2400" dirty="0" err="1" smtClean="0"/>
              <a:t>kependidikan</a:t>
            </a:r>
            <a:r>
              <a:rPr lang="en-US" sz="2400" dirty="0" smtClean="0"/>
              <a:t> yang </a:t>
            </a:r>
            <a:r>
              <a:rPr lang="en-US" sz="2400" dirty="0" err="1" smtClean="0"/>
              <a:t>lebih</a:t>
            </a:r>
            <a:r>
              <a:rPr lang="en-US" sz="2400" dirty="0" smtClean="0"/>
              <a:t> </a:t>
            </a:r>
            <a:r>
              <a:rPr lang="en-US" sz="2400" dirty="0" err="1" smtClean="0"/>
              <a:t>baik</a:t>
            </a:r>
            <a:r>
              <a:rPr lang="en-US" sz="2400" dirty="0" smtClean="0"/>
              <a:t>; </a:t>
            </a:r>
            <a:br>
              <a:rPr lang="en-US" sz="2400" dirty="0" smtClean="0"/>
            </a:br>
            <a:r>
              <a:rPr lang="en-US" sz="2400" dirty="0" smtClean="0"/>
              <a:t>(3)</a:t>
            </a:r>
            <a:br>
              <a:rPr lang="en-US" sz="2400" dirty="0" smtClean="0"/>
            </a:br>
            <a:r>
              <a:rPr lang="en-US" sz="2400" dirty="0" err="1" smtClean="0"/>
              <a:t>menciptakan</a:t>
            </a:r>
            <a:r>
              <a:rPr lang="en-US" sz="2400" dirty="0" smtClean="0"/>
              <a:t> </a:t>
            </a:r>
            <a:r>
              <a:rPr lang="en-US" sz="2400" dirty="0" err="1" smtClean="0"/>
              <a:t>suasana</a:t>
            </a:r>
            <a:r>
              <a:rPr lang="en-US" sz="2400" dirty="0" smtClean="0"/>
              <a:t> </a:t>
            </a:r>
            <a:r>
              <a:rPr lang="en-US" sz="2400" dirty="0" err="1" smtClean="0"/>
              <a:t>masyarakat</a:t>
            </a:r>
            <a:r>
              <a:rPr lang="en-US" sz="2400" dirty="0" smtClean="0"/>
              <a:t> yang </a:t>
            </a:r>
            <a:r>
              <a:rPr lang="en-US" sz="2400" dirty="0" err="1" smtClean="0"/>
              <a:t>lebih</a:t>
            </a:r>
            <a:r>
              <a:rPr lang="en-US" sz="2400" dirty="0" smtClean="0"/>
              <a:t> </a:t>
            </a:r>
            <a:r>
              <a:rPr lang="en-US" sz="2400" dirty="0" err="1" smtClean="0"/>
              <a:t>kondusif</a:t>
            </a:r>
            <a:r>
              <a:rPr lang="en-US" sz="2400" dirty="0" smtClean="0"/>
              <a:t>, </a:t>
            </a:r>
            <a:r>
              <a:rPr lang="en-US" sz="2400" dirty="0" err="1" smtClean="0"/>
              <a:t>sehingga</a:t>
            </a:r>
            <a:r>
              <a:rPr lang="en-US" sz="2400" dirty="0" smtClean="0"/>
              <a:t> </a:t>
            </a:r>
            <a:r>
              <a:rPr lang="en-US" sz="2400" dirty="0" err="1" smtClean="0"/>
              <a:t>akan</a:t>
            </a:r>
            <a:r>
              <a:rPr lang="en-US" sz="2400" dirty="0" smtClean="0"/>
              <a:t> </a:t>
            </a:r>
            <a:r>
              <a:rPr lang="en-US" sz="2400" dirty="0" err="1" smtClean="0"/>
              <a:t>lebih</a:t>
            </a:r>
            <a:r>
              <a:rPr lang="en-US" sz="2400" dirty="0" smtClean="0"/>
              <a:t> </a:t>
            </a:r>
            <a:r>
              <a:rPr lang="en-US" sz="2400" dirty="0" err="1" smtClean="0"/>
              <a:t>menguntungkan</a:t>
            </a:r>
            <a:r>
              <a:rPr lang="en-US" sz="2400" dirty="0" smtClean="0"/>
              <a:t> </a:t>
            </a:r>
            <a:r>
              <a:rPr lang="en-US" sz="2400" dirty="0" err="1" smtClean="0"/>
              <a:t>dalam</a:t>
            </a:r>
            <a:r>
              <a:rPr lang="en-US" sz="2400" dirty="0" smtClean="0"/>
              <a:t> </a:t>
            </a:r>
            <a:r>
              <a:rPr lang="en-US" sz="2400" dirty="0" err="1" smtClean="0"/>
              <a:t>proses</a:t>
            </a:r>
            <a:r>
              <a:rPr lang="en-US" sz="2400" dirty="0" smtClean="0"/>
              <a:t> </a:t>
            </a:r>
            <a:r>
              <a:rPr lang="en-US" sz="2400" dirty="0" err="1" smtClean="0"/>
              <a:t>pengabdian</a:t>
            </a:r>
            <a:r>
              <a:rPr lang="en-US" sz="2400" dirty="0" smtClean="0"/>
              <a:t> </a:t>
            </a:r>
            <a:r>
              <a:rPr lang="en-US" sz="2400" dirty="0" err="1" smtClean="0"/>
              <a:t>dan</a:t>
            </a:r>
            <a:r>
              <a:rPr lang="en-US" sz="2400" dirty="0" smtClean="0"/>
              <a:t> </a:t>
            </a:r>
            <a:r>
              <a:rPr lang="en-US" sz="2400" dirty="0" err="1" smtClean="0"/>
              <a:t>penerapan</a:t>
            </a:r>
            <a:r>
              <a:rPr lang="en-US" sz="2400" dirty="0" smtClean="0"/>
              <a:t> </a:t>
            </a:r>
            <a:r>
              <a:rPr lang="en-US" sz="2400" dirty="0" err="1" smtClean="0"/>
              <a:t>etika</a:t>
            </a:r>
            <a:r>
              <a:rPr lang="en-US" sz="2400" dirty="0" smtClean="0"/>
              <a:t> guru.</a:t>
            </a:r>
            <a:endParaRPr lang="en-US" sz="2400" dirty="0"/>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50" presetClass="entr" presetSubtype="0" decel="10000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1000" fill="hold"/>
                                        <p:tgtEl>
                                          <p:spTgt spid="4"/>
                                        </p:tgtEl>
                                        <p:attrNameLst>
                                          <p:attrName>ppt_w</p:attrName>
                                        </p:attrNameLst>
                                      </p:cBhvr>
                                      <p:tavLst>
                                        <p:tav tm="0">
                                          <p:val>
                                            <p:strVal val="#ppt_w+.3"/>
                                          </p:val>
                                        </p:tav>
                                        <p:tav tm="100000">
                                          <p:val>
                                            <p:strVal val="#ppt_w"/>
                                          </p:val>
                                        </p:tav>
                                      </p:tavLst>
                                    </p:anim>
                                    <p:anim calcmode="lin" valueType="num">
                                      <p:cBhvr>
                                        <p:cTn id="26" dur="1000" fill="hold"/>
                                        <p:tgtEl>
                                          <p:spTgt spid="4"/>
                                        </p:tgtEl>
                                        <p:attrNameLst>
                                          <p:attrName>ppt_h</p:attrName>
                                        </p:attrNameLst>
                                      </p:cBhvr>
                                      <p:tavLst>
                                        <p:tav tm="0">
                                          <p:val>
                                            <p:strVal val="#ppt_h"/>
                                          </p:val>
                                        </p:tav>
                                        <p:tav tm="100000">
                                          <p:val>
                                            <p:strVal val="#ppt_h"/>
                                          </p:val>
                                        </p:tav>
                                      </p:tavLst>
                                    </p:anim>
                                    <p:animEffect transition="in" filter="fade">
                                      <p:cBhvr>
                                        <p:cTn id="2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p:cNvSpPr txBox="1">
            <a:spLocks/>
          </p:cNvSpPr>
          <p:nvPr/>
        </p:nvSpPr>
        <p:spPr>
          <a:xfrm>
            <a:off x="424634" y="64393"/>
            <a:ext cx="8217090" cy="1081825"/>
          </a:xfrm>
          <a:prstGeom prst="rect">
            <a:avLst/>
          </a:prstGeom>
        </p:spPr>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a:lstStyle>
          <a:p>
            <a:r>
              <a:rPr lang="es-ES" sz="3200" b="1" dirty="0" err="1" smtClean="0">
                <a:effectLst/>
              </a:rPr>
              <a:t>Pembinaan</a:t>
            </a:r>
            <a:r>
              <a:rPr lang="es-ES" sz="3200" b="1" dirty="0" smtClean="0">
                <a:effectLst/>
              </a:rPr>
              <a:t> </a:t>
            </a:r>
            <a:r>
              <a:rPr lang="id-ID" sz="3200" b="1" dirty="0" smtClean="0">
                <a:effectLst/>
              </a:rPr>
              <a:t>d</a:t>
            </a:r>
            <a:r>
              <a:rPr lang="es-ES" sz="3200" b="1" dirty="0" err="1" smtClean="0">
                <a:effectLst/>
              </a:rPr>
              <a:t>an</a:t>
            </a:r>
            <a:r>
              <a:rPr lang="es-ES" sz="3200" b="1" dirty="0" smtClean="0">
                <a:effectLst/>
              </a:rPr>
              <a:t> </a:t>
            </a:r>
            <a:r>
              <a:rPr lang="es-ES" sz="3200" b="1" dirty="0" err="1" smtClean="0">
                <a:effectLst/>
              </a:rPr>
              <a:t>Pemasyarakatan</a:t>
            </a:r>
            <a:endParaRPr lang="en-US" sz="3200" dirty="0">
              <a:effectLst/>
            </a:endParaRPr>
          </a:p>
        </p:txBody>
      </p:sp>
      <p:sp>
        <p:nvSpPr>
          <p:cNvPr id="4" name="Title 3"/>
          <p:cNvSpPr txBox="1">
            <a:spLocks/>
          </p:cNvSpPr>
          <p:nvPr/>
        </p:nvSpPr>
        <p:spPr>
          <a:xfrm>
            <a:off x="444137" y="1227910"/>
            <a:ext cx="8229600" cy="5238204"/>
          </a:xfrm>
          <a:prstGeom prst="rect">
            <a:avLst/>
          </a:prstGeom>
        </p:spPr>
        <p:txBody>
          <a:bodyPr>
            <a:noAutofit/>
          </a:bodyPr>
          <a:lstStyle/>
          <a:p>
            <a:pPr algn="ctr"/>
            <a:r>
              <a:rPr lang="en-US" sz="2200" dirty="0" err="1" smtClean="0"/>
              <a:t>Sasaran</a:t>
            </a:r>
            <a:r>
              <a:rPr lang="en-US" sz="2200" dirty="0" smtClean="0"/>
              <a:t> yang </a:t>
            </a:r>
            <a:r>
              <a:rPr lang="en-US" sz="2200" dirty="0" err="1" smtClean="0"/>
              <a:t>Ingin</a:t>
            </a:r>
            <a:r>
              <a:rPr lang="en-US" sz="2200" dirty="0" smtClean="0"/>
              <a:t> </a:t>
            </a:r>
            <a:r>
              <a:rPr lang="en-US" sz="2200" dirty="0" err="1" smtClean="0"/>
              <a:t>dicapai</a:t>
            </a:r>
            <a:endParaRPr lang="en-US" sz="2200" dirty="0" smtClean="0"/>
          </a:p>
          <a:p>
            <a:pPr algn="ctr"/>
            <a:r>
              <a:rPr lang="en-US" sz="2200" dirty="0" smtClean="0"/>
              <a:t> </a:t>
            </a:r>
          </a:p>
          <a:p>
            <a:pPr algn="ctr"/>
            <a:r>
              <a:rPr lang="en-US" sz="2200" dirty="0" smtClean="0"/>
              <a:t>(1)</a:t>
            </a:r>
          </a:p>
          <a:p>
            <a:pPr algn="ctr"/>
            <a:r>
              <a:rPr lang="en-US" sz="2200" dirty="0" smtClean="0"/>
              <a:t>guru </a:t>
            </a:r>
            <a:r>
              <a:rPr lang="en-US" sz="2200" dirty="0" err="1" smtClean="0"/>
              <a:t>dan</a:t>
            </a:r>
            <a:r>
              <a:rPr lang="en-US" sz="2200" dirty="0" smtClean="0"/>
              <a:t> </a:t>
            </a:r>
            <a:r>
              <a:rPr lang="en-US" sz="2200" dirty="0" err="1" smtClean="0"/>
              <a:t>tenaga</a:t>
            </a:r>
            <a:r>
              <a:rPr lang="en-US" sz="2200" dirty="0" smtClean="0"/>
              <a:t> </a:t>
            </a:r>
            <a:r>
              <a:rPr lang="en-US" sz="2200" dirty="0" err="1" smtClean="0"/>
              <a:t>kependidikan</a:t>
            </a:r>
            <a:r>
              <a:rPr lang="en-US" sz="2200" dirty="0" smtClean="0"/>
              <a:t> </a:t>
            </a:r>
            <a:r>
              <a:rPr lang="en-US" sz="2200" dirty="0" err="1" smtClean="0"/>
              <a:t>lainnya</a:t>
            </a:r>
            <a:r>
              <a:rPr lang="en-US" sz="2200" dirty="0" smtClean="0"/>
              <a:t> </a:t>
            </a:r>
            <a:r>
              <a:rPr lang="en-US" sz="2200" dirty="0" err="1" smtClean="0"/>
              <a:t>dapat</a:t>
            </a:r>
            <a:r>
              <a:rPr lang="en-US" sz="2200" dirty="0" smtClean="0"/>
              <a:t> </a:t>
            </a:r>
            <a:r>
              <a:rPr lang="en-US" sz="2200" dirty="0" err="1" smtClean="0"/>
              <a:t>menjalankan</a:t>
            </a:r>
            <a:r>
              <a:rPr lang="en-US" sz="2200" dirty="0" smtClean="0"/>
              <a:t> </a:t>
            </a:r>
            <a:r>
              <a:rPr lang="en-US" sz="2200" dirty="0" err="1" smtClean="0"/>
              <a:t>pengabdian</a:t>
            </a:r>
            <a:r>
              <a:rPr lang="en-US" sz="2200" dirty="0" smtClean="0"/>
              <a:t> </a:t>
            </a:r>
            <a:r>
              <a:rPr lang="en-US" sz="2200" dirty="0" err="1" smtClean="0"/>
              <a:t>khususnya</a:t>
            </a:r>
            <a:r>
              <a:rPr lang="en-US" sz="2200" dirty="0" smtClean="0"/>
              <a:t> </a:t>
            </a:r>
            <a:r>
              <a:rPr lang="en-US" sz="2200" dirty="0" err="1" smtClean="0"/>
              <a:t>di</a:t>
            </a:r>
            <a:r>
              <a:rPr lang="en-US" sz="2200" dirty="0" smtClean="0"/>
              <a:t> </a:t>
            </a:r>
            <a:r>
              <a:rPr lang="en-US" sz="2200" dirty="0" err="1" smtClean="0"/>
              <a:t>bidang</a:t>
            </a:r>
            <a:r>
              <a:rPr lang="en-US" sz="2200" dirty="0" smtClean="0"/>
              <a:t> </a:t>
            </a:r>
            <a:r>
              <a:rPr lang="en-US" sz="2200" dirty="0" err="1" smtClean="0"/>
              <a:t>pendidikan</a:t>
            </a:r>
            <a:r>
              <a:rPr lang="en-US" sz="2200" dirty="0" smtClean="0"/>
              <a:t> </a:t>
            </a:r>
            <a:r>
              <a:rPr lang="en-US" sz="2200" dirty="0" err="1" smtClean="0"/>
              <a:t>dengan</a:t>
            </a:r>
            <a:r>
              <a:rPr lang="en-US" sz="2200" dirty="0" smtClean="0"/>
              <a:t> </a:t>
            </a:r>
            <a:r>
              <a:rPr lang="en-US" sz="2200" dirty="0" err="1" smtClean="0"/>
              <a:t>baik</a:t>
            </a:r>
            <a:r>
              <a:rPr lang="en-US" sz="2200" dirty="0" smtClean="0"/>
              <a:t>;</a:t>
            </a:r>
          </a:p>
          <a:p>
            <a:pPr algn="ctr"/>
            <a:r>
              <a:rPr lang="en-US" sz="2200" dirty="0" smtClean="0"/>
              <a:t> </a:t>
            </a:r>
          </a:p>
          <a:p>
            <a:pPr algn="ctr"/>
            <a:r>
              <a:rPr lang="en-US" sz="2200" dirty="0" smtClean="0"/>
              <a:t>(2)</a:t>
            </a:r>
          </a:p>
          <a:p>
            <a:pPr algn="ctr"/>
            <a:r>
              <a:rPr lang="en-US" sz="2200" dirty="0" err="1" smtClean="0"/>
              <a:t>terjadinya</a:t>
            </a:r>
            <a:r>
              <a:rPr lang="en-US" sz="2200" dirty="0" smtClean="0"/>
              <a:t> </a:t>
            </a:r>
            <a:r>
              <a:rPr lang="en-US" sz="2200" dirty="0" err="1" smtClean="0"/>
              <a:t>pemahaman</a:t>
            </a:r>
            <a:r>
              <a:rPr lang="en-US" sz="2200" dirty="0" smtClean="0"/>
              <a:t> </a:t>
            </a:r>
            <a:r>
              <a:rPr lang="en-US" sz="2200" dirty="0" err="1" smtClean="0"/>
              <a:t>tentang</a:t>
            </a:r>
            <a:r>
              <a:rPr lang="en-US" sz="2200" dirty="0" smtClean="0"/>
              <a:t> </a:t>
            </a:r>
            <a:r>
              <a:rPr lang="en-US" sz="2200" dirty="0" err="1" smtClean="0"/>
              <a:t>etika</a:t>
            </a:r>
            <a:r>
              <a:rPr lang="en-US" sz="2200" dirty="0" smtClean="0"/>
              <a:t> guru </a:t>
            </a:r>
            <a:r>
              <a:rPr lang="en-US" sz="2200" dirty="0" err="1" smtClean="0"/>
              <a:t>bagi</a:t>
            </a:r>
            <a:r>
              <a:rPr lang="en-US" sz="2200" dirty="0" smtClean="0"/>
              <a:t> </a:t>
            </a:r>
            <a:r>
              <a:rPr lang="en-US" sz="2200" dirty="0" err="1" smtClean="0"/>
              <a:t>calon</a:t>
            </a:r>
            <a:r>
              <a:rPr lang="en-US" sz="2200" dirty="0" smtClean="0"/>
              <a:t> guru </a:t>
            </a:r>
            <a:r>
              <a:rPr lang="en-US" sz="2200" dirty="0" err="1" smtClean="0"/>
              <a:t>dan</a:t>
            </a:r>
            <a:r>
              <a:rPr lang="en-US" sz="2200" dirty="0" smtClean="0"/>
              <a:t> </a:t>
            </a:r>
            <a:r>
              <a:rPr lang="en-US" sz="2200" dirty="0" err="1" smtClean="0"/>
              <a:t>tenaga</a:t>
            </a:r>
            <a:r>
              <a:rPr lang="en-US" sz="2200" dirty="0" smtClean="0"/>
              <a:t> </a:t>
            </a:r>
            <a:r>
              <a:rPr lang="en-US" sz="2200" dirty="0" err="1" smtClean="0"/>
              <a:t>kependidikan</a:t>
            </a:r>
            <a:r>
              <a:rPr lang="en-US" sz="2200" dirty="0" smtClean="0"/>
              <a:t> </a:t>
            </a:r>
            <a:r>
              <a:rPr lang="en-US" sz="2200" dirty="0" err="1" smtClean="0"/>
              <a:t>lainnya</a:t>
            </a:r>
            <a:r>
              <a:rPr lang="en-US" sz="2200" dirty="0" smtClean="0"/>
              <a:t> yang </a:t>
            </a:r>
            <a:r>
              <a:rPr lang="en-US" sz="2200" dirty="0" err="1" smtClean="0"/>
              <a:t>berada</a:t>
            </a:r>
            <a:r>
              <a:rPr lang="en-US" sz="2200" dirty="0" smtClean="0"/>
              <a:t> </a:t>
            </a:r>
            <a:r>
              <a:rPr lang="en-US" sz="2200" dirty="0" err="1" smtClean="0"/>
              <a:t>di</a:t>
            </a:r>
            <a:r>
              <a:rPr lang="en-US" sz="2200" dirty="0" smtClean="0"/>
              <a:t> </a:t>
            </a:r>
            <a:r>
              <a:rPr lang="en-US" sz="2200" dirty="0" err="1" smtClean="0"/>
              <a:t>lembaga</a:t>
            </a:r>
            <a:r>
              <a:rPr lang="en-US" sz="2200" dirty="0" smtClean="0"/>
              <a:t> </a:t>
            </a:r>
            <a:r>
              <a:rPr lang="en-US" sz="2200" dirty="0" err="1" smtClean="0"/>
              <a:t>kependidikan</a:t>
            </a:r>
            <a:r>
              <a:rPr lang="en-US" sz="2200" dirty="0" smtClean="0"/>
              <a:t>;</a:t>
            </a:r>
          </a:p>
          <a:p>
            <a:pPr algn="ctr"/>
            <a:r>
              <a:rPr lang="en-US" sz="2200" dirty="0" smtClean="0"/>
              <a:t> </a:t>
            </a:r>
          </a:p>
          <a:p>
            <a:pPr algn="ctr"/>
            <a:r>
              <a:rPr lang="en-US" sz="2200" dirty="0" smtClean="0"/>
              <a:t>(3)</a:t>
            </a:r>
          </a:p>
          <a:p>
            <a:pPr algn="ctr"/>
            <a:r>
              <a:rPr lang="en-US" sz="2200" dirty="0" err="1" smtClean="0"/>
              <a:t>tumbuhnya</a:t>
            </a:r>
            <a:r>
              <a:rPr lang="en-US" sz="2200" dirty="0" smtClean="0"/>
              <a:t> </a:t>
            </a:r>
            <a:r>
              <a:rPr lang="en-US" sz="2200" dirty="0" err="1" smtClean="0"/>
              <a:t>pengakuan</a:t>
            </a:r>
            <a:r>
              <a:rPr lang="en-US" sz="2200" dirty="0" smtClean="0"/>
              <a:t> </a:t>
            </a:r>
            <a:r>
              <a:rPr lang="en-US" sz="2200" dirty="0" err="1" smtClean="0"/>
              <a:t>dari</a:t>
            </a:r>
            <a:r>
              <a:rPr lang="en-US" sz="2200" dirty="0" smtClean="0"/>
              <a:t> </a:t>
            </a:r>
            <a:r>
              <a:rPr lang="en-US" sz="2200" dirty="0" err="1" smtClean="0"/>
              <a:t>pemerintah</a:t>
            </a:r>
            <a:r>
              <a:rPr lang="en-US" sz="2200" dirty="0" smtClean="0"/>
              <a:t> </a:t>
            </a:r>
            <a:r>
              <a:rPr lang="en-US" sz="2200" dirty="0" err="1" smtClean="0"/>
              <a:t>dan</a:t>
            </a:r>
            <a:r>
              <a:rPr lang="en-US" sz="2200" dirty="0" smtClean="0"/>
              <a:t> </a:t>
            </a:r>
            <a:r>
              <a:rPr lang="en-US" sz="2200" dirty="0" err="1" smtClean="0"/>
              <a:t>masyarakat</a:t>
            </a:r>
            <a:r>
              <a:rPr lang="en-US" sz="2200" dirty="0" smtClean="0"/>
              <a:t> </a:t>
            </a:r>
            <a:r>
              <a:rPr lang="en-US" sz="2200" dirty="0" err="1" smtClean="0"/>
              <a:t>secara</a:t>
            </a:r>
            <a:r>
              <a:rPr lang="en-US" sz="2200" dirty="0" smtClean="0"/>
              <a:t> </a:t>
            </a:r>
            <a:r>
              <a:rPr lang="en-US" sz="2200" dirty="0" err="1" smtClean="0"/>
              <a:t>luas</a:t>
            </a:r>
            <a:r>
              <a:rPr lang="en-US" sz="2200" dirty="0" smtClean="0"/>
              <a:t> </a:t>
            </a:r>
            <a:r>
              <a:rPr lang="en-US" sz="2200" dirty="0" err="1" smtClean="0"/>
              <a:t>akan</a:t>
            </a:r>
            <a:r>
              <a:rPr lang="en-US" sz="2200" dirty="0" smtClean="0"/>
              <a:t> </a:t>
            </a:r>
            <a:r>
              <a:rPr lang="en-US" sz="2200" dirty="0" err="1" smtClean="0"/>
              <a:t>pengabdian</a:t>
            </a:r>
            <a:r>
              <a:rPr lang="en-US" sz="2200" dirty="0" smtClean="0"/>
              <a:t> </a:t>
            </a:r>
            <a:r>
              <a:rPr lang="en-US" sz="2200" dirty="0" err="1" smtClean="0"/>
              <a:t>profesi</a:t>
            </a:r>
            <a:r>
              <a:rPr lang="en-US" sz="2200" dirty="0" smtClean="0"/>
              <a:t> </a:t>
            </a:r>
            <a:r>
              <a:rPr lang="en-US" sz="2200" dirty="0" err="1" smtClean="0"/>
              <a:t>kependidikan</a:t>
            </a:r>
            <a:r>
              <a:rPr lang="en-US" sz="2200" dirty="0" smtClean="0"/>
              <a:t> </a:t>
            </a:r>
            <a:r>
              <a:rPr lang="en-US" sz="2200" dirty="0" err="1" smtClean="0"/>
              <a:t>dan</a:t>
            </a:r>
            <a:r>
              <a:rPr lang="en-US" sz="2200" dirty="0" smtClean="0"/>
              <a:t> </a:t>
            </a:r>
            <a:r>
              <a:rPr lang="en-US" sz="2200" dirty="0" err="1" smtClean="0"/>
              <a:t>Kode</a:t>
            </a:r>
            <a:r>
              <a:rPr lang="en-US" sz="2200" dirty="0" smtClean="0"/>
              <a:t> </a:t>
            </a:r>
            <a:r>
              <a:rPr lang="en-US" sz="2200" dirty="0" err="1" smtClean="0"/>
              <a:t>Etik</a:t>
            </a:r>
            <a:r>
              <a:rPr lang="en-US" sz="2200" dirty="0" smtClean="0"/>
              <a:t> Guru Indonesia.</a:t>
            </a:r>
          </a:p>
        </p:txBody>
      </p:sp>
    </p:spTree>
  </p:cSld>
  <p:clrMapOvr>
    <a:masterClrMapping/>
  </p:clrMapOvr>
  <p:transition spd="med">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style.rotation</p:attrName>
                                        </p:attrNameLst>
                                      </p:cBhvr>
                                      <p:tavLst>
                                        <p:tav tm="0">
                                          <p:val>
                                            <p:fltVal val="360"/>
                                          </p:val>
                                        </p:tav>
                                        <p:tav tm="100000">
                                          <p:val>
                                            <p:fltVal val="0"/>
                                          </p:val>
                                        </p:tav>
                                      </p:tavLst>
                                    </p:anim>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80">
                                          <p:stCondLst>
                                            <p:cond delay="0"/>
                                          </p:stCondLst>
                                        </p:cTn>
                                        <p:tgtEl>
                                          <p:spTgt spid="4"/>
                                        </p:tgtEl>
                                      </p:cBhvr>
                                    </p:animEffect>
                                    <p:anim calcmode="lin" valueType="num">
                                      <p:cBhvr>
                                        <p:cTn id="16"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1" dur="26">
                                          <p:stCondLst>
                                            <p:cond delay="650"/>
                                          </p:stCondLst>
                                        </p:cTn>
                                        <p:tgtEl>
                                          <p:spTgt spid="4"/>
                                        </p:tgtEl>
                                      </p:cBhvr>
                                      <p:to x="100000" y="60000"/>
                                    </p:animScale>
                                    <p:animScale>
                                      <p:cBhvr>
                                        <p:cTn id="22" dur="166" decel="50000">
                                          <p:stCondLst>
                                            <p:cond delay="676"/>
                                          </p:stCondLst>
                                        </p:cTn>
                                        <p:tgtEl>
                                          <p:spTgt spid="4"/>
                                        </p:tgtEl>
                                      </p:cBhvr>
                                      <p:to x="100000" y="100000"/>
                                    </p:animScale>
                                    <p:animScale>
                                      <p:cBhvr>
                                        <p:cTn id="23" dur="26">
                                          <p:stCondLst>
                                            <p:cond delay="1312"/>
                                          </p:stCondLst>
                                        </p:cTn>
                                        <p:tgtEl>
                                          <p:spTgt spid="4"/>
                                        </p:tgtEl>
                                      </p:cBhvr>
                                      <p:to x="100000" y="80000"/>
                                    </p:animScale>
                                    <p:animScale>
                                      <p:cBhvr>
                                        <p:cTn id="24" dur="166" decel="50000">
                                          <p:stCondLst>
                                            <p:cond delay="1338"/>
                                          </p:stCondLst>
                                        </p:cTn>
                                        <p:tgtEl>
                                          <p:spTgt spid="4"/>
                                        </p:tgtEl>
                                      </p:cBhvr>
                                      <p:to x="100000" y="100000"/>
                                    </p:animScale>
                                    <p:animScale>
                                      <p:cBhvr>
                                        <p:cTn id="25" dur="26">
                                          <p:stCondLst>
                                            <p:cond delay="1642"/>
                                          </p:stCondLst>
                                        </p:cTn>
                                        <p:tgtEl>
                                          <p:spTgt spid="4"/>
                                        </p:tgtEl>
                                      </p:cBhvr>
                                      <p:to x="100000" y="90000"/>
                                    </p:animScale>
                                    <p:animScale>
                                      <p:cBhvr>
                                        <p:cTn id="26" dur="166" decel="50000">
                                          <p:stCondLst>
                                            <p:cond delay="1668"/>
                                          </p:stCondLst>
                                        </p:cTn>
                                        <p:tgtEl>
                                          <p:spTgt spid="4"/>
                                        </p:tgtEl>
                                      </p:cBhvr>
                                      <p:to x="100000" y="100000"/>
                                    </p:animScale>
                                    <p:animScale>
                                      <p:cBhvr>
                                        <p:cTn id="27" dur="26">
                                          <p:stCondLst>
                                            <p:cond delay="1808"/>
                                          </p:stCondLst>
                                        </p:cTn>
                                        <p:tgtEl>
                                          <p:spTgt spid="4"/>
                                        </p:tgtEl>
                                      </p:cBhvr>
                                      <p:to x="100000" y="95000"/>
                                    </p:animScale>
                                    <p:animScale>
                                      <p:cBhvr>
                                        <p:cTn id="28"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424634" y="64393"/>
            <a:ext cx="8217090" cy="1081825"/>
          </a:xfrm>
          <a:prstGeom prst="rect">
            <a:avLst/>
          </a:prstGeom>
        </p:spPr>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a:lstStyle>
          <a:p>
            <a:r>
              <a:rPr lang="es-ES" sz="3200" b="1" dirty="0" err="1" smtClean="0">
                <a:effectLst/>
              </a:rPr>
              <a:t>Pembinaan</a:t>
            </a:r>
            <a:r>
              <a:rPr lang="es-ES" sz="3200" b="1" dirty="0" smtClean="0">
                <a:effectLst/>
              </a:rPr>
              <a:t> </a:t>
            </a:r>
            <a:r>
              <a:rPr lang="id-ID" sz="3200" b="1" dirty="0" smtClean="0">
                <a:effectLst/>
              </a:rPr>
              <a:t>d</a:t>
            </a:r>
            <a:r>
              <a:rPr lang="es-ES" sz="3200" b="1" dirty="0" err="1" smtClean="0">
                <a:effectLst/>
              </a:rPr>
              <a:t>an</a:t>
            </a:r>
            <a:r>
              <a:rPr lang="es-ES" sz="3200" b="1" dirty="0" smtClean="0">
                <a:effectLst/>
              </a:rPr>
              <a:t> </a:t>
            </a:r>
            <a:r>
              <a:rPr lang="es-ES" sz="3200" b="1" dirty="0" err="1" smtClean="0">
                <a:effectLst/>
              </a:rPr>
              <a:t>Pemasyarakatan</a:t>
            </a:r>
            <a:endParaRPr lang="en-US" sz="3200" dirty="0">
              <a:effectLst/>
            </a:endParaRPr>
          </a:p>
        </p:txBody>
      </p:sp>
      <p:sp>
        <p:nvSpPr>
          <p:cNvPr id="3" name="Title 3"/>
          <p:cNvSpPr txBox="1">
            <a:spLocks/>
          </p:cNvSpPr>
          <p:nvPr/>
        </p:nvSpPr>
        <p:spPr>
          <a:xfrm>
            <a:off x="444137" y="1227910"/>
            <a:ext cx="8229600" cy="5630090"/>
          </a:xfrm>
          <a:prstGeom prst="rect">
            <a:avLst/>
          </a:prstGeom>
        </p:spPr>
        <p:txBody>
          <a:bodyPr>
            <a:noAutofit/>
          </a:bodyPr>
          <a:lstStyle/>
          <a:p>
            <a:pPr algn="ctr"/>
            <a:r>
              <a:rPr lang="en-US" sz="2000" b="1" dirty="0" err="1" smtClean="0"/>
              <a:t>Jenis</a:t>
            </a:r>
            <a:r>
              <a:rPr lang="en-US" sz="2000" b="1" dirty="0" smtClean="0"/>
              <a:t> </a:t>
            </a:r>
            <a:r>
              <a:rPr lang="en-US" sz="2000" b="1" dirty="0" err="1" smtClean="0"/>
              <a:t>Kegiatan</a:t>
            </a:r>
            <a:endParaRPr lang="en-US" sz="2000" b="1" dirty="0" smtClean="0"/>
          </a:p>
          <a:p>
            <a:pPr algn="ctr"/>
            <a:r>
              <a:rPr lang="en-US" sz="2000" dirty="0" smtClean="0"/>
              <a:t> </a:t>
            </a:r>
          </a:p>
          <a:p>
            <a:r>
              <a:rPr lang="en-US" sz="2000" dirty="0" smtClean="0"/>
              <a:t>(1) </a:t>
            </a:r>
            <a:r>
              <a:rPr lang="en-US" sz="2000" dirty="0" err="1" smtClean="0"/>
              <a:t>Menganjurkan</a:t>
            </a:r>
            <a:r>
              <a:rPr lang="en-US" sz="2000" dirty="0" smtClean="0"/>
              <a:t> </a:t>
            </a:r>
            <a:r>
              <a:rPr lang="en-US" sz="2000" dirty="0" err="1" smtClean="0"/>
              <a:t>kepada</a:t>
            </a:r>
            <a:r>
              <a:rPr lang="en-US" sz="2000" dirty="0" smtClean="0"/>
              <a:t> </a:t>
            </a:r>
            <a:r>
              <a:rPr lang="en-US" sz="2000" dirty="0" err="1" smtClean="0"/>
              <a:t>pemerintah</a:t>
            </a:r>
            <a:r>
              <a:rPr lang="en-US" sz="2000" dirty="0" smtClean="0"/>
              <a:t> </a:t>
            </a:r>
            <a:r>
              <a:rPr lang="en-US" sz="2000" dirty="0" err="1" smtClean="0"/>
              <a:t>dan</a:t>
            </a:r>
            <a:r>
              <a:rPr lang="en-US" sz="2000" dirty="0" smtClean="0"/>
              <a:t> </a:t>
            </a:r>
            <a:r>
              <a:rPr lang="en-US" sz="2000" dirty="0" err="1" smtClean="0"/>
              <a:t>swasta</a:t>
            </a:r>
            <a:r>
              <a:rPr lang="en-US" sz="2000" dirty="0" smtClean="0"/>
              <a:t> </a:t>
            </a:r>
            <a:r>
              <a:rPr lang="en-US" sz="2000" dirty="0" err="1" smtClean="0"/>
              <a:t>penyelenggra</a:t>
            </a:r>
            <a:r>
              <a:rPr lang="en-US" sz="2000" dirty="0" smtClean="0"/>
              <a:t> </a:t>
            </a:r>
            <a:r>
              <a:rPr lang="en-US" sz="2000" dirty="0" err="1" smtClean="0"/>
              <a:t>pendidikan</a:t>
            </a:r>
            <a:r>
              <a:rPr lang="en-US" sz="2000" dirty="0" smtClean="0"/>
              <a:t> </a:t>
            </a:r>
            <a:r>
              <a:rPr lang="en-US" sz="2000" dirty="0" err="1" smtClean="0"/>
              <a:t>untuk</a:t>
            </a:r>
            <a:r>
              <a:rPr lang="en-US" sz="2000" dirty="0" smtClean="0"/>
              <a:t> </a:t>
            </a:r>
            <a:r>
              <a:rPr lang="en-US" sz="2000" dirty="0" err="1" smtClean="0"/>
              <a:t>memasukan</a:t>
            </a:r>
            <a:r>
              <a:rPr lang="en-US" sz="2000" dirty="0" smtClean="0"/>
              <a:t> </a:t>
            </a:r>
            <a:r>
              <a:rPr lang="en-US" sz="2000" dirty="0" err="1" smtClean="0"/>
              <a:t>materi</a:t>
            </a:r>
            <a:r>
              <a:rPr lang="en-US" sz="2000" dirty="0" smtClean="0"/>
              <a:t> </a:t>
            </a:r>
            <a:r>
              <a:rPr lang="en-US" sz="2000" dirty="0" err="1" smtClean="0"/>
              <a:t>Kode</a:t>
            </a:r>
            <a:r>
              <a:rPr lang="en-US" sz="2000" dirty="0" smtClean="0"/>
              <a:t> </a:t>
            </a:r>
            <a:r>
              <a:rPr lang="en-US" sz="2000" dirty="0" err="1" smtClean="0"/>
              <a:t>Etik</a:t>
            </a:r>
            <a:r>
              <a:rPr lang="en-US" sz="2000" dirty="0" smtClean="0"/>
              <a:t> Guru Indonesia </a:t>
            </a:r>
            <a:r>
              <a:rPr lang="en-US" sz="2000" dirty="0" err="1" smtClean="0"/>
              <a:t>khususnya</a:t>
            </a:r>
            <a:r>
              <a:rPr lang="en-US" sz="2000" dirty="0" smtClean="0"/>
              <a:t> </a:t>
            </a:r>
            <a:r>
              <a:rPr lang="en-US" sz="2000" dirty="0" err="1" smtClean="0"/>
              <a:t>di</a:t>
            </a:r>
            <a:r>
              <a:rPr lang="en-US" sz="2000" dirty="0" smtClean="0"/>
              <a:t> </a:t>
            </a:r>
            <a:r>
              <a:rPr lang="en-US" sz="2000" dirty="0" err="1" smtClean="0"/>
              <a:t>lembaga</a:t>
            </a:r>
            <a:r>
              <a:rPr lang="en-US" sz="2000" dirty="0" smtClean="0"/>
              <a:t> </a:t>
            </a:r>
            <a:r>
              <a:rPr lang="en-US" sz="2000" dirty="0" err="1" smtClean="0"/>
              <a:t>kependidikan</a:t>
            </a:r>
            <a:r>
              <a:rPr lang="en-US" sz="2000" dirty="0" smtClean="0"/>
              <a:t>.</a:t>
            </a:r>
          </a:p>
          <a:p>
            <a:r>
              <a:rPr lang="en-US" sz="2000" dirty="0" smtClean="0"/>
              <a:t> </a:t>
            </a:r>
          </a:p>
          <a:p>
            <a:r>
              <a:rPr lang="en-US" sz="2000" dirty="0" smtClean="0"/>
              <a:t>(2) </a:t>
            </a:r>
            <a:r>
              <a:rPr lang="en-US" sz="2000" dirty="0" err="1" smtClean="0"/>
              <a:t>Menyelenggarakan</a:t>
            </a:r>
            <a:r>
              <a:rPr lang="en-US" sz="2000" dirty="0" smtClean="0"/>
              <a:t> </a:t>
            </a:r>
            <a:r>
              <a:rPr lang="en-US" sz="2000" dirty="0" err="1" smtClean="0"/>
              <a:t>berbagai</a:t>
            </a:r>
            <a:r>
              <a:rPr lang="en-US" sz="2000" dirty="0" smtClean="0"/>
              <a:t> </a:t>
            </a:r>
            <a:r>
              <a:rPr lang="en-US" sz="2000" dirty="0" err="1" smtClean="0"/>
              <a:t>pertemuan</a:t>
            </a:r>
            <a:r>
              <a:rPr lang="en-US" sz="2000" dirty="0" smtClean="0"/>
              <a:t> </a:t>
            </a:r>
            <a:r>
              <a:rPr lang="en-US" sz="2000" dirty="0" err="1" smtClean="0"/>
              <a:t>profesional</a:t>
            </a:r>
            <a:r>
              <a:rPr lang="en-US" sz="2000" dirty="0" smtClean="0"/>
              <a:t> </a:t>
            </a:r>
            <a:r>
              <a:rPr lang="en-US" sz="2000" dirty="0" err="1" smtClean="0"/>
              <a:t>secara</a:t>
            </a:r>
            <a:r>
              <a:rPr lang="en-US" sz="2000" dirty="0" smtClean="0"/>
              <a:t> individual </a:t>
            </a:r>
            <a:r>
              <a:rPr lang="en-US" sz="2000" dirty="0" err="1" smtClean="0"/>
              <a:t>kelompok</a:t>
            </a:r>
            <a:r>
              <a:rPr lang="en-US" sz="2000" dirty="0" smtClean="0"/>
              <a:t> </a:t>
            </a:r>
            <a:r>
              <a:rPr lang="en-US" sz="2000" dirty="0" err="1" smtClean="0"/>
              <a:t>maupun</a:t>
            </a:r>
            <a:r>
              <a:rPr lang="en-US" sz="2000" dirty="0" smtClean="0"/>
              <a:t> </a:t>
            </a:r>
            <a:r>
              <a:rPr lang="en-US" sz="2000" dirty="0" err="1" smtClean="0"/>
              <a:t>klasikal</a:t>
            </a:r>
            <a:r>
              <a:rPr lang="en-US" sz="2000" dirty="0" smtClean="0"/>
              <a:t>.</a:t>
            </a:r>
          </a:p>
          <a:p>
            <a:r>
              <a:rPr lang="en-US" sz="2000" dirty="0" smtClean="0"/>
              <a:t> </a:t>
            </a:r>
          </a:p>
          <a:p>
            <a:r>
              <a:rPr lang="en-US" sz="2000" dirty="0" smtClean="0"/>
              <a:t>(3) </a:t>
            </a:r>
            <a:r>
              <a:rPr lang="en-US" sz="2000" dirty="0" err="1" smtClean="0"/>
              <a:t>Menyebarluaskan</a:t>
            </a:r>
            <a:r>
              <a:rPr lang="en-US" sz="2000" dirty="0" smtClean="0"/>
              <a:t> </a:t>
            </a:r>
            <a:r>
              <a:rPr lang="en-US" sz="2000" dirty="0" err="1" smtClean="0"/>
              <a:t>informasi</a:t>
            </a:r>
            <a:r>
              <a:rPr lang="en-US" sz="2000" dirty="0" smtClean="0"/>
              <a:t> </a:t>
            </a:r>
            <a:r>
              <a:rPr lang="en-US" sz="2000" dirty="0" err="1" smtClean="0"/>
              <a:t>secara</a:t>
            </a:r>
            <a:r>
              <a:rPr lang="en-US" sz="2000" dirty="0" smtClean="0"/>
              <a:t> </a:t>
            </a:r>
            <a:r>
              <a:rPr lang="en-US" sz="2000" dirty="0" err="1" smtClean="0"/>
              <a:t>tertulis</a:t>
            </a:r>
            <a:r>
              <a:rPr lang="en-US" sz="2000" dirty="0" smtClean="0"/>
              <a:t>.</a:t>
            </a:r>
          </a:p>
          <a:p>
            <a:r>
              <a:rPr lang="en-US" sz="2000" dirty="0" smtClean="0"/>
              <a:t> </a:t>
            </a:r>
          </a:p>
          <a:p>
            <a:r>
              <a:rPr lang="en-US" sz="2000" dirty="0" smtClean="0"/>
              <a:t>(4) </a:t>
            </a:r>
            <a:r>
              <a:rPr lang="en-US" sz="2000" dirty="0" err="1" smtClean="0"/>
              <a:t>Menyelenggarakan</a:t>
            </a:r>
            <a:r>
              <a:rPr lang="en-US" sz="2000" dirty="0" smtClean="0"/>
              <a:t> </a:t>
            </a:r>
            <a:r>
              <a:rPr lang="en-US" sz="2000" dirty="0" err="1" smtClean="0"/>
              <a:t>berbagai</a:t>
            </a:r>
            <a:r>
              <a:rPr lang="en-US" sz="2000" dirty="0" smtClean="0"/>
              <a:t> </a:t>
            </a:r>
            <a:r>
              <a:rPr lang="en-US" sz="2000" dirty="0" err="1" smtClean="0"/>
              <a:t>kegiatan</a:t>
            </a:r>
            <a:r>
              <a:rPr lang="en-US" sz="2000" dirty="0" smtClean="0"/>
              <a:t> </a:t>
            </a:r>
            <a:r>
              <a:rPr lang="en-US" sz="2000" dirty="0" err="1" smtClean="0"/>
              <a:t>lainnya</a:t>
            </a:r>
            <a:r>
              <a:rPr lang="en-US" sz="2000" dirty="0" smtClean="0"/>
              <a:t> yang </a:t>
            </a:r>
            <a:r>
              <a:rPr lang="en-US" sz="2000" dirty="0" err="1" smtClean="0"/>
              <a:t>dinilai</a:t>
            </a:r>
            <a:r>
              <a:rPr lang="en-US" sz="2000" dirty="0" smtClean="0"/>
              <a:t> </a:t>
            </a:r>
            <a:r>
              <a:rPr lang="en-US" sz="2000" dirty="0" err="1" smtClean="0"/>
              <a:t>tidak</a:t>
            </a:r>
            <a:r>
              <a:rPr lang="en-US" sz="2000" dirty="0" smtClean="0"/>
              <a:t> </a:t>
            </a:r>
            <a:r>
              <a:rPr lang="en-US" sz="2000" dirty="0" err="1" smtClean="0"/>
              <a:t>mengikat</a:t>
            </a:r>
            <a:r>
              <a:rPr lang="en-US" sz="2000" dirty="0" smtClean="0"/>
              <a:t> </a:t>
            </a:r>
            <a:r>
              <a:rPr lang="en-US" sz="2000" dirty="0" err="1" smtClean="0"/>
              <a:t>dan</a:t>
            </a:r>
            <a:r>
              <a:rPr lang="en-US" sz="2000" dirty="0" smtClean="0"/>
              <a:t> </a:t>
            </a:r>
            <a:r>
              <a:rPr lang="en-US" sz="2000" dirty="0" err="1" smtClean="0"/>
              <a:t>dapat</a:t>
            </a:r>
            <a:r>
              <a:rPr lang="en-US" sz="2000" dirty="0" smtClean="0"/>
              <a:t> </a:t>
            </a:r>
            <a:r>
              <a:rPr lang="en-US" sz="2000" dirty="0" err="1" smtClean="0"/>
              <a:t>mencapai</a:t>
            </a:r>
            <a:r>
              <a:rPr lang="en-US" sz="2000" dirty="0" smtClean="0"/>
              <a:t> </a:t>
            </a:r>
            <a:r>
              <a:rPr lang="en-US" sz="2000" dirty="0" err="1" smtClean="0"/>
              <a:t>pemasyarakatan</a:t>
            </a:r>
            <a:r>
              <a:rPr lang="en-US" sz="2000" dirty="0" smtClean="0"/>
              <a:t> </a:t>
            </a:r>
            <a:r>
              <a:rPr lang="en-US" sz="2000" dirty="0" err="1" smtClean="0"/>
              <a:t>dan</a:t>
            </a:r>
            <a:r>
              <a:rPr lang="en-US" sz="2000" dirty="0" smtClean="0"/>
              <a:t> </a:t>
            </a:r>
            <a:r>
              <a:rPr lang="en-US" sz="2000" dirty="0" err="1" smtClean="0"/>
              <a:t>pembinaan</a:t>
            </a:r>
            <a:r>
              <a:rPr lang="en-US" sz="2000" dirty="0" smtClean="0"/>
              <a:t> </a:t>
            </a:r>
            <a:r>
              <a:rPr lang="en-US" sz="2000" dirty="0" err="1" smtClean="0"/>
              <a:t>Kode</a:t>
            </a:r>
            <a:r>
              <a:rPr lang="en-US" sz="2000" dirty="0" smtClean="0"/>
              <a:t> </a:t>
            </a:r>
            <a:r>
              <a:rPr lang="en-US" sz="2000" dirty="0" err="1" smtClean="0"/>
              <a:t>Etik</a:t>
            </a:r>
            <a:r>
              <a:rPr lang="en-US" sz="2000" dirty="0" smtClean="0"/>
              <a:t> Guru Indonesia </a:t>
            </a:r>
            <a:r>
              <a:rPr lang="en-US" sz="2000" dirty="0" err="1" smtClean="0"/>
              <a:t>baik</a:t>
            </a:r>
            <a:r>
              <a:rPr lang="en-US" sz="2000" dirty="0" smtClean="0"/>
              <a:t> </a:t>
            </a:r>
            <a:r>
              <a:rPr lang="en-US" sz="2000" dirty="0" err="1" smtClean="0"/>
              <a:t>di</a:t>
            </a:r>
            <a:r>
              <a:rPr lang="en-US" sz="2000" dirty="0" smtClean="0"/>
              <a:t> </a:t>
            </a:r>
            <a:r>
              <a:rPr lang="en-US" sz="2000" dirty="0" err="1" smtClean="0"/>
              <a:t>lingkungan</a:t>
            </a:r>
            <a:r>
              <a:rPr lang="en-US" sz="2000" dirty="0" smtClean="0"/>
              <a:t> </a:t>
            </a:r>
            <a:r>
              <a:rPr lang="en-US" sz="2000" dirty="0" err="1" smtClean="0"/>
              <a:t>kependidikan</a:t>
            </a:r>
            <a:r>
              <a:rPr lang="en-US" sz="2000" dirty="0" smtClean="0"/>
              <a:t> </a:t>
            </a:r>
            <a:r>
              <a:rPr lang="en-US" sz="2000" dirty="0" err="1" smtClean="0"/>
              <a:t>maupun</a:t>
            </a:r>
            <a:r>
              <a:rPr lang="en-US" sz="2000" dirty="0" smtClean="0"/>
              <a:t> </a:t>
            </a:r>
            <a:r>
              <a:rPr lang="en-US" sz="2000" dirty="0" err="1" smtClean="0"/>
              <a:t>di</a:t>
            </a:r>
            <a:r>
              <a:rPr lang="en-US" sz="2000" dirty="0" smtClean="0"/>
              <a:t> </a:t>
            </a:r>
            <a:r>
              <a:rPr lang="en-US" sz="2000" dirty="0" err="1" smtClean="0"/>
              <a:t>pemerintahan</a:t>
            </a:r>
            <a:r>
              <a:rPr lang="en-US" sz="2000" dirty="0" smtClean="0"/>
              <a:t> </a:t>
            </a:r>
            <a:r>
              <a:rPr lang="en-US" sz="2000" dirty="0" err="1" smtClean="0"/>
              <a:t>dan</a:t>
            </a:r>
            <a:r>
              <a:rPr lang="en-US" sz="2000" dirty="0" smtClean="0"/>
              <a:t> </a:t>
            </a:r>
            <a:r>
              <a:rPr lang="en-US" sz="2000" dirty="0" err="1" smtClean="0"/>
              <a:t>masyarakat</a:t>
            </a:r>
            <a:r>
              <a:rPr lang="en-US" sz="2000" dirty="0" smtClean="0"/>
              <a:t>.</a:t>
            </a:r>
          </a:p>
        </p:txBody>
      </p:sp>
    </p:spTree>
  </p:cSld>
  <p:clrMapOvr>
    <a:masterClrMapping/>
  </p:clrMapOvr>
  <p:transition spd="med">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54" presetClass="entr" presetSubtype="0" accel="10000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strVal val="#ppt_w*0.05"/>
                                          </p:val>
                                        </p:tav>
                                        <p:tav tm="100000">
                                          <p:val>
                                            <p:strVal val="#ppt_w"/>
                                          </p:val>
                                        </p:tav>
                                      </p:tavLst>
                                    </p:anim>
                                    <p:anim calcmode="lin" valueType="num">
                                      <p:cBhvr>
                                        <p:cTn id="20" dur="500" fill="hold"/>
                                        <p:tgtEl>
                                          <p:spTgt spid="3"/>
                                        </p:tgtEl>
                                        <p:attrNameLst>
                                          <p:attrName>ppt_h</p:attrName>
                                        </p:attrNameLst>
                                      </p:cBhvr>
                                      <p:tavLst>
                                        <p:tav tm="0">
                                          <p:val>
                                            <p:strVal val="#ppt_h"/>
                                          </p:val>
                                        </p:tav>
                                        <p:tav tm="100000">
                                          <p:val>
                                            <p:strVal val="#ppt_h"/>
                                          </p:val>
                                        </p:tav>
                                      </p:tavLst>
                                    </p:anim>
                                    <p:anim calcmode="lin" valueType="num">
                                      <p:cBhvr>
                                        <p:cTn id="21" dur="500" fill="hold"/>
                                        <p:tgtEl>
                                          <p:spTgt spid="3"/>
                                        </p:tgtEl>
                                        <p:attrNameLst>
                                          <p:attrName>ppt_x</p:attrName>
                                        </p:attrNameLst>
                                      </p:cBhvr>
                                      <p:tavLst>
                                        <p:tav tm="0">
                                          <p:val>
                                            <p:strVal val="#ppt_x-.2"/>
                                          </p:val>
                                        </p:tav>
                                        <p:tav tm="100000">
                                          <p:val>
                                            <p:strVal val="#ppt_x"/>
                                          </p:val>
                                        </p:tav>
                                      </p:tavLst>
                                    </p:anim>
                                    <p:anim calcmode="lin" valueType="num">
                                      <p:cBhvr>
                                        <p:cTn id="22" dur="500" fill="hold"/>
                                        <p:tgtEl>
                                          <p:spTgt spid="3"/>
                                        </p:tgtEl>
                                        <p:attrNameLst>
                                          <p:attrName>ppt_y</p:attrName>
                                        </p:attrNameLst>
                                      </p:cBhvr>
                                      <p:tavLst>
                                        <p:tav tm="0">
                                          <p:val>
                                            <p:strVal val="#ppt_y"/>
                                          </p:val>
                                        </p:tav>
                                        <p:tav tm="100000">
                                          <p:val>
                                            <p:strVal val="#ppt_y"/>
                                          </p:val>
                                        </p:tav>
                                      </p:tavLst>
                                    </p:anim>
                                    <p:animEffect transition="in" filter="fade">
                                      <p:cBhvr>
                                        <p:cTn id="2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424634" y="64393"/>
            <a:ext cx="8217090" cy="1081825"/>
          </a:xfrm>
          <a:prstGeom prst="rect">
            <a:avLst/>
          </a:prstGeom>
        </p:spPr>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a:lstStyle>
          <a:p>
            <a:r>
              <a:rPr lang="es-ES" sz="3200" b="1" dirty="0" err="1" smtClean="0">
                <a:effectLst/>
              </a:rPr>
              <a:t>Pembinaan</a:t>
            </a:r>
            <a:r>
              <a:rPr lang="es-ES" sz="3200" b="1" dirty="0" smtClean="0">
                <a:effectLst/>
              </a:rPr>
              <a:t> Dan </a:t>
            </a:r>
            <a:r>
              <a:rPr lang="es-ES" sz="3200" b="1" dirty="0" err="1" smtClean="0">
                <a:effectLst/>
              </a:rPr>
              <a:t>Pemasyarakatan</a:t>
            </a:r>
            <a:endParaRPr lang="en-US" sz="3200" dirty="0">
              <a:effectLst/>
            </a:endParaRPr>
          </a:p>
        </p:txBody>
      </p:sp>
      <p:sp>
        <p:nvSpPr>
          <p:cNvPr id="3" name="Title 3"/>
          <p:cNvSpPr txBox="1">
            <a:spLocks/>
          </p:cNvSpPr>
          <p:nvPr/>
        </p:nvSpPr>
        <p:spPr>
          <a:xfrm>
            <a:off x="444137" y="1227910"/>
            <a:ext cx="8229600" cy="5238204"/>
          </a:xfrm>
          <a:prstGeom prst="rect">
            <a:avLst/>
          </a:prstGeom>
        </p:spPr>
        <p:txBody>
          <a:bodyPr>
            <a:noAutofit/>
          </a:bodyPr>
          <a:lstStyle/>
          <a:p>
            <a:pPr algn="ctr"/>
            <a:r>
              <a:rPr lang="en-US" sz="2000" dirty="0" err="1" smtClean="0"/>
              <a:t>Materi</a:t>
            </a:r>
            <a:r>
              <a:rPr lang="en-US" sz="2000" dirty="0" smtClean="0"/>
              <a:t> </a:t>
            </a:r>
            <a:r>
              <a:rPr lang="en-US" sz="2000" dirty="0" err="1" smtClean="0"/>
              <a:t>Pemasyarakatan</a:t>
            </a:r>
            <a:r>
              <a:rPr lang="en-US" sz="2000" dirty="0" smtClean="0"/>
              <a:t> </a:t>
            </a:r>
            <a:r>
              <a:rPr lang="en-US" sz="2000" dirty="0" err="1" smtClean="0"/>
              <a:t>dan</a:t>
            </a:r>
            <a:r>
              <a:rPr lang="en-US" sz="2000" dirty="0" smtClean="0"/>
              <a:t> </a:t>
            </a:r>
            <a:r>
              <a:rPr lang="en-US" sz="2000" dirty="0" err="1" smtClean="0"/>
              <a:t>Pembinaan</a:t>
            </a:r>
            <a:endParaRPr lang="en-US" sz="2000" dirty="0" smtClean="0"/>
          </a:p>
          <a:p>
            <a:pPr algn="ctr"/>
            <a:r>
              <a:rPr lang="en-US" sz="2000" dirty="0" smtClean="0"/>
              <a:t> </a:t>
            </a:r>
          </a:p>
          <a:p>
            <a:r>
              <a:rPr lang="en-US" sz="2000" dirty="0" smtClean="0"/>
              <a:t>(1)  </a:t>
            </a:r>
            <a:r>
              <a:rPr lang="en-US" sz="2000" dirty="0" err="1" smtClean="0"/>
              <a:t>Kode</a:t>
            </a:r>
            <a:r>
              <a:rPr lang="en-US" sz="2000" dirty="0" smtClean="0"/>
              <a:t> </a:t>
            </a:r>
            <a:r>
              <a:rPr lang="en-US" sz="2000" dirty="0" err="1" smtClean="0"/>
              <a:t>Etik</a:t>
            </a:r>
            <a:r>
              <a:rPr lang="en-US" sz="2000" dirty="0" smtClean="0"/>
              <a:t> Guru Indonesia.</a:t>
            </a:r>
          </a:p>
          <a:p>
            <a:r>
              <a:rPr lang="en-US" sz="2000" dirty="0" smtClean="0"/>
              <a:t> </a:t>
            </a:r>
          </a:p>
          <a:p>
            <a:r>
              <a:rPr lang="en-US" sz="2000" dirty="0" smtClean="0"/>
              <a:t>(2)  </a:t>
            </a:r>
            <a:r>
              <a:rPr lang="en-US" sz="2000" dirty="0" err="1" smtClean="0"/>
              <a:t>Lapal</a:t>
            </a:r>
            <a:r>
              <a:rPr lang="en-US" sz="2000" dirty="0" smtClean="0"/>
              <a:t> </a:t>
            </a:r>
            <a:r>
              <a:rPr lang="en-US" sz="2000" dirty="0" err="1" smtClean="0"/>
              <a:t>pengucapan</a:t>
            </a:r>
            <a:r>
              <a:rPr lang="en-US" sz="2000" dirty="0" smtClean="0"/>
              <a:t> </a:t>
            </a:r>
            <a:r>
              <a:rPr lang="en-US" sz="2000" dirty="0" err="1" smtClean="0"/>
              <a:t>janji</a:t>
            </a:r>
            <a:r>
              <a:rPr lang="en-US" sz="2000" dirty="0" smtClean="0"/>
              <a:t> </a:t>
            </a:r>
            <a:r>
              <a:rPr lang="en-US" sz="2000" dirty="0" err="1" smtClean="0"/>
              <a:t>dan</a:t>
            </a:r>
            <a:r>
              <a:rPr lang="en-US" sz="2000" dirty="0" smtClean="0"/>
              <a:t> </a:t>
            </a:r>
            <a:r>
              <a:rPr lang="en-US" sz="2000" dirty="0" err="1" smtClean="0"/>
              <a:t>sumpah</a:t>
            </a:r>
            <a:r>
              <a:rPr lang="en-US" sz="2000" dirty="0" smtClean="0"/>
              <a:t> guru </a:t>
            </a:r>
            <a:r>
              <a:rPr lang="en-US" sz="2000" dirty="0" err="1" smtClean="0"/>
              <a:t>dan</a:t>
            </a:r>
            <a:r>
              <a:rPr lang="en-US" sz="2000" dirty="0" smtClean="0"/>
              <a:t> </a:t>
            </a:r>
            <a:r>
              <a:rPr lang="en-US" sz="2000" dirty="0" err="1" smtClean="0"/>
              <a:t>tenaga</a:t>
            </a:r>
            <a:r>
              <a:rPr lang="en-US" sz="2000" dirty="0" smtClean="0"/>
              <a:t> </a:t>
            </a:r>
            <a:r>
              <a:rPr lang="en-US" sz="2000" dirty="0" err="1" smtClean="0"/>
              <a:t>kependidikan</a:t>
            </a:r>
            <a:r>
              <a:rPr lang="en-US" sz="2000" dirty="0" smtClean="0"/>
              <a:t> </a:t>
            </a:r>
            <a:r>
              <a:rPr lang="en-US" sz="2000" dirty="0" err="1" smtClean="0"/>
              <a:t>lainnya</a:t>
            </a:r>
            <a:r>
              <a:rPr lang="en-US" sz="2000" dirty="0" smtClean="0"/>
              <a:t>.</a:t>
            </a:r>
          </a:p>
          <a:p>
            <a:r>
              <a:rPr lang="en-US" sz="2000" dirty="0" smtClean="0"/>
              <a:t> </a:t>
            </a:r>
          </a:p>
          <a:p>
            <a:r>
              <a:rPr lang="en-US" sz="2000" dirty="0" smtClean="0"/>
              <a:t>(3)  </a:t>
            </a:r>
            <a:r>
              <a:rPr lang="en-US" sz="2000" dirty="0" err="1" smtClean="0"/>
              <a:t>Hukum</a:t>
            </a:r>
            <a:r>
              <a:rPr lang="en-US" sz="2000" dirty="0" smtClean="0"/>
              <a:t>, </a:t>
            </a:r>
            <a:r>
              <a:rPr lang="en-US" sz="2000" dirty="0" err="1" smtClean="0"/>
              <a:t>aturan</a:t>
            </a:r>
            <a:r>
              <a:rPr lang="en-US" sz="2000" dirty="0" smtClean="0"/>
              <a:t> </a:t>
            </a:r>
            <a:r>
              <a:rPr lang="en-US" sz="2000" dirty="0" err="1" smtClean="0"/>
              <a:t>dan</a:t>
            </a:r>
            <a:r>
              <a:rPr lang="en-US" sz="2000" dirty="0" smtClean="0"/>
              <a:t> </a:t>
            </a:r>
            <a:r>
              <a:rPr lang="en-US" sz="2000" dirty="0" err="1" smtClean="0"/>
              <a:t>ketentuan</a:t>
            </a:r>
            <a:r>
              <a:rPr lang="en-US" sz="2000" dirty="0" smtClean="0"/>
              <a:t> yang </a:t>
            </a:r>
            <a:r>
              <a:rPr lang="en-US" sz="2000" dirty="0" err="1" smtClean="0"/>
              <a:t>ada</a:t>
            </a:r>
            <a:r>
              <a:rPr lang="en-US" sz="2000" dirty="0" smtClean="0"/>
              <a:t> </a:t>
            </a:r>
            <a:r>
              <a:rPr lang="en-US" sz="2000" dirty="0" err="1" smtClean="0"/>
              <a:t>kaitannya</a:t>
            </a:r>
            <a:r>
              <a:rPr lang="en-US" sz="2000" dirty="0" smtClean="0"/>
              <a:t> </a:t>
            </a:r>
            <a:r>
              <a:rPr lang="en-US" sz="2000" dirty="0" err="1" smtClean="0"/>
              <a:t>dengan</a:t>
            </a:r>
            <a:r>
              <a:rPr lang="en-US" sz="2000" dirty="0" smtClean="0"/>
              <a:t> </a:t>
            </a:r>
            <a:r>
              <a:rPr lang="en-US" sz="2000" dirty="0" err="1" smtClean="0"/>
              <a:t>kependidikan</a:t>
            </a:r>
            <a:r>
              <a:rPr lang="en-US" sz="2000" dirty="0" smtClean="0"/>
              <a:t>. </a:t>
            </a:r>
          </a:p>
          <a:p>
            <a:r>
              <a:rPr lang="en-US" sz="2000" dirty="0" smtClean="0"/>
              <a:t> </a:t>
            </a:r>
          </a:p>
          <a:p>
            <a:r>
              <a:rPr lang="en-US" sz="2000" dirty="0" smtClean="0"/>
              <a:t>(4) Status guru.</a:t>
            </a:r>
          </a:p>
          <a:p>
            <a:r>
              <a:rPr lang="en-US" sz="2000" dirty="0" smtClean="0"/>
              <a:t> </a:t>
            </a:r>
          </a:p>
          <a:p>
            <a:r>
              <a:rPr lang="en-US" sz="2000" dirty="0" smtClean="0"/>
              <a:t>(5) </a:t>
            </a:r>
            <a:r>
              <a:rPr lang="en-US" sz="2000" dirty="0" err="1" smtClean="0"/>
              <a:t>Materi-materi</a:t>
            </a:r>
            <a:r>
              <a:rPr lang="en-US" sz="2000" dirty="0" smtClean="0"/>
              <a:t> lain yang </a:t>
            </a:r>
            <a:r>
              <a:rPr lang="en-US" sz="2000" dirty="0" err="1" smtClean="0"/>
              <a:t>dapat</a:t>
            </a:r>
            <a:r>
              <a:rPr lang="en-US" sz="2000" dirty="0" smtClean="0"/>
              <a:t> </a:t>
            </a:r>
            <a:r>
              <a:rPr lang="en-US" sz="2000" dirty="0" err="1" smtClean="0"/>
              <a:t>dinilai</a:t>
            </a:r>
            <a:r>
              <a:rPr lang="en-US" sz="2000" dirty="0" smtClean="0"/>
              <a:t> </a:t>
            </a:r>
            <a:r>
              <a:rPr lang="en-US" sz="2000" dirty="0" err="1" smtClean="0"/>
              <a:t>menunjang</a:t>
            </a:r>
            <a:r>
              <a:rPr lang="en-US" sz="2000" dirty="0" smtClean="0"/>
              <a:t> </a:t>
            </a:r>
            <a:r>
              <a:rPr lang="en-US" sz="2000" dirty="0" err="1" smtClean="0"/>
              <a:t>terhadap</a:t>
            </a:r>
            <a:r>
              <a:rPr lang="en-US" sz="2000" dirty="0" smtClean="0"/>
              <a:t> </a:t>
            </a:r>
            <a:r>
              <a:rPr lang="en-US" sz="2000" dirty="0" err="1" smtClean="0"/>
              <a:t>tercapainya</a:t>
            </a:r>
            <a:r>
              <a:rPr lang="en-US" sz="2000" dirty="0" smtClean="0"/>
              <a:t> </a:t>
            </a:r>
            <a:r>
              <a:rPr lang="en-US" sz="2000" dirty="0" err="1" smtClean="0"/>
              <a:t>permasyarakatan</a:t>
            </a:r>
            <a:r>
              <a:rPr lang="en-US" sz="2000" dirty="0" smtClean="0"/>
              <a:t> </a:t>
            </a:r>
            <a:r>
              <a:rPr lang="en-US" sz="2000" dirty="0" err="1" smtClean="0"/>
              <a:t>dan</a:t>
            </a:r>
            <a:r>
              <a:rPr lang="en-US" sz="2000" dirty="0" smtClean="0"/>
              <a:t> </a:t>
            </a:r>
            <a:r>
              <a:rPr lang="en-US" sz="2000" dirty="0" err="1" smtClean="0"/>
              <a:t>pembinaan</a:t>
            </a:r>
            <a:r>
              <a:rPr lang="en-US" sz="2000" dirty="0" smtClean="0"/>
              <a:t> </a:t>
            </a:r>
            <a:r>
              <a:rPr lang="en-US" sz="2000" dirty="0" err="1" smtClean="0"/>
              <a:t>Kode</a:t>
            </a:r>
            <a:r>
              <a:rPr lang="en-US" sz="2000" dirty="0" smtClean="0"/>
              <a:t> </a:t>
            </a:r>
            <a:r>
              <a:rPr lang="en-US" sz="2000" dirty="0" err="1" smtClean="0"/>
              <a:t>Etik</a:t>
            </a:r>
            <a:r>
              <a:rPr lang="en-US" sz="2000" dirty="0" smtClean="0"/>
              <a:t> Guru Indonesia.</a:t>
            </a:r>
          </a:p>
        </p:txBody>
      </p:sp>
    </p:spTree>
  </p:cSld>
  <p:clrMapOvr>
    <a:masterClrMapping/>
  </p:clrMapOvr>
  <p:transition spd="med">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1"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down)">
                                      <p:cBhvr>
                                        <p:cTn id="25" dur="580">
                                          <p:stCondLst>
                                            <p:cond delay="0"/>
                                          </p:stCondLst>
                                        </p:cTn>
                                        <p:tgtEl>
                                          <p:spTgt spid="2"/>
                                        </p:tgtEl>
                                      </p:cBhvr>
                                    </p:animEffect>
                                    <p:anim calcmode="lin" valueType="num">
                                      <p:cBhvr>
                                        <p:cTn id="26"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31" dur="26">
                                          <p:stCondLst>
                                            <p:cond delay="650"/>
                                          </p:stCondLst>
                                        </p:cTn>
                                        <p:tgtEl>
                                          <p:spTgt spid="2"/>
                                        </p:tgtEl>
                                      </p:cBhvr>
                                      <p:to x="100000" y="60000"/>
                                    </p:animScale>
                                    <p:animScale>
                                      <p:cBhvr>
                                        <p:cTn id="32" dur="166" decel="50000">
                                          <p:stCondLst>
                                            <p:cond delay="676"/>
                                          </p:stCondLst>
                                        </p:cTn>
                                        <p:tgtEl>
                                          <p:spTgt spid="2"/>
                                        </p:tgtEl>
                                      </p:cBhvr>
                                      <p:to x="100000" y="100000"/>
                                    </p:animScale>
                                    <p:animScale>
                                      <p:cBhvr>
                                        <p:cTn id="33" dur="26">
                                          <p:stCondLst>
                                            <p:cond delay="1312"/>
                                          </p:stCondLst>
                                        </p:cTn>
                                        <p:tgtEl>
                                          <p:spTgt spid="2"/>
                                        </p:tgtEl>
                                      </p:cBhvr>
                                      <p:to x="100000" y="80000"/>
                                    </p:animScale>
                                    <p:animScale>
                                      <p:cBhvr>
                                        <p:cTn id="34" dur="166" decel="50000">
                                          <p:stCondLst>
                                            <p:cond delay="1338"/>
                                          </p:stCondLst>
                                        </p:cTn>
                                        <p:tgtEl>
                                          <p:spTgt spid="2"/>
                                        </p:tgtEl>
                                      </p:cBhvr>
                                      <p:to x="100000" y="100000"/>
                                    </p:animScale>
                                    <p:animScale>
                                      <p:cBhvr>
                                        <p:cTn id="35" dur="26">
                                          <p:stCondLst>
                                            <p:cond delay="1642"/>
                                          </p:stCondLst>
                                        </p:cTn>
                                        <p:tgtEl>
                                          <p:spTgt spid="2"/>
                                        </p:tgtEl>
                                      </p:cBhvr>
                                      <p:to x="100000" y="90000"/>
                                    </p:animScale>
                                    <p:animScale>
                                      <p:cBhvr>
                                        <p:cTn id="36" dur="166" decel="50000">
                                          <p:stCondLst>
                                            <p:cond delay="1668"/>
                                          </p:stCondLst>
                                        </p:cTn>
                                        <p:tgtEl>
                                          <p:spTgt spid="2"/>
                                        </p:tgtEl>
                                      </p:cBhvr>
                                      <p:to x="100000" y="100000"/>
                                    </p:animScale>
                                    <p:animScale>
                                      <p:cBhvr>
                                        <p:cTn id="37" dur="26">
                                          <p:stCondLst>
                                            <p:cond delay="1808"/>
                                          </p:stCondLst>
                                        </p:cTn>
                                        <p:tgtEl>
                                          <p:spTgt spid="2"/>
                                        </p:tgtEl>
                                      </p:cBhvr>
                                      <p:to x="100000" y="95000"/>
                                    </p:animScale>
                                    <p:animScale>
                                      <p:cBhvr>
                                        <p:cTn id="38" dur="166" decel="50000">
                                          <p:stCondLst>
                                            <p:cond delay="1834"/>
                                          </p:stCondLst>
                                        </p:cTn>
                                        <p:tgtEl>
                                          <p:spTgt spid="2"/>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51" presetClass="entr" presetSubtype="0" fill="hold" grpId="0" nodeType="click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fade">
                                      <p:cBhvr>
                                        <p:cTn id="43" dur="770" decel="100000"/>
                                        <p:tgtEl>
                                          <p:spTgt spid="3"/>
                                        </p:tgtEl>
                                      </p:cBhvr>
                                    </p:animEffect>
                                    <p:animScale>
                                      <p:cBhvr>
                                        <p:cTn id="44" dur="770" decel="100000"/>
                                        <p:tgtEl>
                                          <p:spTgt spid="3"/>
                                        </p:tgtEl>
                                      </p:cBhvr>
                                      <p:from x="10000" y="10000"/>
                                      <p:to x="200000" y="450000"/>
                                    </p:animScale>
                                    <p:animScale>
                                      <p:cBhvr>
                                        <p:cTn id="45" dur="1230" accel="100000" fill="hold">
                                          <p:stCondLst>
                                            <p:cond delay="770"/>
                                          </p:stCondLst>
                                        </p:cTn>
                                        <p:tgtEl>
                                          <p:spTgt spid="3"/>
                                        </p:tgtEl>
                                      </p:cBhvr>
                                      <p:from x="200000" y="450000"/>
                                      <p:to x="100000" y="100000"/>
                                    </p:animScale>
                                    <p:set>
                                      <p:cBhvr>
                                        <p:cTn id="46" dur="770" fill="hold"/>
                                        <p:tgtEl>
                                          <p:spTgt spid="3"/>
                                        </p:tgtEl>
                                        <p:attrNameLst>
                                          <p:attrName>ppt_x</p:attrName>
                                        </p:attrNameLst>
                                      </p:cBhvr>
                                      <p:to>
                                        <p:strVal val="(0.5)"/>
                                      </p:to>
                                    </p:set>
                                    <p:anim from="(0.5)" to="(#ppt_x)" calcmode="lin" valueType="num">
                                      <p:cBhvr>
                                        <p:cTn id="47" dur="1230" accel="100000" fill="hold">
                                          <p:stCondLst>
                                            <p:cond delay="770"/>
                                          </p:stCondLst>
                                        </p:cTn>
                                        <p:tgtEl>
                                          <p:spTgt spid="3"/>
                                        </p:tgtEl>
                                        <p:attrNameLst>
                                          <p:attrName>ppt_x</p:attrName>
                                        </p:attrNameLst>
                                      </p:cBhvr>
                                    </p:anim>
                                    <p:set>
                                      <p:cBhvr>
                                        <p:cTn id="48" dur="770" fill="hold"/>
                                        <p:tgtEl>
                                          <p:spTgt spid="3"/>
                                        </p:tgtEl>
                                        <p:attrNameLst>
                                          <p:attrName>ppt_y</p:attrName>
                                        </p:attrNameLst>
                                      </p:cBhvr>
                                      <p:to>
                                        <p:strVal val="(#ppt_y+0.4)"/>
                                      </p:to>
                                    </p:set>
                                    <p:anim from="(#ppt_y+0.4)" to="(#ppt_y)" calcmode="lin" valueType="num">
                                      <p:cBhvr>
                                        <p:cTn id="49" dur="1230" accel="100000" fill="hold">
                                          <p:stCondLst>
                                            <p:cond delay="770"/>
                                          </p:stCondLst>
                                        </p:cTn>
                                        <p:tgtEl>
                                          <p:spTgt spid="3"/>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descr="C:\Users\Mr-k0y2-oi\Pictures\q2.pn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5" name="Flowchart: Process 4"/>
          <p:cNvSpPr/>
          <p:nvPr/>
        </p:nvSpPr>
        <p:spPr>
          <a:xfrm>
            <a:off x="295422" y="886265"/>
            <a:ext cx="8525021" cy="5008097"/>
          </a:xfrm>
          <a:prstGeom prst="flowChartProcess">
            <a:avLst/>
          </a:prstGeom>
          <a:solidFill>
            <a:schemeClr val="bg2">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smtClean="0">
                <a:solidFill>
                  <a:srgbClr val="002060"/>
                </a:solidFill>
                <a:latin typeface="Andalus" pitchFamily="18" charset="-78"/>
                <a:cs typeface="Andalus" pitchFamily="18" charset="-78"/>
              </a:rPr>
              <a:t>Pedoman</a:t>
            </a:r>
            <a:r>
              <a:rPr lang="en-US" sz="4000" b="1" dirty="0" smtClean="0">
                <a:solidFill>
                  <a:srgbClr val="002060"/>
                </a:solidFill>
                <a:latin typeface="Andalus" pitchFamily="18" charset="-78"/>
                <a:cs typeface="Andalus" pitchFamily="18" charset="-78"/>
              </a:rPr>
              <a:t> </a:t>
            </a:r>
            <a:r>
              <a:rPr lang="en-US" sz="4000" b="1" dirty="0" err="1" smtClean="0">
                <a:solidFill>
                  <a:srgbClr val="002060"/>
                </a:solidFill>
                <a:latin typeface="Andalus" pitchFamily="18" charset="-78"/>
                <a:cs typeface="Andalus" pitchFamily="18" charset="-78"/>
              </a:rPr>
              <a:t>sikap</a:t>
            </a:r>
            <a:r>
              <a:rPr lang="en-US" sz="4000" b="1" dirty="0" smtClean="0">
                <a:solidFill>
                  <a:srgbClr val="002060"/>
                </a:solidFill>
                <a:latin typeface="Andalus" pitchFamily="18" charset="-78"/>
                <a:cs typeface="Andalus" pitchFamily="18" charset="-78"/>
              </a:rPr>
              <a:t> </a:t>
            </a:r>
            <a:r>
              <a:rPr lang="en-US" sz="4000" b="1" dirty="0" err="1" smtClean="0">
                <a:solidFill>
                  <a:srgbClr val="002060"/>
                </a:solidFill>
                <a:latin typeface="Andalus" pitchFamily="18" charset="-78"/>
                <a:cs typeface="Andalus" pitchFamily="18" charset="-78"/>
              </a:rPr>
              <a:t>dan</a:t>
            </a:r>
            <a:r>
              <a:rPr lang="en-US" sz="4000" b="1" dirty="0" smtClean="0">
                <a:solidFill>
                  <a:srgbClr val="002060"/>
                </a:solidFill>
                <a:latin typeface="Andalus" pitchFamily="18" charset="-78"/>
                <a:cs typeface="Andalus" pitchFamily="18" charset="-78"/>
              </a:rPr>
              <a:t> </a:t>
            </a:r>
            <a:r>
              <a:rPr lang="en-US" sz="4000" b="1" dirty="0" err="1" smtClean="0">
                <a:solidFill>
                  <a:srgbClr val="002060"/>
                </a:solidFill>
                <a:latin typeface="Andalus" pitchFamily="18" charset="-78"/>
                <a:cs typeface="Andalus" pitchFamily="18" charset="-78"/>
              </a:rPr>
              <a:t>perilaku</a:t>
            </a:r>
            <a:r>
              <a:rPr lang="en-US" sz="4000" b="1" dirty="0" smtClean="0">
                <a:solidFill>
                  <a:srgbClr val="002060"/>
                </a:solidFill>
                <a:latin typeface="Andalus" pitchFamily="18" charset="-78"/>
                <a:cs typeface="Andalus" pitchFamily="18" charset="-78"/>
              </a:rPr>
              <a:t> </a:t>
            </a:r>
            <a:r>
              <a:rPr lang="en-US" sz="4000" b="1" dirty="0" err="1" smtClean="0">
                <a:solidFill>
                  <a:srgbClr val="002060"/>
                </a:solidFill>
                <a:latin typeface="Andalus" pitchFamily="18" charset="-78"/>
                <a:cs typeface="Andalus" pitchFamily="18" charset="-78"/>
              </a:rPr>
              <a:t>sebagaimana</a:t>
            </a:r>
            <a:r>
              <a:rPr lang="en-US" sz="4000" b="1" dirty="0" smtClean="0">
                <a:solidFill>
                  <a:srgbClr val="002060"/>
                </a:solidFill>
                <a:latin typeface="Andalus" pitchFamily="18" charset="-78"/>
                <a:cs typeface="Andalus" pitchFamily="18" charset="-78"/>
              </a:rPr>
              <a:t> yang </a:t>
            </a:r>
            <a:r>
              <a:rPr lang="en-US" sz="4000" b="1" dirty="0" err="1" smtClean="0">
                <a:solidFill>
                  <a:srgbClr val="002060"/>
                </a:solidFill>
                <a:latin typeface="Andalus" pitchFamily="18" charset="-78"/>
                <a:cs typeface="Andalus" pitchFamily="18" charset="-78"/>
              </a:rPr>
              <a:t>dimaksud</a:t>
            </a:r>
            <a:r>
              <a:rPr lang="en-US" sz="4000" b="1" dirty="0" smtClean="0">
                <a:solidFill>
                  <a:srgbClr val="002060"/>
                </a:solidFill>
                <a:latin typeface="Andalus" pitchFamily="18" charset="-78"/>
                <a:cs typeface="Andalus" pitchFamily="18" charset="-78"/>
              </a:rPr>
              <a:t> </a:t>
            </a:r>
            <a:r>
              <a:rPr lang="en-US" sz="4000" b="1" dirty="0" err="1" smtClean="0">
                <a:solidFill>
                  <a:srgbClr val="002060"/>
                </a:solidFill>
                <a:latin typeface="Andalus" pitchFamily="18" charset="-78"/>
                <a:cs typeface="Andalus" pitchFamily="18" charset="-78"/>
              </a:rPr>
              <a:t>sebelumnya</a:t>
            </a:r>
            <a:r>
              <a:rPr lang="en-US" sz="4000" b="1" dirty="0" smtClean="0">
                <a:solidFill>
                  <a:srgbClr val="002060"/>
                </a:solidFill>
                <a:latin typeface="Andalus" pitchFamily="18" charset="-78"/>
                <a:cs typeface="Andalus" pitchFamily="18" charset="-78"/>
              </a:rPr>
              <a:t> </a:t>
            </a:r>
            <a:r>
              <a:rPr lang="en-US" sz="4000" b="1" dirty="0" err="1" smtClean="0">
                <a:solidFill>
                  <a:srgbClr val="002060"/>
                </a:solidFill>
                <a:latin typeface="Andalus" pitchFamily="18" charset="-78"/>
                <a:cs typeface="Andalus" pitchFamily="18" charset="-78"/>
              </a:rPr>
              <a:t>adalah</a:t>
            </a:r>
            <a:r>
              <a:rPr lang="en-US" sz="4000" b="1" dirty="0" smtClean="0">
                <a:solidFill>
                  <a:srgbClr val="002060"/>
                </a:solidFill>
                <a:latin typeface="Andalus" pitchFamily="18" charset="-78"/>
                <a:cs typeface="Andalus" pitchFamily="18" charset="-78"/>
              </a:rPr>
              <a:t> </a:t>
            </a:r>
            <a:r>
              <a:rPr lang="en-US" sz="4000" b="1" dirty="0" err="1" smtClean="0">
                <a:solidFill>
                  <a:srgbClr val="002060"/>
                </a:solidFill>
                <a:latin typeface="Andalus" pitchFamily="18" charset="-78"/>
                <a:cs typeface="Andalus" pitchFamily="18" charset="-78"/>
              </a:rPr>
              <a:t>nilai-nilai</a:t>
            </a:r>
            <a:r>
              <a:rPr lang="en-US" sz="4000" b="1" dirty="0" smtClean="0">
                <a:solidFill>
                  <a:srgbClr val="002060"/>
                </a:solidFill>
                <a:latin typeface="Andalus" pitchFamily="18" charset="-78"/>
                <a:cs typeface="Andalus" pitchFamily="18" charset="-78"/>
              </a:rPr>
              <a:t> moral yang </a:t>
            </a:r>
            <a:r>
              <a:rPr lang="en-US" sz="4000" b="1" dirty="0" err="1" smtClean="0">
                <a:solidFill>
                  <a:srgbClr val="002060"/>
                </a:solidFill>
                <a:latin typeface="Andalus" pitchFamily="18" charset="-78"/>
                <a:cs typeface="Andalus" pitchFamily="18" charset="-78"/>
              </a:rPr>
              <a:t>membedakan</a:t>
            </a:r>
            <a:r>
              <a:rPr lang="en-US" sz="4000" b="1" dirty="0" smtClean="0">
                <a:solidFill>
                  <a:srgbClr val="002060"/>
                </a:solidFill>
                <a:latin typeface="Andalus" pitchFamily="18" charset="-78"/>
                <a:cs typeface="Andalus" pitchFamily="18" charset="-78"/>
              </a:rPr>
              <a:t> </a:t>
            </a:r>
            <a:r>
              <a:rPr lang="en-US" sz="4000" b="1" dirty="0" err="1" smtClean="0">
                <a:solidFill>
                  <a:srgbClr val="002060"/>
                </a:solidFill>
                <a:latin typeface="Andalus" pitchFamily="18" charset="-78"/>
                <a:cs typeface="Andalus" pitchFamily="18" charset="-78"/>
              </a:rPr>
              <a:t>perilaku</a:t>
            </a:r>
            <a:r>
              <a:rPr lang="en-US" sz="4000" b="1" dirty="0" smtClean="0">
                <a:solidFill>
                  <a:srgbClr val="002060"/>
                </a:solidFill>
                <a:latin typeface="Andalus" pitchFamily="18" charset="-78"/>
                <a:cs typeface="Andalus" pitchFamily="18" charset="-78"/>
              </a:rPr>
              <a:t> guru yang </a:t>
            </a:r>
            <a:r>
              <a:rPr lang="en-US" sz="4000" b="1" dirty="0" err="1" smtClean="0">
                <a:solidFill>
                  <a:srgbClr val="002060"/>
                </a:solidFill>
                <a:latin typeface="Andalus" pitchFamily="18" charset="-78"/>
                <a:cs typeface="Andalus" pitchFamily="18" charset="-78"/>
              </a:rPr>
              <a:t>baik</a:t>
            </a:r>
            <a:r>
              <a:rPr lang="en-US" sz="4000" b="1" dirty="0" smtClean="0">
                <a:solidFill>
                  <a:srgbClr val="002060"/>
                </a:solidFill>
                <a:latin typeface="Andalus" pitchFamily="18" charset="-78"/>
                <a:cs typeface="Andalus" pitchFamily="18" charset="-78"/>
              </a:rPr>
              <a:t> </a:t>
            </a:r>
            <a:r>
              <a:rPr lang="en-US" sz="4000" b="1" dirty="0" err="1" smtClean="0">
                <a:solidFill>
                  <a:srgbClr val="002060"/>
                </a:solidFill>
                <a:latin typeface="Andalus" pitchFamily="18" charset="-78"/>
                <a:cs typeface="Andalus" pitchFamily="18" charset="-78"/>
              </a:rPr>
              <a:t>dan</a:t>
            </a:r>
            <a:r>
              <a:rPr lang="en-US" sz="4000" b="1" dirty="0" smtClean="0">
                <a:solidFill>
                  <a:srgbClr val="002060"/>
                </a:solidFill>
                <a:latin typeface="Andalus" pitchFamily="18" charset="-78"/>
                <a:cs typeface="Andalus" pitchFamily="18" charset="-78"/>
              </a:rPr>
              <a:t> </a:t>
            </a:r>
            <a:r>
              <a:rPr lang="en-US" sz="4000" b="1" dirty="0" err="1" smtClean="0">
                <a:solidFill>
                  <a:srgbClr val="002060"/>
                </a:solidFill>
                <a:latin typeface="Andalus" pitchFamily="18" charset="-78"/>
                <a:cs typeface="Andalus" pitchFamily="18" charset="-78"/>
              </a:rPr>
              <a:t>buruk</a:t>
            </a:r>
            <a:r>
              <a:rPr lang="en-US" sz="4000" b="1" dirty="0" smtClean="0">
                <a:solidFill>
                  <a:srgbClr val="002060"/>
                </a:solidFill>
                <a:latin typeface="Andalus" pitchFamily="18" charset="-78"/>
                <a:cs typeface="Andalus" pitchFamily="18" charset="-78"/>
              </a:rPr>
              <a:t>, yang </a:t>
            </a:r>
            <a:r>
              <a:rPr lang="en-US" sz="4000" b="1" dirty="0" err="1" smtClean="0">
                <a:solidFill>
                  <a:srgbClr val="002060"/>
                </a:solidFill>
                <a:latin typeface="Andalus" pitchFamily="18" charset="-78"/>
                <a:cs typeface="Andalus" pitchFamily="18" charset="-78"/>
              </a:rPr>
              <a:t>boleh</a:t>
            </a:r>
            <a:r>
              <a:rPr lang="en-US" sz="4000" b="1" dirty="0" smtClean="0">
                <a:solidFill>
                  <a:srgbClr val="002060"/>
                </a:solidFill>
                <a:latin typeface="Andalus" pitchFamily="18" charset="-78"/>
                <a:cs typeface="Andalus" pitchFamily="18" charset="-78"/>
              </a:rPr>
              <a:t> </a:t>
            </a:r>
            <a:r>
              <a:rPr lang="en-US" sz="4000" b="1" dirty="0" err="1" smtClean="0">
                <a:solidFill>
                  <a:srgbClr val="002060"/>
                </a:solidFill>
                <a:latin typeface="Andalus" pitchFamily="18" charset="-78"/>
                <a:cs typeface="Andalus" pitchFamily="18" charset="-78"/>
              </a:rPr>
              <a:t>dan</a:t>
            </a:r>
            <a:r>
              <a:rPr lang="en-US" sz="4000" b="1" dirty="0" smtClean="0">
                <a:solidFill>
                  <a:srgbClr val="002060"/>
                </a:solidFill>
                <a:latin typeface="Andalus" pitchFamily="18" charset="-78"/>
                <a:cs typeface="Andalus" pitchFamily="18" charset="-78"/>
              </a:rPr>
              <a:t> </a:t>
            </a:r>
            <a:r>
              <a:rPr lang="en-US" sz="4000" b="1" dirty="0" err="1" smtClean="0">
                <a:solidFill>
                  <a:srgbClr val="002060"/>
                </a:solidFill>
                <a:latin typeface="Andalus" pitchFamily="18" charset="-78"/>
                <a:cs typeface="Andalus" pitchFamily="18" charset="-78"/>
              </a:rPr>
              <a:t>tidak</a:t>
            </a:r>
            <a:r>
              <a:rPr lang="en-US" sz="4000" b="1" dirty="0" smtClean="0">
                <a:solidFill>
                  <a:srgbClr val="002060"/>
                </a:solidFill>
                <a:latin typeface="Andalus" pitchFamily="18" charset="-78"/>
                <a:cs typeface="Andalus" pitchFamily="18" charset="-78"/>
              </a:rPr>
              <a:t> </a:t>
            </a:r>
            <a:r>
              <a:rPr lang="en-US" sz="4000" b="1" dirty="0" err="1" smtClean="0">
                <a:solidFill>
                  <a:srgbClr val="002060"/>
                </a:solidFill>
                <a:latin typeface="Andalus" pitchFamily="18" charset="-78"/>
                <a:cs typeface="Andalus" pitchFamily="18" charset="-78"/>
              </a:rPr>
              <a:t>boleh</a:t>
            </a:r>
            <a:r>
              <a:rPr lang="en-US" sz="4000" b="1" dirty="0" smtClean="0">
                <a:solidFill>
                  <a:srgbClr val="002060"/>
                </a:solidFill>
                <a:latin typeface="Andalus" pitchFamily="18" charset="-78"/>
                <a:cs typeface="Andalus" pitchFamily="18" charset="-78"/>
              </a:rPr>
              <a:t> </a:t>
            </a:r>
            <a:r>
              <a:rPr lang="en-US" sz="4000" b="1" dirty="0" err="1" smtClean="0">
                <a:solidFill>
                  <a:srgbClr val="002060"/>
                </a:solidFill>
                <a:latin typeface="Andalus" pitchFamily="18" charset="-78"/>
                <a:cs typeface="Andalus" pitchFamily="18" charset="-78"/>
              </a:rPr>
              <a:t>dilaksanakan</a:t>
            </a:r>
            <a:r>
              <a:rPr lang="en-US" sz="4000" b="1" dirty="0" smtClean="0">
                <a:solidFill>
                  <a:srgbClr val="002060"/>
                </a:solidFill>
                <a:latin typeface="Andalus" pitchFamily="18" charset="-78"/>
                <a:cs typeface="Andalus" pitchFamily="18" charset="-78"/>
              </a:rPr>
              <a:t> </a:t>
            </a:r>
            <a:r>
              <a:rPr lang="en-US" sz="4000" b="1" dirty="0" err="1" smtClean="0">
                <a:solidFill>
                  <a:srgbClr val="002060"/>
                </a:solidFill>
                <a:latin typeface="Andalus" pitchFamily="18" charset="-78"/>
                <a:cs typeface="Andalus" pitchFamily="18" charset="-78"/>
              </a:rPr>
              <a:t>selama</a:t>
            </a:r>
            <a:r>
              <a:rPr lang="en-US" sz="4000" b="1" dirty="0" smtClean="0">
                <a:solidFill>
                  <a:srgbClr val="002060"/>
                </a:solidFill>
                <a:latin typeface="Andalus" pitchFamily="18" charset="-78"/>
                <a:cs typeface="Andalus" pitchFamily="18" charset="-78"/>
              </a:rPr>
              <a:t> </a:t>
            </a:r>
            <a:r>
              <a:rPr lang="en-US" sz="4000" b="1" dirty="0" err="1" smtClean="0">
                <a:solidFill>
                  <a:srgbClr val="002060"/>
                </a:solidFill>
                <a:latin typeface="Andalus" pitchFamily="18" charset="-78"/>
                <a:cs typeface="Andalus" pitchFamily="18" charset="-78"/>
              </a:rPr>
              <a:t>melaksanakan</a:t>
            </a:r>
            <a:r>
              <a:rPr lang="en-US" sz="4000" b="1" dirty="0" smtClean="0">
                <a:solidFill>
                  <a:srgbClr val="002060"/>
                </a:solidFill>
                <a:latin typeface="Andalus" pitchFamily="18" charset="-78"/>
                <a:cs typeface="Andalus" pitchFamily="18" charset="-78"/>
              </a:rPr>
              <a:t> </a:t>
            </a:r>
            <a:r>
              <a:rPr lang="en-US" sz="4000" b="1" dirty="0" err="1" smtClean="0">
                <a:solidFill>
                  <a:srgbClr val="002060"/>
                </a:solidFill>
                <a:latin typeface="Andalus" pitchFamily="18" charset="-78"/>
                <a:cs typeface="Andalus" pitchFamily="18" charset="-78"/>
              </a:rPr>
              <a:t>tugas-tugas</a:t>
            </a:r>
            <a:r>
              <a:rPr lang="en-US" sz="4000" b="1" dirty="0" smtClean="0">
                <a:solidFill>
                  <a:srgbClr val="002060"/>
                </a:solidFill>
                <a:latin typeface="Andalus" pitchFamily="18" charset="-78"/>
                <a:cs typeface="Andalus" pitchFamily="18" charset="-78"/>
              </a:rPr>
              <a:t> </a:t>
            </a:r>
            <a:r>
              <a:rPr lang="en-US" sz="4000" b="1" dirty="0" err="1" smtClean="0">
                <a:solidFill>
                  <a:srgbClr val="002060"/>
                </a:solidFill>
                <a:latin typeface="Andalus" pitchFamily="18" charset="-78"/>
                <a:cs typeface="Andalus" pitchFamily="18" charset="-78"/>
              </a:rPr>
              <a:t>profesinya</a:t>
            </a:r>
            <a:r>
              <a:rPr lang="en-US" sz="4000" b="1" dirty="0" smtClean="0">
                <a:solidFill>
                  <a:srgbClr val="002060"/>
                </a:solidFill>
                <a:latin typeface="Andalus" pitchFamily="18" charset="-78"/>
                <a:cs typeface="Andalus" pitchFamily="18" charset="-78"/>
              </a:rPr>
              <a:t>.</a:t>
            </a:r>
            <a:endParaRPr lang="en-US" sz="4000" b="1" dirty="0">
              <a:solidFill>
                <a:srgbClr val="002060"/>
              </a:solidFill>
              <a:latin typeface="Andalus" pitchFamily="18" charset="-78"/>
              <a:cs typeface="Andalus" pitchFamily="18" charset="-78"/>
            </a:endParaRPr>
          </a:p>
        </p:txBody>
      </p:sp>
    </p:spTree>
  </p:cSld>
  <p:clrMapOvr>
    <a:masterClrMapping/>
  </p:clrMapOvr>
  <p:transition spd="med">
    <p:cut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1"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55" presetClass="entr" presetSubtype="0" fill="hold" grpId="2"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p:cTn id="18" dur="1000" fill="hold"/>
                                        <p:tgtEl>
                                          <p:spTgt spid="5"/>
                                        </p:tgtEl>
                                        <p:attrNameLst>
                                          <p:attrName>ppt_w</p:attrName>
                                        </p:attrNameLst>
                                      </p:cBhvr>
                                      <p:tavLst>
                                        <p:tav tm="0">
                                          <p:val>
                                            <p:strVal val="#ppt_w*0.70"/>
                                          </p:val>
                                        </p:tav>
                                        <p:tav tm="100000">
                                          <p:val>
                                            <p:strVal val="#ppt_w"/>
                                          </p:val>
                                        </p:tav>
                                      </p:tavLst>
                                    </p:anim>
                                    <p:anim calcmode="lin" valueType="num">
                                      <p:cBhvr>
                                        <p:cTn id="19" dur="1000" fill="hold"/>
                                        <p:tgtEl>
                                          <p:spTgt spid="5"/>
                                        </p:tgtEl>
                                        <p:attrNameLst>
                                          <p:attrName>ppt_h</p:attrName>
                                        </p:attrNameLst>
                                      </p:cBhvr>
                                      <p:tavLst>
                                        <p:tav tm="0">
                                          <p:val>
                                            <p:strVal val="#ppt_h"/>
                                          </p:val>
                                        </p:tav>
                                        <p:tav tm="100000">
                                          <p:val>
                                            <p:strVal val="#ppt_h"/>
                                          </p:val>
                                        </p:tav>
                                      </p:tavLst>
                                    </p:anim>
                                    <p:animEffect transition="in" filter="fade">
                                      <p:cBhvr>
                                        <p:cTn id="2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5" grpId="2"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424634" y="64393"/>
            <a:ext cx="8217090" cy="1081825"/>
          </a:xfrm>
          <a:prstGeom prst="rect">
            <a:avLst/>
          </a:prstGeom>
        </p:spPr>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a:lstStyle>
          <a:p>
            <a:r>
              <a:rPr lang="es-ES" sz="3200" b="1" dirty="0" err="1" smtClean="0">
                <a:effectLst/>
              </a:rPr>
              <a:t>Pembinaan</a:t>
            </a:r>
            <a:r>
              <a:rPr lang="es-ES" sz="3200" b="1" dirty="0" smtClean="0">
                <a:effectLst/>
              </a:rPr>
              <a:t> Dan </a:t>
            </a:r>
            <a:r>
              <a:rPr lang="es-ES" sz="3200" b="1" dirty="0" err="1" smtClean="0">
                <a:effectLst/>
              </a:rPr>
              <a:t>Pemasyarakatan</a:t>
            </a:r>
            <a:endParaRPr lang="en-US" sz="3200" dirty="0">
              <a:effectLst/>
            </a:endParaRPr>
          </a:p>
        </p:txBody>
      </p:sp>
      <p:sp>
        <p:nvSpPr>
          <p:cNvPr id="3" name="Title 3"/>
          <p:cNvSpPr txBox="1">
            <a:spLocks/>
          </p:cNvSpPr>
          <p:nvPr/>
        </p:nvSpPr>
        <p:spPr>
          <a:xfrm>
            <a:off x="444137" y="1227910"/>
            <a:ext cx="8229600" cy="5238204"/>
          </a:xfrm>
          <a:prstGeom prst="rect">
            <a:avLst/>
          </a:prstGeom>
        </p:spPr>
        <p:txBody>
          <a:bodyPr>
            <a:noAutofit/>
          </a:bodyPr>
          <a:lstStyle/>
          <a:p>
            <a:r>
              <a:rPr lang="en-US" sz="2200" dirty="0" err="1" smtClean="0"/>
              <a:t>Pelaksanaan</a:t>
            </a:r>
            <a:r>
              <a:rPr lang="en-US" sz="2200" dirty="0" smtClean="0"/>
              <a:t> </a:t>
            </a:r>
            <a:r>
              <a:rPr lang="en-US" sz="2200" dirty="0" err="1" smtClean="0"/>
              <a:t>Kegiatan</a:t>
            </a:r>
            <a:endParaRPr lang="en-US" sz="2200" dirty="0" smtClean="0"/>
          </a:p>
          <a:p>
            <a:r>
              <a:rPr lang="en-US" sz="2200" dirty="0" smtClean="0"/>
              <a:t> </a:t>
            </a:r>
          </a:p>
          <a:p>
            <a:pPr marL="457200" indent="-457200">
              <a:buAutoNum type="arabicParenBoth"/>
            </a:pPr>
            <a:r>
              <a:rPr lang="en-US" sz="2200" dirty="0" err="1" smtClean="0"/>
              <a:t>Kegiatan</a:t>
            </a:r>
            <a:r>
              <a:rPr lang="en-US" sz="2200" dirty="0" smtClean="0"/>
              <a:t> </a:t>
            </a:r>
            <a:r>
              <a:rPr lang="en-US" sz="2200" dirty="0" err="1" smtClean="0"/>
              <a:t>pemasyarakatan</a:t>
            </a:r>
            <a:r>
              <a:rPr lang="en-US" sz="2200" dirty="0" smtClean="0"/>
              <a:t> </a:t>
            </a:r>
            <a:r>
              <a:rPr lang="en-US" sz="2200" dirty="0" err="1" smtClean="0"/>
              <a:t>dan</a:t>
            </a:r>
            <a:r>
              <a:rPr lang="en-US" sz="2200" dirty="0" smtClean="0"/>
              <a:t> </a:t>
            </a:r>
            <a:r>
              <a:rPr lang="en-US" sz="2200" dirty="0" err="1" smtClean="0"/>
              <a:t>pembinaan</a:t>
            </a:r>
            <a:r>
              <a:rPr lang="en-US" sz="2200" dirty="0" smtClean="0"/>
              <a:t> </a:t>
            </a:r>
            <a:r>
              <a:rPr lang="en-US" sz="2200" dirty="0" err="1" smtClean="0"/>
              <a:t>Kode</a:t>
            </a:r>
            <a:r>
              <a:rPr lang="en-US" sz="2200" dirty="0" smtClean="0"/>
              <a:t> </a:t>
            </a:r>
            <a:r>
              <a:rPr lang="en-US" sz="2200" dirty="0" err="1" smtClean="0"/>
              <a:t>Etik</a:t>
            </a:r>
            <a:r>
              <a:rPr lang="en-US" sz="2200" dirty="0" smtClean="0"/>
              <a:t> Guru Indonesia </a:t>
            </a:r>
            <a:r>
              <a:rPr lang="en-US" sz="2200" dirty="0" err="1" smtClean="0"/>
              <a:t>dilaksanakan</a:t>
            </a:r>
            <a:r>
              <a:rPr lang="en-US" sz="2200" dirty="0" smtClean="0"/>
              <a:t> </a:t>
            </a:r>
            <a:r>
              <a:rPr lang="en-US" sz="2200" dirty="0" err="1" smtClean="0"/>
              <a:t>oleh</a:t>
            </a:r>
            <a:r>
              <a:rPr lang="en-US" sz="2200" dirty="0" smtClean="0"/>
              <a:t> </a:t>
            </a:r>
            <a:r>
              <a:rPr lang="en-US" sz="2200" dirty="0" err="1" smtClean="0"/>
              <a:t>Dewan</a:t>
            </a:r>
            <a:r>
              <a:rPr lang="en-US" sz="2200" dirty="0" smtClean="0"/>
              <a:t> </a:t>
            </a:r>
            <a:r>
              <a:rPr lang="en-US" sz="2200" dirty="0" err="1" smtClean="0"/>
              <a:t>Kehormatan</a:t>
            </a:r>
            <a:r>
              <a:rPr lang="en-US" sz="2200" dirty="0" smtClean="0"/>
              <a:t> Guru, </a:t>
            </a:r>
          </a:p>
          <a:p>
            <a:pPr marL="457200" indent="-457200"/>
            <a:endParaRPr lang="en-US" sz="2200" dirty="0" smtClean="0"/>
          </a:p>
          <a:p>
            <a:pPr marL="457200" indent="-457200"/>
            <a:endParaRPr lang="en-US" sz="2200" dirty="0" smtClean="0"/>
          </a:p>
          <a:p>
            <a:pPr marL="457200" indent="-457200"/>
            <a:r>
              <a:rPr lang="en-US" sz="2200" dirty="0" smtClean="0"/>
              <a:t>(2)  </a:t>
            </a:r>
            <a:r>
              <a:rPr lang="en-US" sz="2200" dirty="0" err="1" smtClean="0"/>
              <a:t>Dalam</a:t>
            </a:r>
            <a:r>
              <a:rPr lang="en-US" sz="2200" dirty="0" smtClean="0"/>
              <a:t> </a:t>
            </a:r>
            <a:r>
              <a:rPr lang="en-US" sz="2200" dirty="0" err="1" smtClean="0"/>
              <a:t>melaksanakan</a:t>
            </a:r>
            <a:r>
              <a:rPr lang="en-US" sz="2200" dirty="0" smtClean="0"/>
              <a:t> </a:t>
            </a:r>
            <a:r>
              <a:rPr lang="en-US" sz="2200" dirty="0" err="1" smtClean="0"/>
              <a:t>pemasyarakatan</a:t>
            </a:r>
            <a:r>
              <a:rPr lang="en-US" sz="2200" dirty="0" smtClean="0"/>
              <a:t> </a:t>
            </a:r>
            <a:r>
              <a:rPr lang="en-US" sz="2200" dirty="0" err="1" smtClean="0"/>
              <a:t>dan</a:t>
            </a:r>
            <a:r>
              <a:rPr lang="en-US" sz="2200" dirty="0" smtClean="0"/>
              <a:t> </a:t>
            </a:r>
            <a:r>
              <a:rPr lang="en-US" sz="2200" dirty="0" err="1" smtClean="0"/>
              <a:t>pembinaan</a:t>
            </a:r>
            <a:r>
              <a:rPr lang="en-US" sz="2200" dirty="0" smtClean="0"/>
              <a:t> </a:t>
            </a:r>
            <a:r>
              <a:rPr lang="en-US" sz="2200" dirty="0" err="1" smtClean="0"/>
              <a:t>seperti</a:t>
            </a:r>
            <a:r>
              <a:rPr lang="en-US" sz="2200" dirty="0" smtClean="0"/>
              <a:t> </a:t>
            </a:r>
            <a:r>
              <a:rPr lang="en-US" sz="2200" dirty="0" err="1" smtClean="0"/>
              <a:t>ayat</a:t>
            </a:r>
            <a:r>
              <a:rPr lang="en-US" sz="2200" dirty="0" smtClean="0"/>
              <a:t> </a:t>
            </a:r>
            <a:r>
              <a:rPr lang="en-US" sz="2200" dirty="0" err="1" smtClean="0"/>
              <a:t>satu</a:t>
            </a:r>
            <a:r>
              <a:rPr lang="en-US" sz="2200" dirty="0" smtClean="0"/>
              <a:t> </a:t>
            </a:r>
            <a:r>
              <a:rPr lang="en-US" sz="2200" dirty="0" err="1" smtClean="0"/>
              <a:t>di</a:t>
            </a:r>
            <a:r>
              <a:rPr lang="en-US" sz="2200" dirty="0" smtClean="0"/>
              <a:t> </a:t>
            </a:r>
            <a:r>
              <a:rPr lang="en-US" sz="2200" dirty="0" err="1" smtClean="0"/>
              <a:t>atas</a:t>
            </a:r>
            <a:r>
              <a:rPr lang="en-US" sz="2200" dirty="0" smtClean="0"/>
              <a:t>, </a:t>
            </a:r>
            <a:r>
              <a:rPr lang="en-US" sz="2200" dirty="0" err="1" smtClean="0"/>
              <a:t>maka</a:t>
            </a:r>
            <a:r>
              <a:rPr lang="en-US" sz="2200" dirty="0" smtClean="0"/>
              <a:t> </a:t>
            </a:r>
            <a:r>
              <a:rPr lang="en-US" sz="2200" dirty="0" err="1" smtClean="0"/>
              <a:t>Dewan</a:t>
            </a:r>
            <a:r>
              <a:rPr lang="en-US" sz="2200" dirty="0" smtClean="0"/>
              <a:t> </a:t>
            </a:r>
            <a:r>
              <a:rPr lang="en-US" sz="2200" dirty="0" err="1" smtClean="0"/>
              <a:t>Kehormatan</a:t>
            </a:r>
            <a:r>
              <a:rPr lang="en-US" sz="2200" dirty="0" smtClean="0"/>
              <a:t> Guru </a:t>
            </a:r>
            <a:r>
              <a:rPr lang="en-US" sz="2200" dirty="0" err="1" smtClean="0"/>
              <a:t>dapat</a:t>
            </a:r>
            <a:r>
              <a:rPr lang="en-US" sz="2200" dirty="0" smtClean="0"/>
              <a:t> </a:t>
            </a:r>
            <a:r>
              <a:rPr lang="en-US" sz="2200" dirty="0" err="1" smtClean="0"/>
              <a:t>bekerja</a:t>
            </a:r>
            <a:r>
              <a:rPr lang="en-US" sz="2200" dirty="0" smtClean="0"/>
              <a:t> </a:t>
            </a:r>
            <a:r>
              <a:rPr lang="en-US" sz="2200" dirty="0" err="1" smtClean="0"/>
              <a:t>sama</a:t>
            </a:r>
            <a:r>
              <a:rPr lang="en-US" sz="2200" dirty="0" smtClean="0"/>
              <a:t> </a:t>
            </a:r>
            <a:r>
              <a:rPr lang="en-US" sz="2200" dirty="0" err="1" smtClean="0"/>
              <a:t>dengan</a:t>
            </a:r>
            <a:r>
              <a:rPr lang="en-US" sz="2200" dirty="0" smtClean="0"/>
              <a:t> </a:t>
            </a:r>
            <a:r>
              <a:rPr lang="en-US" sz="2200" dirty="0" err="1" smtClean="0"/>
              <a:t>pengurus</a:t>
            </a:r>
            <a:r>
              <a:rPr lang="en-US" sz="2200" dirty="0" smtClean="0"/>
              <a:t> PGRI, </a:t>
            </a:r>
            <a:r>
              <a:rPr lang="en-US" sz="2200" dirty="0" err="1" smtClean="0"/>
              <a:t>mitra</a:t>
            </a:r>
            <a:r>
              <a:rPr lang="en-US" sz="2200" dirty="0" smtClean="0"/>
              <a:t> </a:t>
            </a:r>
            <a:r>
              <a:rPr lang="en-US" sz="2200" dirty="0" err="1" smtClean="0"/>
              <a:t>pendidikan</a:t>
            </a:r>
            <a:r>
              <a:rPr lang="en-US" sz="2200" dirty="0" smtClean="0"/>
              <a:t>, </a:t>
            </a:r>
            <a:r>
              <a:rPr lang="en-US" sz="2200" dirty="0" err="1" smtClean="0"/>
              <a:t>dan</a:t>
            </a:r>
            <a:r>
              <a:rPr lang="en-US" sz="2200" dirty="0" smtClean="0"/>
              <a:t> </a:t>
            </a:r>
            <a:r>
              <a:rPr lang="en-US" sz="2200" dirty="0" err="1" smtClean="0"/>
              <a:t>instansi</a:t>
            </a:r>
            <a:r>
              <a:rPr lang="en-US" sz="2200" dirty="0" smtClean="0"/>
              <a:t> </a:t>
            </a:r>
            <a:r>
              <a:rPr lang="en-US" sz="2200" dirty="0" err="1" smtClean="0"/>
              <a:t>pemerintah</a:t>
            </a:r>
            <a:r>
              <a:rPr lang="en-US" sz="2200" dirty="0" smtClean="0"/>
              <a:t> </a:t>
            </a:r>
            <a:r>
              <a:rPr lang="en-US" sz="2200" dirty="0" err="1" smtClean="0"/>
              <a:t>dan</a:t>
            </a:r>
            <a:r>
              <a:rPr lang="en-US" sz="2200" dirty="0" smtClean="0"/>
              <a:t> </a:t>
            </a:r>
            <a:r>
              <a:rPr lang="en-US" sz="2200" dirty="0" err="1" smtClean="0"/>
              <a:t>kemasyarakatan</a:t>
            </a:r>
            <a:r>
              <a:rPr lang="en-US" sz="2200" dirty="0" smtClean="0"/>
              <a:t> </a:t>
            </a:r>
            <a:r>
              <a:rPr lang="en-US" sz="2200" dirty="0" err="1" smtClean="0"/>
              <a:t>lainnya</a:t>
            </a:r>
            <a:r>
              <a:rPr lang="en-US" sz="2200" dirty="0" smtClean="0"/>
              <a:t>, yang </a:t>
            </a:r>
            <a:r>
              <a:rPr lang="en-US" sz="2200" dirty="0" err="1" smtClean="0"/>
              <a:t>pelaksanaannya</a:t>
            </a:r>
            <a:r>
              <a:rPr lang="en-US" sz="2200" dirty="0" smtClean="0"/>
              <a:t> </a:t>
            </a:r>
            <a:r>
              <a:rPr lang="en-US" sz="2200" dirty="0" err="1" smtClean="0"/>
              <a:t>di</a:t>
            </a:r>
            <a:r>
              <a:rPr lang="en-US" sz="2200" dirty="0" smtClean="0"/>
              <a:t> </a:t>
            </a:r>
            <a:r>
              <a:rPr lang="en-US" sz="2200" dirty="0" err="1" smtClean="0"/>
              <a:t>bawah</a:t>
            </a:r>
            <a:r>
              <a:rPr lang="en-US" sz="2200" dirty="0" smtClean="0"/>
              <a:t> </a:t>
            </a:r>
            <a:r>
              <a:rPr lang="en-US" sz="2200" dirty="0" err="1" smtClean="0"/>
              <a:t>koordinasi</a:t>
            </a:r>
            <a:r>
              <a:rPr lang="en-US" sz="2200" dirty="0" smtClean="0"/>
              <a:t> </a:t>
            </a:r>
            <a:r>
              <a:rPr lang="en-US" sz="2200" dirty="0" err="1" smtClean="0"/>
              <a:t>Pengurus</a:t>
            </a:r>
            <a:r>
              <a:rPr lang="en-US" sz="2200" dirty="0" smtClean="0"/>
              <a:t> PGRI.</a:t>
            </a:r>
          </a:p>
          <a:p>
            <a:endParaRPr lang="en-US" sz="2000" dirty="0" smtClean="0"/>
          </a:p>
        </p:txBody>
      </p:sp>
    </p:spTree>
  </p:cSld>
  <p:clrMapOvr>
    <a:masterClrMapping/>
  </p:clrMapOvr>
  <p:transition spd="med">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decel="50000" fill="hold">
                                          <p:stCondLst>
                                            <p:cond delay="0"/>
                                          </p:stCondLst>
                                        </p:cTn>
                                        <p:tgtEl>
                                          <p:spTgt spid="2">
                                            <p:txEl>
                                              <p:pRg st="0" end="0"/>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xEl>
                                              <p:pRg st="0" end="0"/>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xEl>
                                              <p:pRg st="0" end="0"/>
                                            </p:txEl>
                                          </p:spTgt>
                                        </p:tgtEl>
                                        <p:attrNameLst>
                                          <p:attrName>ppt_w</p:attrName>
                                        </p:attrNameLst>
                                      </p:cBhvr>
                                      <p:tavLst>
                                        <p:tav tm="0">
                                          <p:val>
                                            <p:strVal val="#ppt_w*.05"/>
                                          </p:val>
                                        </p:tav>
                                        <p:tav tm="100000">
                                          <p:val>
                                            <p:strVal val="#ppt_w"/>
                                          </p:val>
                                        </p:tav>
                                      </p:tavLst>
                                    </p:anim>
                                    <p:anim calcmode="lin" valueType="num">
                                      <p:cBhvr>
                                        <p:cTn id="10" dur="1000" fill="hold"/>
                                        <p:tgtEl>
                                          <p:spTgt spid="2">
                                            <p:txEl>
                                              <p:pRg st="0" end="0"/>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xEl>
                                              <p:pRg st="0" end="0"/>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xEl>
                                              <p:pRg st="0" end="0"/>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xEl>
                                              <p:pRg st="0" end="0"/>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0" presetClass="entr" presetSubtype="0" decel="10000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1000" fill="hold"/>
                                        <p:tgtEl>
                                          <p:spTgt spid="3"/>
                                        </p:tgtEl>
                                        <p:attrNameLst>
                                          <p:attrName>ppt_w</p:attrName>
                                        </p:attrNameLst>
                                      </p:cBhvr>
                                      <p:tavLst>
                                        <p:tav tm="0">
                                          <p:val>
                                            <p:strVal val="#ppt_w+.3"/>
                                          </p:val>
                                        </p:tav>
                                        <p:tav tm="100000">
                                          <p:val>
                                            <p:strVal val="#ppt_w"/>
                                          </p:val>
                                        </p:tav>
                                      </p:tavLst>
                                    </p:anim>
                                    <p:anim calcmode="lin" valueType="num">
                                      <p:cBhvr>
                                        <p:cTn id="20" dur="1000" fill="hold"/>
                                        <p:tgtEl>
                                          <p:spTgt spid="3"/>
                                        </p:tgtEl>
                                        <p:attrNameLst>
                                          <p:attrName>ppt_h</p:attrName>
                                        </p:attrNameLst>
                                      </p:cBhvr>
                                      <p:tavLst>
                                        <p:tav tm="0">
                                          <p:val>
                                            <p:strVal val="#ppt_h"/>
                                          </p:val>
                                        </p:tav>
                                        <p:tav tm="100000">
                                          <p:val>
                                            <p:strVal val="#ppt_h"/>
                                          </p:val>
                                        </p:tav>
                                      </p:tavLst>
                                    </p:anim>
                                    <p:animEffect transition="in" filter="fade">
                                      <p:cBhvr>
                                        <p:cTn id="21" dur="10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26" presetClass="entr" presetSubtype="0" fill="hold" grpId="1"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wipe(down)">
                                      <p:cBhvr>
                                        <p:cTn id="26" dur="580">
                                          <p:stCondLst>
                                            <p:cond delay="0"/>
                                          </p:stCondLst>
                                        </p:cTn>
                                        <p:tgtEl>
                                          <p:spTgt spid="3"/>
                                        </p:tgtEl>
                                      </p:cBhvr>
                                    </p:animEffect>
                                    <p:anim calcmode="lin" valueType="num">
                                      <p:cBhvr>
                                        <p:cTn id="27"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8"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9"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30"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31"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32" dur="26">
                                          <p:stCondLst>
                                            <p:cond delay="650"/>
                                          </p:stCondLst>
                                        </p:cTn>
                                        <p:tgtEl>
                                          <p:spTgt spid="3"/>
                                        </p:tgtEl>
                                      </p:cBhvr>
                                      <p:to x="100000" y="60000"/>
                                    </p:animScale>
                                    <p:animScale>
                                      <p:cBhvr>
                                        <p:cTn id="33" dur="166" decel="50000">
                                          <p:stCondLst>
                                            <p:cond delay="676"/>
                                          </p:stCondLst>
                                        </p:cTn>
                                        <p:tgtEl>
                                          <p:spTgt spid="3"/>
                                        </p:tgtEl>
                                      </p:cBhvr>
                                      <p:to x="100000" y="100000"/>
                                    </p:animScale>
                                    <p:animScale>
                                      <p:cBhvr>
                                        <p:cTn id="34" dur="26">
                                          <p:stCondLst>
                                            <p:cond delay="1312"/>
                                          </p:stCondLst>
                                        </p:cTn>
                                        <p:tgtEl>
                                          <p:spTgt spid="3"/>
                                        </p:tgtEl>
                                      </p:cBhvr>
                                      <p:to x="100000" y="80000"/>
                                    </p:animScale>
                                    <p:animScale>
                                      <p:cBhvr>
                                        <p:cTn id="35" dur="166" decel="50000">
                                          <p:stCondLst>
                                            <p:cond delay="1338"/>
                                          </p:stCondLst>
                                        </p:cTn>
                                        <p:tgtEl>
                                          <p:spTgt spid="3"/>
                                        </p:tgtEl>
                                      </p:cBhvr>
                                      <p:to x="100000" y="100000"/>
                                    </p:animScale>
                                    <p:animScale>
                                      <p:cBhvr>
                                        <p:cTn id="36" dur="26">
                                          <p:stCondLst>
                                            <p:cond delay="1642"/>
                                          </p:stCondLst>
                                        </p:cTn>
                                        <p:tgtEl>
                                          <p:spTgt spid="3"/>
                                        </p:tgtEl>
                                      </p:cBhvr>
                                      <p:to x="100000" y="90000"/>
                                    </p:animScale>
                                    <p:animScale>
                                      <p:cBhvr>
                                        <p:cTn id="37" dur="166" decel="50000">
                                          <p:stCondLst>
                                            <p:cond delay="1668"/>
                                          </p:stCondLst>
                                        </p:cTn>
                                        <p:tgtEl>
                                          <p:spTgt spid="3"/>
                                        </p:tgtEl>
                                      </p:cBhvr>
                                      <p:to x="100000" y="100000"/>
                                    </p:animScale>
                                    <p:animScale>
                                      <p:cBhvr>
                                        <p:cTn id="38" dur="26">
                                          <p:stCondLst>
                                            <p:cond delay="1808"/>
                                          </p:stCondLst>
                                        </p:cTn>
                                        <p:tgtEl>
                                          <p:spTgt spid="3"/>
                                        </p:tgtEl>
                                      </p:cBhvr>
                                      <p:to x="100000" y="95000"/>
                                    </p:animScale>
                                    <p:animScale>
                                      <p:cBhvr>
                                        <p:cTn id="39"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424634" y="64393"/>
            <a:ext cx="8217090" cy="1081825"/>
          </a:xfrm>
          <a:prstGeom prst="rect">
            <a:avLst/>
          </a:prstGeom>
        </p:spPr>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a:lstStyle>
          <a:p>
            <a:r>
              <a:rPr lang="en-US" sz="3200" dirty="0" smtClean="0">
                <a:solidFill>
                  <a:schemeClr val="tx1"/>
                </a:solidFill>
              </a:rPr>
              <a:t>PENANGANAN PELANGGARAN KODE ETIK GURU INDONESIA</a:t>
            </a:r>
            <a:endParaRPr lang="en-US" sz="3200" dirty="0">
              <a:solidFill>
                <a:schemeClr val="tx1"/>
              </a:solidFill>
              <a:effectLst/>
            </a:endParaRPr>
          </a:p>
        </p:txBody>
      </p:sp>
      <p:sp>
        <p:nvSpPr>
          <p:cNvPr id="4" name="Rectangle 3"/>
          <p:cNvSpPr/>
          <p:nvPr/>
        </p:nvSpPr>
        <p:spPr>
          <a:xfrm>
            <a:off x="3252652" y="1489166"/>
            <a:ext cx="2899954" cy="548640"/>
          </a:xfrm>
          <a:prstGeom prst="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t>Tujuan</a:t>
            </a:r>
            <a:endParaRPr lang="en-US" sz="2400" dirty="0"/>
          </a:p>
        </p:txBody>
      </p:sp>
      <p:sp>
        <p:nvSpPr>
          <p:cNvPr id="5" name="Rectangle 4"/>
          <p:cNvSpPr/>
          <p:nvPr/>
        </p:nvSpPr>
        <p:spPr>
          <a:xfrm>
            <a:off x="365760" y="2521132"/>
            <a:ext cx="5081451" cy="10580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smtClean="0">
                <a:solidFill>
                  <a:schemeClr val="tx1"/>
                </a:solidFill>
              </a:rPr>
              <a:t>Memecahkan</a:t>
            </a:r>
            <a:r>
              <a:rPr lang="en-US" b="1" dirty="0" smtClean="0">
                <a:solidFill>
                  <a:schemeClr val="tx1"/>
                </a:solidFill>
              </a:rPr>
              <a:t> </a:t>
            </a:r>
            <a:r>
              <a:rPr lang="en-US" b="1" dirty="0" err="1" smtClean="0">
                <a:solidFill>
                  <a:schemeClr val="tx1"/>
                </a:solidFill>
              </a:rPr>
              <a:t>berbagai</a:t>
            </a:r>
            <a:r>
              <a:rPr lang="en-US" b="1" dirty="0" smtClean="0">
                <a:solidFill>
                  <a:schemeClr val="tx1"/>
                </a:solidFill>
              </a:rPr>
              <a:t> </a:t>
            </a:r>
            <a:r>
              <a:rPr lang="en-US" b="1" dirty="0" err="1" smtClean="0">
                <a:solidFill>
                  <a:schemeClr val="tx1"/>
                </a:solidFill>
              </a:rPr>
              <a:t>masalah</a:t>
            </a:r>
            <a:r>
              <a:rPr lang="en-US" b="1" dirty="0" smtClean="0">
                <a:solidFill>
                  <a:schemeClr val="tx1"/>
                </a:solidFill>
              </a:rPr>
              <a:t> </a:t>
            </a:r>
            <a:r>
              <a:rPr lang="en-US" b="1" dirty="0" err="1" smtClean="0">
                <a:solidFill>
                  <a:schemeClr val="tx1"/>
                </a:solidFill>
              </a:rPr>
              <a:t>pelanggaran</a:t>
            </a:r>
            <a:r>
              <a:rPr lang="en-US" b="1" dirty="0" smtClean="0">
                <a:solidFill>
                  <a:schemeClr val="tx1"/>
                </a:solidFill>
              </a:rPr>
              <a:t> </a:t>
            </a:r>
            <a:r>
              <a:rPr lang="en-US" b="1" dirty="0" err="1" smtClean="0">
                <a:solidFill>
                  <a:schemeClr val="tx1"/>
                </a:solidFill>
              </a:rPr>
              <a:t>terhadap</a:t>
            </a:r>
            <a:r>
              <a:rPr lang="en-US" b="1" dirty="0" smtClean="0">
                <a:solidFill>
                  <a:schemeClr val="tx1"/>
                </a:solidFill>
              </a:rPr>
              <a:t> </a:t>
            </a:r>
            <a:r>
              <a:rPr lang="en-US" b="1" dirty="0" err="1" smtClean="0">
                <a:solidFill>
                  <a:schemeClr val="tx1"/>
                </a:solidFill>
              </a:rPr>
              <a:t>Kode</a:t>
            </a:r>
            <a:r>
              <a:rPr lang="en-US" b="1" dirty="0" smtClean="0">
                <a:solidFill>
                  <a:schemeClr val="tx1"/>
                </a:solidFill>
              </a:rPr>
              <a:t> </a:t>
            </a:r>
            <a:r>
              <a:rPr lang="en-US" b="1" dirty="0" err="1" smtClean="0">
                <a:solidFill>
                  <a:schemeClr val="tx1"/>
                </a:solidFill>
              </a:rPr>
              <a:t>Etik</a:t>
            </a:r>
            <a:r>
              <a:rPr lang="en-US" b="1" dirty="0" smtClean="0">
                <a:solidFill>
                  <a:schemeClr val="tx1"/>
                </a:solidFill>
              </a:rPr>
              <a:t> Guru Indonesia</a:t>
            </a:r>
            <a:endParaRPr lang="en-US" b="1" dirty="0">
              <a:solidFill>
                <a:schemeClr val="tx1"/>
              </a:solidFill>
            </a:endParaRPr>
          </a:p>
        </p:txBody>
      </p:sp>
      <p:sp>
        <p:nvSpPr>
          <p:cNvPr id="6" name="Rectangle 5"/>
          <p:cNvSpPr/>
          <p:nvPr/>
        </p:nvSpPr>
        <p:spPr>
          <a:xfrm>
            <a:off x="3509555" y="4319452"/>
            <a:ext cx="5081451" cy="10580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smtClean="0">
                <a:solidFill>
                  <a:schemeClr val="tx1"/>
                </a:solidFill>
              </a:rPr>
              <a:t>Menegakkan</a:t>
            </a:r>
            <a:r>
              <a:rPr lang="en-US" b="1" dirty="0" smtClean="0">
                <a:solidFill>
                  <a:schemeClr val="tx1"/>
                </a:solidFill>
              </a:rPr>
              <a:t> </a:t>
            </a:r>
            <a:r>
              <a:rPr lang="en-US" b="1" dirty="0" err="1" smtClean="0">
                <a:solidFill>
                  <a:schemeClr val="tx1"/>
                </a:solidFill>
              </a:rPr>
              <a:t>kebenaran</a:t>
            </a:r>
            <a:r>
              <a:rPr lang="en-US" b="1" dirty="0" smtClean="0">
                <a:solidFill>
                  <a:schemeClr val="tx1"/>
                </a:solidFill>
              </a:rPr>
              <a:t> </a:t>
            </a:r>
            <a:r>
              <a:rPr lang="en-US" b="1" dirty="0" err="1" smtClean="0">
                <a:solidFill>
                  <a:schemeClr val="tx1"/>
                </a:solidFill>
              </a:rPr>
              <a:t>dan</a:t>
            </a:r>
            <a:r>
              <a:rPr lang="en-US" b="1" dirty="0" smtClean="0">
                <a:solidFill>
                  <a:schemeClr val="tx1"/>
                </a:solidFill>
              </a:rPr>
              <a:t> </a:t>
            </a:r>
            <a:r>
              <a:rPr lang="en-US" b="1" dirty="0" err="1" smtClean="0">
                <a:solidFill>
                  <a:schemeClr val="tx1"/>
                </a:solidFill>
              </a:rPr>
              <a:t>keadilan</a:t>
            </a:r>
            <a:r>
              <a:rPr lang="en-US" b="1" dirty="0" smtClean="0">
                <a:solidFill>
                  <a:schemeClr val="tx1"/>
                </a:solidFill>
              </a:rPr>
              <a:t> </a:t>
            </a:r>
            <a:r>
              <a:rPr lang="en-US" b="1" dirty="0" err="1" smtClean="0">
                <a:solidFill>
                  <a:schemeClr val="tx1"/>
                </a:solidFill>
              </a:rPr>
              <a:t>bagi</a:t>
            </a:r>
            <a:r>
              <a:rPr lang="en-US" b="1" dirty="0" smtClean="0">
                <a:solidFill>
                  <a:schemeClr val="tx1"/>
                </a:solidFill>
              </a:rPr>
              <a:t> </a:t>
            </a:r>
            <a:r>
              <a:rPr lang="en-US" b="1" dirty="0" err="1" smtClean="0">
                <a:solidFill>
                  <a:schemeClr val="tx1"/>
                </a:solidFill>
              </a:rPr>
              <a:t>seluruh</a:t>
            </a:r>
            <a:r>
              <a:rPr lang="en-US" b="1" dirty="0" smtClean="0">
                <a:solidFill>
                  <a:schemeClr val="tx1"/>
                </a:solidFill>
              </a:rPr>
              <a:t> guru </a:t>
            </a:r>
            <a:r>
              <a:rPr lang="en-US" b="1" dirty="0" err="1" smtClean="0">
                <a:solidFill>
                  <a:schemeClr val="tx1"/>
                </a:solidFill>
              </a:rPr>
              <a:t>dan</a:t>
            </a:r>
            <a:r>
              <a:rPr lang="en-US" b="1" dirty="0" smtClean="0">
                <a:solidFill>
                  <a:schemeClr val="tx1"/>
                </a:solidFill>
              </a:rPr>
              <a:t> </a:t>
            </a:r>
            <a:r>
              <a:rPr lang="en-US" b="1" dirty="0" err="1" smtClean="0">
                <a:solidFill>
                  <a:schemeClr val="tx1"/>
                </a:solidFill>
              </a:rPr>
              <a:t>tenaga</a:t>
            </a:r>
            <a:r>
              <a:rPr lang="en-US" b="1" dirty="0" smtClean="0">
                <a:solidFill>
                  <a:schemeClr val="tx1"/>
                </a:solidFill>
              </a:rPr>
              <a:t> </a:t>
            </a:r>
            <a:r>
              <a:rPr lang="en-US" b="1" dirty="0" err="1" smtClean="0">
                <a:solidFill>
                  <a:schemeClr val="tx1"/>
                </a:solidFill>
              </a:rPr>
              <a:t>kependidikan</a:t>
            </a:r>
            <a:r>
              <a:rPr lang="en-US" b="1" dirty="0" smtClean="0">
                <a:solidFill>
                  <a:schemeClr val="tx1"/>
                </a:solidFill>
              </a:rPr>
              <a:t> </a:t>
            </a:r>
            <a:r>
              <a:rPr lang="en-US" b="1" dirty="0" err="1" smtClean="0">
                <a:solidFill>
                  <a:schemeClr val="tx1"/>
                </a:solidFill>
              </a:rPr>
              <a:t>lainnya</a:t>
            </a:r>
            <a:r>
              <a:rPr lang="en-US" b="1" dirty="0" smtClean="0">
                <a:solidFill>
                  <a:schemeClr val="tx1"/>
                </a:solidFill>
              </a:rPr>
              <a:t> </a:t>
            </a:r>
            <a:r>
              <a:rPr lang="en-US" b="1" dirty="0" err="1" smtClean="0">
                <a:solidFill>
                  <a:schemeClr val="tx1"/>
                </a:solidFill>
              </a:rPr>
              <a:t>sebagai</a:t>
            </a:r>
            <a:r>
              <a:rPr lang="en-US" b="1" dirty="0" smtClean="0">
                <a:solidFill>
                  <a:schemeClr val="tx1"/>
                </a:solidFill>
              </a:rPr>
              <a:t> </a:t>
            </a:r>
            <a:r>
              <a:rPr lang="en-US" b="1" dirty="0" err="1" smtClean="0">
                <a:solidFill>
                  <a:schemeClr val="tx1"/>
                </a:solidFill>
              </a:rPr>
              <a:t>pelaksana</a:t>
            </a:r>
            <a:r>
              <a:rPr lang="en-US" b="1" dirty="0" smtClean="0">
                <a:solidFill>
                  <a:schemeClr val="tx1"/>
                </a:solidFill>
              </a:rPr>
              <a:t> </a:t>
            </a:r>
            <a:r>
              <a:rPr lang="en-US" b="1" dirty="0" err="1" smtClean="0">
                <a:solidFill>
                  <a:schemeClr val="tx1"/>
                </a:solidFill>
              </a:rPr>
              <a:t>pengabdian</a:t>
            </a:r>
            <a:endParaRPr lang="en-US" b="1" dirty="0">
              <a:solidFill>
                <a:schemeClr val="tx1"/>
              </a:solidFill>
            </a:endParaRPr>
          </a:p>
        </p:txBody>
      </p:sp>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down)">
                                      <p:cBhvr>
                                        <p:cTn id="14" dur="580">
                                          <p:stCondLst>
                                            <p:cond delay="0"/>
                                          </p:stCondLst>
                                        </p:cTn>
                                        <p:tgtEl>
                                          <p:spTgt spid="4"/>
                                        </p:tgtEl>
                                      </p:cBhvr>
                                    </p:animEffect>
                                    <p:anim calcmode="lin" valueType="num">
                                      <p:cBhvr>
                                        <p:cTn id="15"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0" dur="26">
                                          <p:stCondLst>
                                            <p:cond delay="650"/>
                                          </p:stCondLst>
                                        </p:cTn>
                                        <p:tgtEl>
                                          <p:spTgt spid="4"/>
                                        </p:tgtEl>
                                      </p:cBhvr>
                                      <p:to x="100000" y="60000"/>
                                    </p:animScale>
                                    <p:animScale>
                                      <p:cBhvr>
                                        <p:cTn id="21" dur="166" decel="50000">
                                          <p:stCondLst>
                                            <p:cond delay="676"/>
                                          </p:stCondLst>
                                        </p:cTn>
                                        <p:tgtEl>
                                          <p:spTgt spid="4"/>
                                        </p:tgtEl>
                                      </p:cBhvr>
                                      <p:to x="100000" y="100000"/>
                                    </p:animScale>
                                    <p:animScale>
                                      <p:cBhvr>
                                        <p:cTn id="22" dur="26">
                                          <p:stCondLst>
                                            <p:cond delay="1312"/>
                                          </p:stCondLst>
                                        </p:cTn>
                                        <p:tgtEl>
                                          <p:spTgt spid="4"/>
                                        </p:tgtEl>
                                      </p:cBhvr>
                                      <p:to x="100000" y="80000"/>
                                    </p:animScale>
                                    <p:animScale>
                                      <p:cBhvr>
                                        <p:cTn id="23" dur="166" decel="50000">
                                          <p:stCondLst>
                                            <p:cond delay="1338"/>
                                          </p:stCondLst>
                                        </p:cTn>
                                        <p:tgtEl>
                                          <p:spTgt spid="4"/>
                                        </p:tgtEl>
                                      </p:cBhvr>
                                      <p:to x="100000" y="100000"/>
                                    </p:animScale>
                                    <p:animScale>
                                      <p:cBhvr>
                                        <p:cTn id="24" dur="26">
                                          <p:stCondLst>
                                            <p:cond delay="1642"/>
                                          </p:stCondLst>
                                        </p:cTn>
                                        <p:tgtEl>
                                          <p:spTgt spid="4"/>
                                        </p:tgtEl>
                                      </p:cBhvr>
                                      <p:to x="100000" y="90000"/>
                                    </p:animScale>
                                    <p:animScale>
                                      <p:cBhvr>
                                        <p:cTn id="25" dur="166" decel="50000">
                                          <p:stCondLst>
                                            <p:cond delay="1668"/>
                                          </p:stCondLst>
                                        </p:cTn>
                                        <p:tgtEl>
                                          <p:spTgt spid="4"/>
                                        </p:tgtEl>
                                      </p:cBhvr>
                                      <p:to x="100000" y="100000"/>
                                    </p:animScale>
                                    <p:animScale>
                                      <p:cBhvr>
                                        <p:cTn id="26" dur="26">
                                          <p:stCondLst>
                                            <p:cond delay="1808"/>
                                          </p:stCondLst>
                                        </p:cTn>
                                        <p:tgtEl>
                                          <p:spTgt spid="4"/>
                                        </p:tgtEl>
                                      </p:cBhvr>
                                      <p:to x="100000" y="95000"/>
                                    </p:animScale>
                                    <p:animScale>
                                      <p:cBhvr>
                                        <p:cTn id="27" dur="166" decel="50000">
                                          <p:stCondLst>
                                            <p:cond delay="1834"/>
                                          </p:stCondLst>
                                        </p:cTn>
                                        <p:tgtEl>
                                          <p:spTgt spid="4"/>
                                        </p:tgtEl>
                                      </p:cBhvr>
                                      <p:to x="100000" y="100000"/>
                                    </p:animScale>
                                  </p:childTnLst>
                                </p:cTn>
                              </p:par>
                            </p:childTnLst>
                          </p:cTn>
                        </p:par>
                      </p:childTnLst>
                    </p:cTn>
                  </p:par>
                  <p:par>
                    <p:cTn id="28" fill="hold">
                      <p:stCondLst>
                        <p:cond delay="indefinite"/>
                      </p:stCondLst>
                      <p:childTnLst>
                        <p:par>
                          <p:cTn id="29" fill="hold">
                            <p:stCondLst>
                              <p:cond delay="0"/>
                            </p:stCondLst>
                            <p:childTnLst>
                              <p:par>
                                <p:cTn id="30" presetID="26" presetClass="entr" presetSubtype="0"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wipe(down)">
                                      <p:cBhvr>
                                        <p:cTn id="32" dur="580">
                                          <p:stCondLst>
                                            <p:cond delay="0"/>
                                          </p:stCondLst>
                                        </p:cTn>
                                        <p:tgtEl>
                                          <p:spTgt spid="5"/>
                                        </p:tgtEl>
                                      </p:cBhvr>
                                    </p:animEffect>
                                    <p:anim calcmode="lin" valueType="num">
                                      <p:cBhvr>
                                        <p:cTn id="33"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38" dur="26">
                                          <p:stCondLst>
                                            <p:cond delay="650"/>
                                          </p:stCondLst>
                                        </p:cTn>
                                        <p:tgtEl>
                                          <p:spTgt spid="5"/>
                                        </p:tgtEl>
                                      </p:cBhvr>
                                      <p:to x="100000" y="60000"/>
                                    </p:animScale>
                                    <p:animScale>
                                      <p:cBhvr>
                                        <p:cTn id="39" dur="166" decel="50000">
                                          <p:stCondLst>
                                            <p:cond delay="676"/>
                                          </p:stCondLst>
                                        </p:cTn>
                                        <p:tgtEl>
                                          <p:spTgt spid="5"/>
                                        </p:tgtEl>
                                      </p:cBhvr>
                                      <p:to x="100000" y="100000"/>
                                    </p:animScale>
                                    <p:animScale>
                                      <p:cBhvr>
                                        <p:cTn id="40" dur="26">
                                          <p:stCondLst>
                                            <p:cond delay="1312"/>
                                          </p:stCondLst>
                                        </p:cTn>
                                        <p:tgtEl>
                                          <p:spTgt spid="5"/>
                                        </p:tgtEl>
                                      </p:cBhvr>
                                      <p:to x="100000" y="80000"/>
                                    </p:animScale>
                                    <p:animScale>
                                      <p:cBhvr>
                                        <p:cTn id="41" dur="166" decel="50000">
                                          <p:stCondLst>
                                            <p:cond delay="1338"/>
                                          </p:stCondLst>
                                        </p:cTn>
                                        <p:tgtEl>
                                          <p:spTgt spid="5"/>
                                        </p:tgtEl>
                                      </p:cBhvr>
                                      <p:to x="100000" y="100000"/>
                                    </p:animScale>
                                    <p:animScale>
                                      <p:cBhvr>
                                        <p:cTn id="42" dur="26">
                                          <p:stCondLst>
                                            <p:cond delay="1642"/>
                                          </p:stCondLst>
                                        </p:cTn>
                                        <p:tgtEl>
                                          <p:spTgt spid="5"/>
                                        </p:tgtEl>
                                      </p:cBhvr>
                                      <p:to x="100000" y="90000"/>
                                    </p:animScale>
                                    <p:animScale>
                                      <p:cBhvr>
                                        <p:cTn id="43" dur="166" decel="50000">
                                          <p:stCondLst>
                                            <p:cond delay="1668"/>
                                          </p:stCondLst>
                                        </p:cTn>
                                        <p:tgtEl>
                                          <p:spTgt spid="5"/>
                                        </p:tgtEl>
                                      </p:cBhvr>
                                      <p:to x="100000" y="100000"/>
                                    </p:animScale>
                                    <p:animScale>
                                      <p:cBhvr>
                                        <p:cTn id="44" dur="26">
                                          <p:stCondLst>
                                            <p:cond delay="1808"/>
                                          </p:stCondLst>
                                        </p:cTn>
                                        <p:tgtEl>
                                          <p:spTgt spid="5"/>
                                        </p:tgtEl>
                                      </p:cBhvr>
                                      <p:to x="100000" y="95000"/>
                                    </p:animScale>
                                    <p:animScale>
                                      <p:cBhvr>
                                        <p:cTn id="45" dur="166" decel="50000">
                                          <p:stCondLst>
                                            <p:cond delay="1834"/>
                                          </p:stCondLst>
                                        </p:cTn>
                                        <p:tgtEl>
                                          <p:spTgt spid="5"/>
                                        </p:tgtEl>
                                      </p:cBhvr>
                                      <p:to x="100000" y="100000"/>
                                    </p:animScale>
                                  </p:childTnLst>
                                </p:cTn>
                              </p:par>
                            </p:childTnLst>
                          </p:cTn>
                        </p:par>
                      </p:childTnLst>
                    </p:cTn>
                  </p:par>
                  <p:par>
                    <p:cTn id="46" fill="hold">
                      <p:stCondLst>
                        <p:cond delay="indefinite"/>
                      </p:stCondLst>
                      <p:childTnLst>
                        <p:par>
                          <p:cTn id="47" fill="hold">
                            <p:stCondLst>
                              <p:cond delay="0"/>
                            </p:stCondLst>
                            <p:childTnLst>
                              <p:par>
                                <p:cTn id="48" presetID="26" presetClass="entr" presetSubtype="0" fill="hold" grpId="0" nodeType="clickEffect">
                                  <p:stCondLst>
                                    <p:cond delay="0"/>
                                  </p:stCondLst>
                                  <p:childTnLst>
                                    <p:set>
                                      <p:cBhvr>
                                        <p:cTn id="49" dur="1" fill="hold">
                                          <p:stCondLst>
                                            <p:cond delay="0"/>
                                          </p:stCondLst>
                                        </p:cTn>
                                        <p:tgtEl>
                                          <p:spTgt spid="6"/>
                                        </p:tgtEl>
                                        <p:attrNameLst>
                                          <p:attrName>style.visibility</p:attrName>
                                        </p:attrNameLst>
                                      </p:cBhvr>
                                      <p:to>
                                        <p:strVal val="visible"/>
                                      </p:to>
                                    </p:set>
                                    <p:animEffect transition="in" filter="wipe(down)">
                                      <p:cBhvr>
                                        <p:cTn id="50" dur="580">
                                          <p:stCondLst>
                                            <p:cond delay="0"/>
                                          </p:stCondLst>
                                        </p:cTn>
                                        <p:tgtEl>
                                          <p:spTgt spid="6"/>
                                        </p:tgtEl>
                                      </p:cBhvr>
                                    </p:animEffect>
                                    <p:anim calcmode="lin" valueType="num">
                                      <p:cBhvr>
                                        <p:cTn id="51"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52"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53"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54"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55"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56" dur="26">
                                          <p:stCondLst>
                                            <p:cond delay="650"/>
                                          </p:stCondLst>
                                        </p:cTn>
                                        <p:tgtEl>
                                          <p:spTgt spid="6"/>
                                        </p:tgtEl>
                                      </p:cBhvr>
                                      <p:to x="100000" y="60000"/>
                                    </p:animScale>
                                    <p:animScale>
                                      <p:cBhvr>
                                        <p:cTn id="57" dur="166" decel="50000">
                                          <p:stCondLst>
                                            <p:cond delay="676"/>
                                          </p:stCondLst>
                                        </p:cTn>
                                        <p:tgtEl>
                                          <p:spTgt spid="6"/>
                                        </p:tgtEl>
                                      </p:cBhvr>
                                      <p:to x="100000" y="100000"/>
                                    </p:animScale>
                                    <p:animScale>
                                      <p:cBhvr>
                                        <p:cTn id="58" dur="26">
                                          <p:stCondLst>
                                            <p:cond delay="1312"/>
                                          </p:stCondLst>
                                        </p:cTn>
                                        <p:tgtEl>
                                          <p:spTgt spid="6"/>
                                        </p:tgtEl>
                                      </p:cBhvr>
                                      <p:to x="100000" y="80000"/>
                                    </p:animScale>
                                    <p:animScale>
                                      <p:cBhvr>
                                        <p:cTn id="59" dur="166" decel="50000">
                                          <p:stCondLst>
                                            <p:cond delay="1338"/>
                                          </p:stCondLst>
                                        </p:cTn>
                                        <p:tgtEl>
                                          <p:spTgt spid="6"/>
                                        </p:tgtEl>
                                      </p:cBhvr>
                                      <p:to x="100000" y="100000"/>
                                    </p:animScale>
                                    <p:animScale>
                                      <p:cBhvr>
                                        <p:cTn id="60" dur="26">
                                          <p:stCondLst>
                                            <p:cond delay="1642"/>
                                          </p:stCondLst>
                                        </p:cTn>
                                        <p:tgtEl>
                                          <p:spTgt spid="6"/>
                                        </p:tgtEl>
                                      </p:cBhvr>
                                      <p:to x="100000" y="90000"/>
                                    </p:animScale>
                                    <p:animScale>
                                      <p:cBhvr>
                                        <p:cTn id="61" dur="166" decel="50000">
                                          <p:stCondLst>
                                            <p:cond delay="1668"/>
                                          </p:stCondLst>
                                        </p:cTn>
                                        <p:tgtEl>
                                          <p:spTgt spid="6"/>
                                        </p:tgtEl>
                                      </p:cBhvr>
                                      <p:to x="100000" y="100000"/>
                                    </p:animScale>
                                    <p:animScale>
                                      <p:cBhvr>
                                        <p:cTn id="62" dur="26">
                                          <p:stCondLst>
                                            <p:cond delay="1808"/>
                                          </p:stCondLst>
                                        </p:cTn>
                                        <p:tgtEl>
                                          <p:spTgt spid="6"/>
                                        </p:tgtEl>
                                      </p:cBhvr>
                                      <p:to x="100000" y="95000"/>
                                    </p:animScale>
                                    <p:animScale>
                                      <p:cBhvr>
                                        <p:cTn id="63"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animBg="1"/>
      <p:bldP spid="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424634" y="64393"/>
            <a:ext cx="8217090" cy="1081825"/>
          </a:xfrm>
          <a:prstGeom prst="rect">
            <a:avLst/>
          </a:prstGeom>
        </p:spPr>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a:lstStyle>
          <a:p>
            <a:r>
              <a:rPr lang="en-US" sz="3200" dirty="0" smtClean="0">
                <a:solidFill>
                  <a:schemeClr val="tx1"/>
                </a:solidFill>
              </a:rPr>
              <a:t>PENANGANAN PELANGGARAN KODE ETIK GURU INDONESIA</a:t>
            </a:r>
            <a:endParaRPr lang="en-US" sz="3200" dirty="0">
              <a:solidFill>
                <a:schemeClr val="tx1"/>
              </a:solidFill>
              <a:effectLst/>
            </a:endParaRPr>
          </a:p>
        </p:txBody>
      </p:sp>
      <p:sp>
        <p:nvSpPr>
          <p:cNvPr id="3" name="Rectangle 2"/>
          <p:cNvSpPr/>
          <p:nvPr/>
        </p:nvSpPr>
        <p:spPr>
          <a:xfrm>
            <a:off x="235131" y="1384663"/>
            <a:ext cx="5159829" cy="5094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smtClean="0"/>
              <a:t>Sasaran</a:t>
            </a:r>
            <a:r>
              <a:rPr lang="en-US" sz="2000" dirty="0" smtClean="0"/>
              <a:t> yang </a:t>
            </a:r>
            <a:r>
              <a:rPr lang="en-US" sz="2000" dirty="0" err="1" smtClean="0"/>
              <a:t>ingin</a:t>
            </a:r>
            <a:r>
              <a:rPr lang="en-US" sz="2000" dirty="0" smtClean="0"/>
              <a:t> </a:t>
            </a:r>
            <a:r>
              <a:rPr lang="en-US" sz="2000" dirty="0" err="1" smtClean="0"/>
              <a:t>dicapai</a:t>
            </a:r>
            <a:endParaRPr lang="en-US" sz="2000" dirty="0"/>
          </a:p>
        </p:txBody>
      </p:sp>
      <p:sp>
        <p:nvSpPr>
          <p:cNvPr id="5" name="Rectangle 4"/>
          <p:cNvSpPr/>
          <p:nvPr/>
        </p:nvSpPr>
        <p:spPr>
          <a:xfrm>
            <a:off x="2299063" y="2364377"/>
            <a:ext cx="6021977" cy="1463040"/>
          </a:xfrm>
          <a:prstGeom prst="rect">
            <a:avLst/>
          </a:prstGeom>
          <a:gradFill>
            <a:gsLst>
              <a:gs pos="0">
                <a:srgbClr val="5E9EFF"/>
              </a:gs>
              <a:gs pos="39999">
                <a:srgbClr val="85C2FF"/>
              </a:gs>
              <a:gs pos="70000">
                <a:srgbClr val="C4D6EB"/>
              </a:gs>
              <a:gs pos="100000">
                <a:srgbClr val="FFEBFA"/>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tx1"/>
                </a:solidFill>
              </a:rPr>
              <a:t>Menangani</a:t>
            </a:r>
            <a:r>
              <a:rPr lang="en-US" dirty="0" smtClean="0">
                <a:solidFill>
                  <a:schemeClr val="tx1"/>
                </a:solidFill>
              </a:rPr>
              <a:t> </a:t>
            </a:r>
            <a:r>
              <a:rPr lang="en-US" dirty="0" err="1" smtClean="0">
                <a:solidFill>
                  <a:schemeClr val="tx1"/>
                </a:solidFill>
              </a:rPr>
              <a:t>berbagai</a:t>
            </a:r>
            <a:r>
              <a:rPr lang="en-US" dirty="0" smtClean="0">
                <a:solidFill>
                  <a:schemeClr val="tx1"/>
                </a:solidFill>
              </a:rPr>
              <a:t> </a:t>
            </a:r>
            <a:r>
              <a:rPr lang="en-US" dirty="0" err="1" smtClean="0">
                <a:solidFill>
                  <a:schemeClr val="tx1"/>
                </a:solidFill>
              </a:rPr>
              <a:t>perilaku</a:t>
            </a:r>
            <a:r>
              <a:rPr lang="en-US" dirty="0" smtClean="0">
                <a:solidFill>
                  <a:schemeClr val="tx1"/>
                </a:solidFill>
              </a:rPr>
              <a:t> yang </a:t>
            </a:r>
            <a:r>
              <a:rPr lang="en-US" dirty="0" err="1" smtClean="0">
                <a:solidFill>
                  <a:schemeClr val="tx1"/>
                </a:solidFill>
              </a:rPr>
              <a:t>menyimpang</a:t>
            </a:r>
            <a:r>
              <a:rPr lang="en-US" dirty="0" smtClean="0">
                <a:solidFill>
                  <a:schemeClr val="tx1"/>
                </a:solidFill>
              </a:rPr>
              <a:t> </a:t>
            </a:r>
            <a:r>
              <a:rPr lang="en-US" dirty="0" err="1" smtClean="0">
                <a:solidFill>
                  <a:schemeClr val="tx1"/>
                </a:solidFill>
              </a:rPr>
              <a:t>dari</a:t>
            </a:r>
            <a:r>
              <a:rPr lang="en-US" dirty="0" smtClean="0">
                <a:solidFill>
                  <a:schemeClr val="tx1"/>
                </a:solidFill>
              </a:rPr>
              <a:t> </a:t>
            </a:r>
            <a:r>
              <a:rPr lang="en-US" dirty="0" err="1" smtClean="0">
                <a:solidFill>
                  <a:schemeClr val="tx1"/>
                </a:solidFill>
              </a:rPr>
              <a:t>Kode</a:t>
            </a:r>
            <a:r>
              <a:rPr lang="en-US" dirty="0" smtClean="0">
                <a:solidFill>
                  <a:schemeClr val="tx1"/>
                </a:solidFill>
              </a:rPr>
              <a:t> </a:t>
            </a:r>
            <a:r>
              <a:rPr lang="en-US" dirty="0" err="1" smtClean="0">
                <a:solidFill>
                  <a:schemeClr val="tx1"/>
                </a:solidFill>
              </a:rPr>
              <a:t>Etik</a:t>
            </a:r>
            <a:r>
              <a:rPr lang="en-US" dirty="0" smtClean="0">
                <a:solidFill>
                  <a:schemeClr val="tx1"/>
                </a:solidFill>
              </a:rPr>
              <a:t> Guru Indonesia yang </a:t>
            </a:r>
            <a:r>
              <a:rPr lang="en-US" dirty="0" err="1" smtClean="0">
                <a:solidFill>
                  <a:schemeClr val="tx1"/>
                </a:solidFill>
              </a:rPr>
              <a:t>dilakukan</a:t>
            </a:r>
            <a:r>
              <a:rPr lang="en-US" dirty="0" smtClean="0">
                <a:solidFill>
                  <a:schemeClr val="tx1"/>
                </a:solidFill>
              </a:rPr>
              <a:t> </a:t>
            </a:r>
            <a:r>
              <a:rPr lang="en-US" dirty="0" err="1" smtClean="0">
                <a:solidFill>
                  <a:schemeClr val="tx1"/>
                </a:solidFill>
              </a:rPr>
              <a:t>oleh</a:t>
            </a:r>
            <a:r>
              <a:rPr lang="en-US" dirty="0" smtClean="0">
                <a:solidFill>
                  <a:schemeClr val="tx1"/>
                </a:solidFill>
              </a:rPr>
              <a:t> guru </a:t>
            </a:r>
            <a:r>
              <a:rPr lang="en-US" dirty="0" err="1" smtClean="0">
                <a:solidFill>
                  <a:schemeClr val="tx1"/>
                </a:solidFill>
              </a:rPr>
              <a:t>dan</a:t>
            </a:r>
            <a:r>
              <a:rPr lang="en-US" dirty="0" smtClean="0">
                <a:solidFill>
                  <a:schemeClr val="tx1"/>
                </a:solidFill>
              </a:rPr>
              <a:t> </a:t>
            </a:r>
            <a:r>
              <a:rPr lang="en-US" dirty="0" err="1" smtClean="0">
                <a:solidFill>
                  <a:schemeClr val="tx1"/>
                </a:solidFill>
              </a:rPr>
              <a:t>tenaga</a:t>
            </a:r>
            <a:r>
              <a:rPr lang="en-US" dirty="0" smtClean="0">
                <a:solidFill>
                  <a:schemeClr val="tx1"/>
                </a:solidFill>
              </a:rPr>
              <a:t> </a:t>
            </a:r>
            <a:r>
              <a:rPr lang="en-US" dirty="0" err="1" smtClean="0">
                <a:solidFill>
                  <a:schemeClr val="tx1"/>
                </a:solidFill>
              </a:rPr>
              <a:t>kependidikan</a:t>
            </a:r>
            <a:r>
              <a:rPr lang="en-US" dirty="0" smtClean="0">
                <a:solidFill>
                  <a:schemeClr val="tx1"/>
                </a:solidFill>
              </a:rPr>
              <a:t> </a:t>
            </a:r>
            <a:r>
              <a:rPr lang="en-US" dirty="0" err="1" smtClean="0">
                <a:solidFill>
                  <a:schemeClr val="tx1"/>
                </a:solidFill>
              </a:rPr>
              <a:t>lainnya</a:t>
            </a:r>
            <a:r>
              <a:rPr lang="en-US" dirty="0" smtClean="0">
                <a:solidFill>
                  <a:schemeClr val="tx1"/>
                </a:solidFill>
              </a:rPr>
              <a:t> </a:t>
            </a:r>
            <a:r>
              <a:rPr lang="en-US" dirty="0" err="1" smtClean="0">
                <a:solidFill>
                  <a:schemeClr val="tx1"/>
                </a:solidFill>
              </a:rPr>
              <a:t>sewaktu</a:t>
            </a:r>
            <a:r>
              <a:rPr lang="en-US" dirty="0" smtClean="0">
                <a:solidFill>
                  <a:schemeClr val="tx1"/>
                </a:solidFill>
              </a:rPr>
              <a:t> </a:t>
            </a:r>
            <a:r>
              <a:rPr lang="en-US" dirty="0" err="1" smtClean="0">
                <a:solidFill>
                  <a:schemeClr val="tx1"/>
                </a:solidFill>
              </a:rPr>
              <a:t>melaksanakan</a:t>
            </a:r>
            <a:r>
              <a:rPr lang="en-US" dirty="0" smtClean="0">
                <a:solidFill>
                  <a:schemeClr val="tx1"/>
                </a:solidFill>
              </a:rPr>
              <a:t> </a:t>
            </a:r>
            <a:r>
              <a:rPr lang="en-US" dirty="0" err="1" smtClean="0">
                <a:solidFill>
                  <a:schemeClr val="tx1"/>
                </a:solidFill>
              </a:rPr>
              <a:t>pengabdian</a:t>
            </a:r>
            <a:r>
              <a:rPr lang="en-US" dirty="0" smtClean="0">
                <a:solidFill>
                  <a:schemeClr val="tx1"/>
                </a:solidFill>
              </a:rPr>
              <a:t> </a:t>
            </a:r>
            <a:r>
              <a:rPr lang="en-US" dirty="0" err="1" smtClean="0">
                <a:solidFill>
                  <a:schemeClr val="tx1"/>
                </a:solidFill>
              </a:rPr>
              <a:t>profesi</a:t>
            </a:r>
            <a:r>
              <a:rPr lang="en-US" dirty="0" smtClean="0">
                <a:solidFill>
                  <a:schemeClr val="tx1"/>
                </a:solidFill>
              </a:rPr>
              <a:t> </a:t>
            </a:r>
            <a:r>
              <a:rPr lang="en-US" dirty="0" err="1" smtClean="0">
                <a:solidFill>
                  <a:schemeClr val="tx1"/>
                </a:solidFill>
              </a:rPr>
              <a:t>kependidikan</a:t>
            </a:r>
            <a:r>
              <a:rPr lang="en-US" dirty="0" smtClean="0">
                <a:solidFill>
                  <a:schemeClr val="tx1"/>
                </a:solidFill>
              </a:rPr>
              <a:t>.</a:t>
            </a:r>
            <a:endParaRPr lang="en-US" dirty="0">
              <a:solidFill>
                <a:schemeClr val="tx1"/>
              </a:solidFill>
            </a:endParaRPr>
          </a:p>
        </p:txBody>
      </p:sp>
      <p:sp>
        <p:nvSpPr>
          <p:cNvPr id="6" name="Oval 5"/>
          <p:cNvSpPr/>
          <p:nvPr/>
        </p:nvSpPr>
        <p:spPr>
          <a:xfrm>
            <a:off x="287383" y="4219303"/>
            <a:ext cx="6675120" cy="1867989"/>
          </a:xfrm>
          <a:prstGeom prst="ellipse">
            <a:avLst/>
          </a:prstGeom>
          <a:gradFill>
            <a:gsLst>
              <a:gs pos="0">
                <a:srgbClr val="5E9EFF"/>
              </a:gs>
              <a:gs pos="39999">
                <a:srgbClr val="85C2FF"/>
              </a:gs>
              <a:gs pos="70000">
                <a:srgbClr val="C4D6EB"/>
              </a:gs>
              <a:gs pos="100000">
                <a:srgbClr val="FFEBFA"/>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tx1"/>
                </a:solidFill>
              </a:rPr>
              <a:t>apabila</a:t>
            </a:r>
            <a:r>
              <a:rPr lang="en-US" dirty="0" smtClean="0">
                <a:solidFill>
                  <a:schemeClr val="tx1"/>
                </a:solidFill>
              </a:rPr>
              <a:t> </a:t>
            </a:r>
            <a:r>
              <a:rPr lang="en-US" dirty="0" err="1" smtClean="0">
                <a:solidFill>
                  <a:schemeClr val="tx1"/>
                </a:solidFill>
              </a:rPr>
              <a:t>terjadi</a:t>
            </a:r>
            <a:r>
              <a:rPr lang="en-US" dirty="0" smtClean="0">
                <a:solidFill>
                  <a:schemeClr val="tx1"/>
                </a:solidFill>
              </a:rPr>
              <a:t> </a:t>
            </a:r>
            <a:r>
              <a:rPr lang="en-US" dirty="0" err="1" smtClean="0">
                <a:solidFill>
                  <a:schemeClr val="tx1"/>
                </a:solidFill>
              </a:rPr>
              <a:t>pengaduan</a:t>
            </a:r>
            <a:r>
              <a:rPr lang="en-US" dirty="0" smtClean="0">
                <a:solidFill>
                  <a:schemeClr val="tx1"/>
                </a:solidFill>
              </a:rPr>
              <a:t>, </a:t>
            </a:r>
            <a:r>
              <a:rPr lang="en-US" dirty="0" err="1" smtClean="0">
                <a:solidFill>
                  <a:schemeClr val="tx1"/>
                </a:solidFill>
              </a:rPr>
              <a:t>ada</a:t>
            </a:r>
            <a:r>
              <a:rPr lang="en-US" dirty="0" smtClean="0">
                <a:solidFill>
                  <a:schemeClr val="tx1"/>
                </a:solidFill>
              </a:rPr>
              <a:t> </a:t>
            </a:r>
            <a:r>
              <a:rPr lang="en-US" dirty="0" err="1" smtClean="0">
                <a:solidFill>
                  <a:schemeClr val="tx1"/>
                </a:solidFill>
              </a:rPr>
              <a:t>permintaan</a:t>
            </a:r>
            <a:r>
              <a:rPr lang="en-US" dirty="0" smtClean="0">
                <a:solidFill>
                  <a:schemeClr val="tx1"/>
                </a:solidFill>
              </a:rPr>
              <a:t> </a:t>
            </a:r>
            <a:r>
              <a:rPr lang="en-US" dirty="0" err="1" smtClean="0">
                <a:solidFill>
                  <a:schemeClr val="tx1"/>
                </a:solidFill>
              </a:rPr>
              <a:t>dari</a:t>
            </a:r>
            <a:r>
              <a:rPr lang="en-US" dirty="0" smtClean="0">
                <a:solidFill>
                  <a:schemeClr val="tx1"/>
                </a:solidFill>
              </a:rPr>
              <a:t> </a:t>
            </a:r>
            <a:r>
              <a:rPr lang="en-US" dirty="0" err="1" smtClean="0">
                <a:solidFill>
                  <a:schemeClr val="tx1"/>
                </a:solidFill>
              </a:rPr>
              <a:t>Pengurus</a:t>
            </a:r>
            <a:r>
              <a:rPr lang="en-US" dirty="0" smtClean="0">
                <a:solidFill>
                  <a:schemeClr val="tx1"/>
                </a:solidFill>
              </a:rPr>
              <a:t> PGRI </a:t>
            </a:r>
            <a:r>
              <a:rPr lang="en-US" dirty="0" err="1" smtClean="0">
                <a:solidFill>
                  <a:schemeClr val="tx1"/>
                </a:solidFill>
              </a:rPr>
              <a:t>dan</a:t>
            </a:r>
            <a:r>
              <a:rPr lang="en-US" dirty="0" smtClean="0">
                <a:solidFill>
                  <a:schemeClr val="tx1"/>
                </a:solidFill>
              </a:rPr>
              <a:t> </a:t>
            </a:r>
            <a:r>
              <a:rPr lang="en-US" dirty="0" err="1" smtClean="0">
                <a:solidFill>
                  <a:schemeClr val="tx1"/>
                </a:solidFill>
              </a:rPr>
              <a:t>atau</a:t>
            </a:r>
            <a:r>
              <a:rPr lang="en-US" dirty="0" smtClean="0">
                <a:solidFill>
                  <a:schemeClr val="tx1"/>
                </a:solidFill>
              </a:rPr>
              <a:t> DKGI </a:t>
            </a:r>
            <a:r>
              <a:rPr lang="en-US" dirty="0" err="1" smtClean="0">
                <a:solidFill>
                  <a:schemeClr val="tx1"/>
                </a:solidFill>
              </a:rPr>
              <a:t>menduga</a:t>
            </a:r>
            <a:r>
              <a:rPr lang="en-US" dirty="0" smtClean="0">
                <a:solidFill>
                  <a:schemeClr val="tx1"/>
                </a:solidFill>
              </a:rPr>
              <a:t> </a:t>
            </a:r>
            <a:r>
              <a:rPr lang="en-US" dirty="0" err="1" smtClean="0">
                <a:solidFill>
                  <a:schemeClr val="tx1"/>
                </a:solidFill>
              </a:rPr>
              <a:t>terjadi</a:t>
            </a:r>
            <a:r>
              <a:rPr lang="en-US" dirty="0" smtClean="0">
                <a:solidFill>
                  <a:schemeClr val="tx1"/>
                </a:solidFill>
              </a:rPr>
              <a:t> </a:t>
            </a:r>
            <a:r>
              <a:rPr lang="en-US" dirty="0" err="1" smtClean="0">
                <a:solidFill>
                  <a:schemeClr val="tx1"/>
                </a:solidFill>
              </a:rPr>
              <a:t>adanya</a:t>
            </a:r>
            <a:r>
              <a:rPr lang="en-US" dirty="0" smtClean="0">
                <a:solidFill>
                  <a:schemeClr val="tx1"/>
                </a:solidFill>
              </a:rPr>
              <a:t> </a:t>
            </a:r>
            <a:r>
              <a:rPr lang="en-US" dirty="0" err="1" smtClean="0">
                <a:solidFill>
                  <a:schemeClr val="tx1"/>
                </a:solidFill>
              </a:rPr>
              <a:t>pelanggaran</a:t>
            </a:r>
            <a:r>
              <a:rPr lang="en-US" dirty="0" smtClean="0">
                <a:solidFill>
                  <a:schemeClr val="tx1"/>
                </a:solidFill>
              </a:rPr>
              <a:t> </a:t>
            </a:r>
            <a:r>
              <a:rPr lang="en-US" dirty="0" err="1" smtClean="0">
                <a:solidFill>
                  <a:schemeClr val="tx1"/>
                </a:solidFill>
              </a:rPr>
              <a:t>terhadap</a:t>
            </a:r>
            <a:r>
              <a:rPr lang="en-US" dirty="0" smtClean="0">
                <a:solidFill>
                  <a:schemeClr val="tx1"/>
                </a:solidFill>
              </a:rPr>
              <a:t> </a:t>
            </a:r>
            <a:r>
              <a:rPr lang="en-US" dirty="0" err="1" smtClean="0">
                <a:solidFill>
                  <a:schemeClr val="tx1"/>
                </a:solidFill>
              </a:rPr>
              <a:t>Kode</a:t>
            </a:r>
            <a:r>
              <a:rPr lang="en-US" dirty="0" smtClean="0">
                <a:solidFill>
                  <a:schemeClr val="tx1"/>
                </a:solidFill>
              </a:rPr>
              <a:t> </a:t>
            </a:r>
            <a:r>
              <a:rPr lang="en-US" dirty="0" err="1" smtClean="0">
                <a:solidFill>
                  <a:schemeClr val="tx1"/>
                </a:solidFill>
              </a:rPr>
              <a:t>Etik</a:t>
            </a:r>
            <a:r>
              <a:rPr lang="en-US" dirty="0" smtClean="0">
                <a:solidFill>
                  <a:schemeClr val="tx1"/>
                </a:solidFill>
              </a:rPr>
              <a:t> Guru Indonesia.</a:t>
            </a:r>
            <a:endParaRPr lang="en-US" dirty="0">
              <a:solidFill>
                <a:schemeClr val="tx1"/>
              </a:solidFill>
            </a:endParaRP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6" presetClass="entr" presetSubtype="0" fill="hold" grpId="0" nodeType="clickEffect">
                                  <p:stCondLst>
                                    <p:cond delay="0"/>
                                  </p:stCondLst>
                                  <p:iterate type="lt">
                                    <p:tmPct val="10000"/>
                                  </p:iterate>
                                  <p:childTnLst>
                                    <p:set>
                                      <p:cBhvr>
                                        <p:cTn id="13" dur="1" fill="hold">
                                          <p:stCondLst>
                                            <p:cond delay="0"/>
                                          </p:stCondLst>
                                        </p:cTn>
                                        <p:tgtEl>
                                          <p:spTgt spid="3"/>
                                        </p:tgtEl>
                                        <p:attrNameLst>
                                          <p:attrName>style.visibility</p:attrName>
                                        </p:attrNameLst>
                                      </p:cBhvr>
                                      <p:to>
                                        <p:strVal val="visible"/>
                                      </p:to>
                                    </p:set>
                                    <p:anim by="(-#ppt_w*2)" calcmode="lin" valueType="num">
                                      <p:cBhvr rctx="PPT">
                                        <p:cTn id="14" dur="500" autoRev="1" fill="hold">
                                          <p:stCondLst>
                                            <p:cond delay="0"/>
                                          </p:stCondLst>
                                        </p:cTn>
                                        <p:tgtEl>
                                          <p:spTgt spid="3"/>
                                        </p:tgtEl>
                                        <p:attrNameLst>
                                          <p:attrName>ppt_w</p:attrName>
                                        </p:attrNameLst>
                                      </p:cBhvr>
                                    </p:anim>
                                    <p:anim by="(#ppt_w*0.50)" calcmode="lin" valueType="num">
                                      <p:cBhvr>
                                        <p:cTn id="15" dur="500" decel="50000" autoRev="1" fill="hold">
                                          <p:stCondLst>
                                            <p:cond delay="0"/>
                                          </p:stCondLst>
                                        </p:cTn>
                                        <p:tgtEl>
                                          <p:spTgt spid="3"/>
                                        </p:tgtEl>
                                        <p:attrNameLst>
                                          <p:attrName>ppt_x</p:attrName>
                                        </p:attrNameLst>
                                      </p:cBhvr>
                                    </p:anim>
                                    <p:anim from="(-#ppt_h/2)" to="(#ppt_y)" calcmode="lin" valueType="num">
                                      <p:cBhvr>
                                        <p:cTn id="16" dur="1000" fill="hold">
                                          <p:stCondLst>
                                            <p:cond delay="0"/>
                                          </p:stCondLst>
                                        </p:cTn>
                                        <p:tgtEl>
                                          <p:spTgt spid="3"/>
                                        </p:tgtEl>
                                        <p:attrNameLst>
                                          <p:attrName>ppt_y</p:attrName>
                                        </p:attrNameLst>
                                      </p:cBhvr>
                                    </p:anim>
                                    <p:animRot by="21600000">
                                      <p:cBhvr>
                                        <p:cTn id="17" dur="1000" fill="hold">
                                          <p:stCondLst>
                                            <p:cond delay="0"/>
                                          </p:stCondLst>
                                        </p:cTn>
                                        <p:tgtEl>
                                          <p:spTgt spid="3"/>
                                        </p:tgtEl>
                                        <p:attrNameLst>
                                          <p:attrName>r</p:attrName>
                                        </p:attrNameLst>
                                      </p:cBhvr>
                                    </p:animRot>
                                  </p:childTnLst>
                                </p:cTn>
                              </p:par>
                            </p:childTnLst>
                          </p:cTn>
                        </p:par>
                      </p:childTnLst>
                    </p:cTn>
                  </p:par>
                  <p:par>
                    <p:cTn id="18" fill="hold">
                      <p:stCondLst>
                        <p:cond delay="indefinite"/>
                      </p:stCondLst>
                      <p:childTnLst>
                        <p:par>
                          <p:cTn id="19" fill="hold">
                            <p:stCondLst>
                              <p:cond delay="0"/>
                            </p:stCondLst>
                            <p:childTnLst>
                              <p:par>
                                <p:cTn id="20" presetID="54" presetClass="entr" presetSubtype="0" accel="100000" fill="hold" grpId="1" nodeType="clickEffect">
                                  <p:stCondLst>
                                    <p:cond delay="0"/>
                                  </p:stCondLst>
                                  <p:iterate type="lt">
                                    <p:tmPct val="0"/>
                                  </p:iterate>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strVal val="#ppt_w*0.05"/>
                                          </p:val>
                                        </p:tav>
                                        <p:tav tm="100000">
                                          <p:val>
                                            <p:strVal val="#ppt_w"/>
                                          </p:val>
                                        </p:tav>
                                      </p:tavLst>
                                    </p:anim>
                                    <p:anim calcmode="lin" valueType="num">
                                      <p:cBhvr>
                                        <p:cTn id="23" dur="500" fill="hold"/>
                                        <p:tgtEl>
                                          <p:spTgt spid="3"/>
                                        </p:tgtEl>
                                        <p:attrNameLst>
                                          <p:attrName>ppt_h</p:attrName>
                                        </p:attrNameLst>
                                      </p:cBhvr>
                                      <p:tavLst>
                                        <p:tav tm="0">
                                          <p:val>
                                            <p:strVal val="#ppt_h"/>
                                          </p:val>
                                        </p:tav>
                                        <p:tav tm="100000">
                                          <p:val>
                                            <p:strVal val="#ppt_h"/>
                                          </p:val>
                                        </p:tav>
                                      </p:tavLst>
                                    </p:anim>
                                    <p:anim calcmode="lin" valueType="num">
                                      <p:cBhvr>
                                        <p:cTn id="24" dur="500" fill="hold"/>
                                        <p:tgtEl>
                                          <p:spTgt spid="3"/>
                                        </p:tgtEl>
                                        <p:attrNameLst>
                                          <p:attrName>ppt_x</p:attrName>
                                        </p:attrNameLst>
                                      </p:cBhvr>
                                      <p:tavLst>
                                        <p:tav tm="0">
                                          <p:val>
                                            <p:strVal val="#ppt_x-.2"/>
                                          </p:val>
                                        </p:tav>
                                        <p:tav tm="100000">
                                          <p:val>
                                            <p:strVal val="#ppt_x"/>
                                          </p:val>
                                        </p:tav>
                                      </p:tavLst>
                                    </p:anim>
                                    <p:anim calcmode="lin" valueType="num">
                                      <p:cBhvr>
                                        <p:cTn id="25" dur="500" fill="hold"/>
                                        <p:tgtEl>
                                          <p:spTgt spid="3"/>
                                        </p:tgtEl>
                                        <p:attrNameLst>
                                          <p:attrName>ppt_y</p:attrName>
                                        </p:attrNameLst>
                                      </p:cBhvr>
                                      <p:tavLst>
                                        <p:tav tm="0">
                                          <p:val>
                                            <p:strVal val="#ppt_y"/>
                                          </p:val>
                                        </p:tav>
                                        <p:tav tm="100000">
                                          <p:val>
                                            <p:strVal val="#ppt_y"/>
                                          </p:val>
                                        </p:tav>
                                      </p:tavLst>
                                    </p:anim>
                                    <p:animEffect transition="in" filter="fade">
                                      <p:cBhvr>
                                        <p:cTn id="26" dur="500"/>
                                        <p:tgtEl>
                                          <p:spTgt spid="3"/>
                                        </p:tgtEl>
                                      </p:cBhvr>
                                    </p:animEffect>
                                  </p:childTnLst>
                                </p:cTn>
                              </p:par>
                            </p:childTnLst>
                          </p:cTn>
                        </p:par>
                      </p:childTnLst>
                    </p:cTn>
                  </p:par>
                  <p:par>
                    <p:cTn id="27" fill="hold">
                      <p:stCondLst>
                        <p:cond delay="indefinite"/>
                      </p:stCondLst>
                      <p:childTnLst>
                        <p:par>
                          <p:cTn id="28" fill="hold">
                            <p:stCondLst>
                              <p:cond delay="0"/>
                            </p:stCondLst>
                            <p:childTnLst>
                              <p:par>
                                <p:cTn id="29" presetID="54" presetClass="entr" presetSubtype="0" accel="10000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500" fill="hold"/>
                                        <p:tgtEl>
                                          <p:spTgt spid="5"/>
                                        </p:tgtEl>
                                        <p:attrNameLst>
                                          <p:attrName>ppt_w</p:attrName>
                                        </p:attrNameLst>
                                      </p:cBhvr>
                                      <p:tavLst>
                                        <p:tav tm="0">
                                          <p:val>
                                            <p:strVal val="#ppt_w*0.05"/>
                                          </p:val>
                                        </p:tav>
                                        <p:tav tm="100000">
                                          <p:val>
                                            <p:strVal val="#ppt_w"/>
                                          </p:val>
                                        </p:tav>
                                      </p:tavLst>
                                    </p:anim>
                                    <p:anim calcmode="lin" valueType="num">
                                      <p:cBhvr>
                                        <p:cTn id="32" dur="500" fill="hold"/>
                                        <p:tgtEl>
                                          <p:spTgt spid="5"/>
                                        </p:tgtEl>
                                        <p:attrNameLst>
                                          <p:attrName>ppt_h</p:attrName>
                                        </p:attrNameLst>
                                      </p:cBhvr>
                                      <p:tavLst>
                                        <p:tav tm="0">
                                          <p:val>
                                            <p:strVal val="#ppt_h"/>
                                          </p:val>
                                        </p:tav>
                                        <p:tav tm="100000">
                                          <p:val>
                                            <p:strVal val="#ppt_h"/>
                                          </p:val>
                                        </p:tav>
                                      </p:tavLst>
                                    </p:anim>
                                    <p:anim calcmode="lin" valueType="num">
                                      <p:cBhvr>
                                        <p:cTn id="33" dur="500" fill="hold"/>
                                        <p:tgtEl>
                                          <p:spTgt spid="5"/>
                                        </p:tgtEl>
                                        <p:attrNameLst>
                                          <p:attrName>ppt_x</p:attrName>
                                        </p:attrNameLst>
                                      </p:cBhvr>
                                      <p:tavLst>
                                        <p:tav tm="0">
                                          <p:val>
                                            <p:strVal val="#ppt_x-.2"/>
                                          </p:val>
                                        </p:tav>
                                        <p:tav tm="100000">
                                          <p:val>
                                            <p:strVal val="#ppt_x"/>
                                          </p:val>
                                        </p:tav>
                                      </p:tavLst>
                                    </p:anim>
                                    <p:anim calcmode="lin" valueType="num">
                                      <p:cBhvr>
                                        <p:cTn id="34" dur="500" fill="hold"/>
                                        <p:tgtEl>
                                          <p:spTgt spid="5"/>
                                        </p:tgtEl>
                                        <p:attrNameLst>
                                          <p:attrName>ppt_y</p:attrName>
                                        </p:attrNameLst>
                                      </p:cBhvr>
                                      <p:tavLst>
                                        <p:tav tm="0">
                                          <p:val>
                                            <p:strVal val="#ppt_y"/>
                                          </p:val>
                                        </p:tav>
                                        <p:tav tm="100000">
                                          <p:val>
                                            <p:strVal val="#ppt_y"/>
                                          </p:val>
                                        </p:tav>
                                      </p:tavLst>
                                    </p:anim>
                                    <p:animEffect transition="in" filter="fade">
                                      <p:cBhvr>
                                        <p:cTn id="35" dur="500"/>
                                        <p:tgtEl>
                                          <p:spTgt spid="5"/>
                                        </p:tgtEl>
                                      </p:cBhvr>
                                    </p:animEffect>
                                  </p:childTnLst>
                                </p:cTn>
                              </p:par>
                            </p:childTnLst>
                          </p:cTn>
                        </p:par>
                      </p:childTnLst>
                    </p:cTn>
                  </p:par>
                  <p:par>
                    <p:cTn id="36" fill="hold">
                      <p:stCondLst>
                        <p:cond delay="indefinite"/>
                      </p:stCondLst>
                      <p:childTnLst>
                        <p:par>
                          <p:cTn id="37" fill="hold">
                            <p:stCondLst>
                              <p:cond delay="0"/>
                            </p:stCondLst>
                            <p:childTnLst>
                              <p:par>
                                <p:cTn id="38" presetID="54" presetClass="entr" presetSubtype="0" accel="100000" fill="hold" grpId="0" nodeType="click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p:cTn id="40" dur="500" fill="hold"/>
                                        <p:tgtEl>
                                          <p:spTgt spid="6"/>
                                        </p:tgtEl>
                                        <p:attrNameLst>
                                          <p:attrName>ppt_w</p:attrName>
                                        </p:attrNameLst>
                                      </p:cBhvr>
                                      <p:tavLst>
                                        <p:tav tm="0">
                                          <p:val>
                                            <p:strVal val="#ppt_w*0.05"/>
                                          </p:val>
                                        </p:tav>
                                        <p:tav tm="100000">
                                          <p:val>
                                            <p:strVal val="#ppt_w"/>
                                          </p:val>
                                        </p:tav>
                                      </p:tavLst>
                                    </p:anim>
                                    <p:anim calcmode="lin" valueType="num">
                                      <p:cBhvr>
                                        <p:cTn id="41" dur="500" fill="hold"/>
                                        <p:tgtEl>
                                          <p:spTgt spid="6"/>
                                        </p:tgtEl>
                                        <p:attrNameLst>
                                          <p:attrName>ppt_h</p:attrName>
                                        </p:attrNameLst>
                                      </p:cBhvr>
                                      <p:tavLst>
                                        <p:tav tm="0">
                                          <p:val>
                                            <p:strVal val="#ppt_h"/>
                                          </p:val>
                                        </p:tav>
                                        <p:tav tm="100000">
                                          <p:val>
                                            <p:strVal val="#ppt_h"/>
                                          </p:val>
                                        </p:tav>
                                      </p:tavLst>
                                    </p:anim>
                                    <p:anim calcmode="lin" valueType="num">
                                      <p:cBhvr>
                                        <p:cTn id="42" dur="500" fill="hold"/>
                                        <p:tgtEl>
                                          <p:spTgt spid="6"/>
                                        </p:tgtEl>
                                        <p:attrNameLst>
                                          <p:attrName>ppt_x</p:attrName>
                                        </p:attrNameLst>
                                      </p:cBhvr>
                                      <p:tavLst>
                                        <p:tav tm="0">
                                          <p:val>
                                            <p:strVal val="#ppt_x-.2"/>
                                          </p:val>
                                        </p:tav>
                                        <p:tav tm="100000">
                                          <p:val>
                                            <p:strVal val="#ppt_x"/>
                                          </p:val>
                                        </p:tav>
                                      </p:tavLst>
                                    </p:anim>
                                    <p:anim calcmode="lin" valueType="num">
                                      <p:cBhvr>
                                        <p:cTn id="43" dur="500" fill="hold"/>
                                        <p:tgtEl>
                                          <p:spTgt spid="6"/>
                                        </p:tgtEl>
                                        <p:attrNameLst>
                                          <p:attrName>ppt_y</p:attrName>
                                        </p:attrNameLst>
                                      </p:cBhvr>
                                      <p:tavLst>
                                        <p:tav tm="0">
                                          <p:val>
                                            <p:strVal val="#ppt_y"/>
                                          </p:val>
                                        </p:tav>
                                        <p:tav tm="100000">
                                          <p:val>
                                            <p:strVal val="#ppt_y"/>
                                          </p:val>
                                        </p:tav>
                                      </p:tavLst>
                                    </p:anim>
                                    <p:animEffect transition="in" filter="fade">
                                      <p:cBhvr>
                                        <p:cTn id="4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3" grpId="1" animBg="1"/>
      <p:bldP spid="5" grpId="0" animBg="1"/>
      <p:bldP spid="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404949" y="64393"/>
            <a:ext cx="8236775" cy="1081825"/>
          </a:xfrm>
          <a:prstGeom prst="rect">
            <a:avLst/>
          </a:prstGeom>
        </p:spPr>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a:lstStyle>
          <a:p>
            <a:r>
              <a:rPr lang="en-US" sz="3200" dirty="0" smtClean="0">
                <a:solidFill>
                  <a:schemeClr val="tx1"/>
                </a:solidFill>
              </a:rPr>
              <a:t>PENANGANAN PELANGGARAN KODE ETIK GURU INDONESIA</a:t>
            </a:r>
            <a:endParaRPr lang="en-US" sz="3200" dirty="0">
              <a:solidFill>
                <a:schemeClr val="tx1"/>
              </a:solidFill>
              <a:effectLst/>
            </a:endParaRPr>
          </a:p>
        </p:txBody>
      </p:sp>
      <p:sp>
        <p:nvSpPr>
          <p:cNvPr id="3" name="Rectangle 2"/>
          <p:cNvSpPr/>
          <p:nvPr/>
        </p:nvSpPr>
        <p:spPr>
          <a:xfrm>
            <a:off x="522514" y="1293223"/>
            <a:ext cx="2978332" cy="5355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Proses</a:t>
            </a:r>
            <a:r>
              <a:rPr lang="en-US" dirty="0" smtClean="0"/>
              <a:t> </a:t>
            </a:r>
            <a:r>
              <a:rPr lang="en-US" dirty="0" err="1" smtClean="0"/>
              <a:t>Pengaduan</a:t>
            </a:r>
            <a:endParaRPr lang="en-US" dirty="0"/>
          </a:p>
        </p:txBody>
      </p:sp>
      <p:sp>
        <p:nvSpPr>
          <p:cNvPr id="4" name="Rectangle 3"/>
          <p:cNvSpPr/>
          <p:nvPr/>
        </p:nvSpPr>
        <p:spPr>
          <a:xfrm>
            <a:off x="4611189" y="1763487"/>
            <a:ext cx="3657600" cy="600891"/>
          </a:xfrm>
          <a:prstGeom prst="rect">
            <a:avLst/>
          </a:prstGeom>
          <a:gradFill flip="none" rotWithShape="1">
            <a:gsLst>
              <a:gs pos="0">
                <a:schemeClr val="accent1">
                  <a:lumMod val="50000"/>
                </a:schemeClr>
              </a:gs>
              <a:gs pos="39999">
                <a:srgbClr val="85C2FF"/>
              </a:gs>
              <a:gs pos="70000">
                <a:srgbClr val="C4D6EB"/>
              </a:gs>
              <a:gs pos="100000">
                <a:srgbClr val="FFEBFA"/>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smtClean="0">
                <a:solidFill>
                  <a:schemeClr val="tx1"/>
                </a:solidFill>
              </a:rPr>
              <a:t>mengajukan</a:t>
            </a:r>
            <a:r>
              <a:rPr lang="en-US" sz="2000" dirty="0" smtClean="0">
                <a:solidFill>
                  <a:schemeClr val="tx1"/>
                </a:solidFill>
              </a:rPr>
              <a:t> </a:t>
            </a:r>
            <a:r>
              <a:rPr lang="en-US" sz="2000" dirty="0" err="1" smtClean="0">
                <a:solidFill>
                  <a:schemeClr val="tx1"/>
                </a:solidFill>
              </a:rPr>
              <a:t>melalui</a:t>
            </a:r>
            <a:r>
              <a:rPr lang="en-US" sz="2000" dirty="0" smtClean="0">
                <a:solidFill>
                  <a:schemeClr val="tx1"/>
                </a:solidFill>
              </a:rPr>
              <a:t> </a:t>
            </a:r>
            <a:r>
              <a:rPr lang="en-US" sz="2000" dirty="0" err="1" smtClean="0">
                <a:solidFill>
                  <a:schemeClr val="tx1"/>
                </a:solidFill>
              </a:rPr>
              <a:t>surat</a:t>
            </a:r>
            <a:r>
              <a:rPr lang="en-US" sz="2000" dirty="0" smtClean="0">
                <a:solidFill>
                  <a:schemeClr val="tx1"/>
                </a:solidFill>
              </a:rPr>
              <a:t> </a:t>
            </a:r>
            <a:r>
              <a:rPr lang="en-US" sz="2000" dirty="0" err="1" smtClean="0">
                <a:solidFill>
                  <a:schemeClr val="tx1"/>
                </a:solidFill>
              </a:rPr>
              <a:t>pengaduan</a:t>
            </a:r>
            <a:r>
              <a:rPr lang="en-US" sz="2000" dirty="0" smtClean="0">
                <a:solidFill>
                  <a:schemeClr val="tx1"/>
                </a:solidFill>
              </a:rPr>
              <a:t> </a:t>
            </a:r>
            <a:r>
              <a:rPr lang="en-US" sz="2000" dirty="0" err="1" smtClean="0">
                <a:solidFill>
                  <a:schemeClr val="tx1"/>
                </a:solidFill>
              </a:rPr>
              <a:t>kepada</a:t>
            </a:r>
            <a:r>
              <a:rPr lang="en-US" sz="2000" dirty="0" smtClean="0">
                <a:solidFill>
                  <a:schemeClr val="tx1"/>
                </a:solidFill>
              </a:rPr>
              <a:t> DKGI</a:t>
            </a:r>
            <a:endParaRPr lang="en-US" sz="2000" dirty="0">
              <a:solidFill>
                <a:schemeClr val="tx1"/>
              </a:solidFill>
            </a:endParaRPr>
          </a:p>
        </p:txBody>
      </p:sp>
      <p:sp>
        <p:nvSpPr>
          <p:cNvPr id="5" name="Rectangle 4"/>
          <p:cNvSpPr/>
          <p:nvPr/>
        </p:nvSpPr>
        <p:spPr>
          <a:xfrm>
            <a:off x="243839" y="2320834"/>
            <a:ext cx="4249784" cy="1519645"/>
          </a:xfrm>
          <a:prstGeom prst="rect">
            <a:avLst/>
          </a:prstGeom>
          <a:gradFill>
            <a:gsLst>
              <a:gs pos="0">
                <a:schemeClr val="accent1">
                  <a:lumMod val="50000"/>
                </a:schemeClr>
              </a:gs>
              <a:gs pos="39999">
                <a:srgbClr val="85C2FF"/>
              </a:gs>
              <a:gs pos="70000">
                <a:srgbClr val="C4D6EB"/>
              </a:gs>
              <a:gs pos="100000">
                <a:srgbClr val="FFEBFA"/>
              </a:gs>
            </a:gsLst>
            <a:path path="circle">
              <a:fillToRect l="100000" t="100000"/>
            </a:path>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smtClean="0">
                <a:solidFill>
                  <a:schemeClr val="tx1"/>
                </a:solidFill>
              </a:rPr>
              <a:t>diajukan</a:t>
            </a:r>
            <a:r>
              <a:rPr lang="en-US" sz="2000" dirty="0" smtClean="0">
                <a:solidFill>
                  <a:schemeClr val="tx1"/>
                </a:solidFill>
              </a:rPr>
              <a:t> </a:t>
            </a:r>
            <a:r>
              <a:rPr lang="en-US" sz="2000" dirty="0" err="1" smtClean="0">
                <a:solidFill>
                  <a:schemeClr val="tx1"/>
                </a:solidFill>
              </a:rPr>
              <a:t>secara</a:t>
            </a:r>
            <a:r>
              <a:rPr lang="en-US" sz="2000" dirty="0" smtClean="0">
                <a:solidFill>
                  <a:schemeClr val="tx1"/>
                </a:solidFill>
              </a:rPr>
              <a:t> </a:t>
            </a:r>
            <a:r>
              <a:rPr lang="en-US" sz="2000" dirty="0" err="1" smtClean="0">
                <a:solidFill>
                  <a:schemeClr val="tx1"/>
                </a:solidFill>
              </a:rPr>
              <a:t>tertulis</a:t>
            </a:r>
            <a:r>
              <a:rPr lang="en-US" sz="2000" dirty="0" smtClean="0">
                <a:solidFill>
                  <a:schemeClr val="tx1"/>
                </a:solidFill>
              </a:rPr>
              <a:t> </a:t>
            </a:r>
            <a:r>
              <a:rPr lang="en-US" sz="2000" dirty="0" err="1" smtClean="0">
                <a:solidFill>
                  <a:schemeClr val="tx1"/>
                </a:solidFill>
              </a:rPr>
              <a:t>dan</a:t>
            </a:r>
            <a:r>
              <a:rPr lang="en-US" sz="2000" dirty="0" smtClean="0">
                <a:solidFill>
                  <a:schemeClr val="tx1"/>
                </a:solidFill>
              </a:rPr>
              <a:t> </a:t>
            </a:r>
            <a:r>
              <a:rPr lang="en-US" sz="2000" dirty="0" err="1" smtClean="0">
                <a:solidFill>
                  <a:schemeClr val="tx1"/>
                </a:solidFill>
              </a:rPr>
              <a:t>dilengkapi</a:t>
            </a:r>
            <a:r>
              <a:rPr lang="en-US" sz="2000" dirty="0" smtClean="0">
                <a:solidFill>
                  <a:schemeClr val="tx1"/>
                </a:solidFill>
              </a:rPr>
              <a:t> </a:t>
            </a:r>
            <a:r>
              <a:rPr lang="en-US" sz="2000" dirty="0" err="1" smtClean="0">
                <a:solidFill>
                  <a:schemeClr val="tx1"/>
                </a:solidFill>
              </a:rPr>
              <a:t>dengan</a:t>
            </a:r>
            <a:r>
              <a:rPr lang="en-US" sz="2000" dirty="0" smtClean="0">
                <a:solidFill>
                  <a:schemeClr val="tx1"/>
                </a:solidFill>
              </a:rPr>
              <a:t> </a:t>
            </a:r>
            <a:r>
              <a:rPr lang="en-US" sz="2000" dirty="0" err="1" smtClean="0">
                <a:solidFill>
                  <a:schemeClr val="tx1"/>
                </a:solidFill>
              </a:rPr>
              <a:t>berbagai</a:t>
            </a:r>
            <a:r>
              <a:rPr lang="en-US" sz="2000" dirty="0" smtClean="0">
                <a:solidFill>
                  <a:schemeClr val="tx1"/>
                </a:solidFill>
              </a:rPr>
              <a:t> </a:t>
            </a:r>
            <a:r>
              <a:rPr lang="en-US" sz="2000" dirty="0" err="1" smtClean="0">
                <a:solidFill>
                  <a:schemeClr val="tx1"/>
                </a:solidFill>
              </a:rPr>
              <a:t>identitas</a:t>
            </a:r>
            <a:r>
              <a:rPr lang="en-US" sz="2000" dirty="0" smtClean="0">
                <a:solidFill>
                  <a:schemeClr val="tx1"/>
                </a:solidFill>
              </a:rPr>
              <a:t> </a:t>
            </a:r>
            <a:r>
              <a:rPr lang="en-US" sz="2000" dirty="0" err="1" smtClean="0">
                <a:solidFill>
                  <a:schemeClr val="tx1"/>
                </a:solidFill>
              </a:rPr>
              <a:t>pengaduan</a:t>
            </a:r>
            <a:r>
              <a:rPr lang="en-US" sz="2000" dirty="0" smtClean="0">
                <a:solidFill>
                  <a:schemeClr val="tx1"/>
                </a:solidFill>
              </a:rPr>
              <a:t> yang </a:t>
            </a:r>
            <a:r>
              <a:rPr lang="en-US" sz="2000" dirty="0" err="1" smtClean="0">
                <a:solidFill>
                  <a:schemeClr val="tx1"/>
                </a:solidFill>
              </a:rPr>
              <a:t>diajukan</a:t>
            </a:r>
            <a:r>
              <a:rPr lang="en-US" sz="2000" dirty="0" smtClean="0">
                <a:solidFill>
                  <a:schemeClr val="tx1"/>
                </a:solidFill>
              </a:rPr>
              <a:t> </a:t>
            </a:r>
            <a:r>
              <a:rPr lang="en-US" sz="2000" dirty="0" err="1" smtClean="0">
                <a:solidFill>
                  <a:schemeClr val="tx1"/>
                </a:solidFill>
              </a:rPr>
              <a:t>dan</a:t>
            </a:r>
            <a:r>
              <a:rPr lang="en-US" sz="2000" dirty="0" smtClean="0">
                <a:solidFill>
                  <a:schemeClr val="tx1"/>
                </a:solidFill>
              </a:rPr>
              <a:t> </a:t>
            </a:r>
            <a:r>
              <a:rPr lang="en-US" sz="2000" dirty="0" err="1" smtClean="0">
                <a:solidFill>
                  <a:schemeClr val="tx1"/>
                </a:solidFill>
              </a:rPr>
              <a:t>bukti-bukti</a:t>
            </a:r>
            <a:r>
              <a:rPr lang="en-US" sz="2000" dirty="0" smtClean="0">
                <a:solidFill>
                  <a:schemeClr val="tx1"/>
                </a:solidFill>
              </a:rPr>
              <a:t> yang </a:t>
            </a:r>
            <a:r>
              <a:rPr lang="en-US" sz="2000" dirty="0" err="1" smtClean="0">
                <a:solidFill>
                  <a:schemeClr val="tx1"/>
                </a:solidFill>
              </a:rPr>
              <a:t>memperkuat</a:t>
            </a:r>
            <a:r>
              <a:rPr lang="en-US" sz="2000" dirty="0" smtClean="0">
                <a:solidFill>
                  <a:schemeClr val="tx1"/>
                </a:solidFill>
              </a:rPr>
              <a:t> </a:t>
            </a:r>
            <a:r>
              <a:rPr lang="en-US" sz="2000" dirty="0" err="1" smtClean="0">
                <a:solidFill>
                  <a:schemeClr val="tx1"/>
                </a:solidFill>
              </a:rPr>
              <a:t>dan</a:t>
            </a:r>
            <a:r>
              <a:rPr lang="en-US" sz="2000" dirty="0" smtClean="0">
                <a:solidFill>
                  <a:schemeClr val="tx1"/>
                </a:solidFill>
              </a:rPr>
              <a:t> </a:t>
            </a:r>
            <a:r>
              <a:rPr lang="en-US" sz="2000" dirty="0" err="1" smtClean="0">
                <a:solidFill>
                  <a:schemeClr val="tx1"/>
                </a:solidFill>
              </a:rPr>
              <a:t>menunjang</a:t>
            </a:r>
            <a:endParaRPr lang="en-US" sz="2000" dirty="0">
              <a:solidFill>
                <a:schemeClr val="tx1"/>
              </a:solidFill>
            </a:endParaRPr>
          </a:p>
        </p:txBody>
      </p:sp>
      <p:sp>
        <p:nvSpPr>
          <p:cNvPr id="6" name="Rectangle 5"/>
          <p:cNvSpPr/>
          <p:nvPr/>
        </p:nvSpPr>
        <p:spPr>
          <a:xfrm>
            <a:off x="274320" y="4167050"/>
            <a:ext cx="8569233" cy="2050869"/>
          </a:xfrm>
          <a:prstGeom prst="rect">
            <a:avLst/>
          </a:prstGeom>
          <a:gradFill>
            <a:gsLst>
              <a:gs pos="0">
                <a:schemeClr val="accent1">
                  <a:lumMod val="50000"/>
                </a:schemeClr>
              </a:gs>
              <a:gs pos="39999">
                <a:srgbClr val="85C2FF"/>
              </a:gs>
              <a:gs pos="70000">
                <a:srgbClr val="C4D6EB"/>
              </a:gs>
              <a:gs pos="100000">
                <a:srgbClr val="FFEBFA"/>
              </a:gs>
            </a:gsLst>
            <a:path path="circle">
              <a:fillToRect l="100000" t="100000"/>
            </a:path>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smtClean="0">
                <a:solidFill>
                  <a:schemeClr val="tx1"/>
                </a:solidFill>
              </a:rPr>
              <a:t>Apabila</a:t>
            </a:r>
            <a:r>
              <a:rPr lang="en-US" sz="2000" dirty="0" smtClean="0">
                <a:solidFill>
                  <a:schemeClr val="tx1"/>
                </a:solidFill>
              </a:rPr>
              <a:t> </a:t>
            </a:r>
            <a:r>
              <a:rPr lang="en-US" sz="2000" dirty="0" err="1" smtClean="0">
                <a:solidFill>
                  <a:schemeClr val="tx1"/>
                </a:solidFill>
              </a:rPr>
              <a:t>surat</a:t>
            </a:r>
            <a:r>
              <a:rPr lang="en-US" sz="2000" dirty="0" smtClean="0">
                <a:solidFill>
                  <a:schemeClr val="tx1"/>
                </a:solidFill>
              </a:rPr>
              <a:t> </a:t>
            </a:r>
            <a:r>
              <a:rPr lang="en-US" sz="2000" dirty="0" err="1" smtClean="0">
                <a:solidFill>
                  <a:schemeClr val="tx1"/>
                </a:solidFill>
              </a:rPr>
              <a:t>pengaduan</a:t>
            </a:r>
            <a:r>
              <a:rPr lang="en-US" sz="2000" dirty="0" smtClean="0">
                <a:solidFill>
                  <a:schemeClr val="tx1"/>
                </a:solidFill>
              </a:rPr>
              <a:t> </a:t>
            </a:r>
            <a:r>
              <a:rPr lang="en-US" sz="2000" dirty="0" err="1" smtClean="0">
                <a:solidFill>
                  <a:schemeClr val="tx1"/>
                </a:solidFill>
              </a:rPr>
              <a:t>pertama</a:t>
            </a:r>
            <a:r>
              <a:rPr lang="en-US" sz="2000" dirty="0" smtClean="0">
                <a:solidFill>
                  <a:schemeClr val="tx1"/>
                </a:solidFill>
              </a:rPr>
              <a:t> kali </a:t>
            </a:r>
            <a:r>
              <a:rPr lang="en-US" sz="2000" dirty="0" err="1" smtClean="0">
                <a:solidFill>
                  <a:schemeClr val="tx1"/>
                </a:solidFill>
              </a:rPr>
              <a:t>bukan</a:t>
            </a:r>
            <a:r>
              <a:rPr lang="en-US" sz="2000" dirty="0" smtClean="0">
                <a:solidFill>
                  <a:schemeClr val="tx1"/>
                </a:solidFill>
              </a:rPr>
              <a:t> </a:t>
            </a:r>
            <a:r>
              <a:rPr lang="en-US" sz="2000" dirty="0" err="1" smtClean="0">
                <a:solidFill>
                  <a:schemeClr val="tx1"/>
                </a:solidFill>
              </a:rPr>
              <a:t>diterima</a:t>
            </a:r>
            <a:r>
              <a:rPr lang="en-US" sz="2000" dirty="0" smtClean="0">
                <a:solidFill>
                  <a:schemeClr val="tx1"/>
                </a:solidFill>
              </a:rPr>
              <a:t> </a:t>
            </a:r>
            <a:r>
              <a:rPr lang="en-US" sz="2000" dirty="0" err="1" smtClean="0">
                <a:solidFill>
                  <a:schemeClr val="tx1"/>
                </a:solidFill>
              </a:rPr>
              <a:t>oleh</a:t>
            </a:r>
            <a:r>
              <a:rPr lang="en-US" sz="2000" dirty="0" smtClean="0">
                <a:solidFill>
                  <a:schemeClr val="tx1"/>
                </a:solidFill>
              </a:rPr>
              <a:t> </a:t>
            </a:r>
            <a:r>
              <a:rPr lang="en-US" sz="2000" dirty="0" err="1" smtClean="0">
                <a:solidFill>
                  <a:schemeClr val="tx1"/>
                </a:solidFill>
              </a:rPr>
              <a:t>pengurus</a:t>
            </a:r>
            <a:r>
              <a:rPr lang="en-US" sz="2000" dirty="0" smtClean="0">
                <a:solidFill>
                  <a:schemeClr val="tx1"/>
                </a:solidFill>
              </a:rPr>
              <a:t> DKGI </a:t>
            </a:r>
            <a:r>
              <a:rPr lang="en-US" sz="2000" dirty="0" err="1" smtClean="0">
                <a:solidFill>
                  <a:schemeClr val="tx1"/>
                </a:solidFill>
              </a:rPr>
              <a:t>Provinsi</a:t>
            </a:r>
            <a:r>
              <a:rPr lang="en-US" sz="2000" dirty="0" smtClean="0">
                <a:solidFill>
                  <a:schemeClr val="tx1"/>
                </a:solidFill>
              </a:rPr>
              <a:t> </a:t>
            </a:r>
            <a:r>
              <a:rPr lang="en-US" sz="2000" dirty="0" err="1" smtClean="0">
                <a:solidFill>
                  <a:schemeClr val="tx1"/>
                </a:solidFill>
              </a:rPr>
              <a:t>dan</a:t>
            </a:r>
            <a:r>
              <a:rPr lang="en-US" sz="2000" dirty="0" smtClean="0">
                <a:solidFill>
                  <a:schemeClr val="tx1"/>
                </a:solidFill>
              </a:rPr>
              <a:t> </a:t>
            </a:r>
            <a:r>
              <a:rPr lang="en-US" sz="2000" dirty="0" err="1" smtClean="0">
                <a:solidFill>
                  <a:schemeClr val="tx1"/>
                </a:solidFill>
              </a:rPr>
              <a:t>atau</a:t>
            </a:r>
            <a:r>
              <a:rPr lang="en-US" sz="2000" dirty="0" smtClean="0">
                <a:solidFill>
                  <a:schemeClr val="tx1"/>
                </a:solidFill>
              </a:rPr>
              <a:t> </a:t>
            </a:r>
            <a:r>
              <a:rPr lang="en-US" sz="2000" dirty="0" err="1" smtClean="0">
                <a:solidFill>
                  <a:schemeClr val="tx1"/>
                </a:solidFill>
              </a:rPr>
              <a:t>Kabupaten</a:t>
            </a:r>
            <a:r>
              <a:rPr lang="en-US" sz="2000" dirty="0" smtClean="0">
                <a:solidFill>
                  <a:schemeClr val="tx1"/>
                </a:solidFill>
              </a:rPr>
              <a:t>/</a:t>
            </a:r>
            <a:r>
              <a:rPr lang="en-US" sz="2000" dirty="0" err="1" smtClean="0">
                <a:solidFill>
                  <a:schemeClr val="tx1"/>
                </a:solidFill>
              </a:rPr>
              <a:t>kota</a:t>
            </a:r>
            <a:r>
              <a:rPr lang="en-US" sz="2000" dirty="0" smtClean="0">
                <a:solidFill>
                  <a:schemeClr val="tx1"/>
                </a:solidFill>
              </a:rPr>
              <a:t>, </a:t>
            </a:r>
            <a:r>
              <a:rPr lang="en-US" sz="2000" dirty="0" err="1" smtClean="0">
                <a:solidFill>
                  <a:schemeClr val="tx1"/>
                </a:solidFill>
              </a:rPr>
              <a:t>maka</a:t>
            </a:r>
            <a:r>
              <a:rPr lang="en-US" sz="2000" dirty="0" smtClean="0">
                <a:solidFill>
                  <a:schemeClr val="tx1"/>
                </a:solidFill>
              </a:rPr>
              <a:t> paling </a:t>
            </a:r>
            <a:r>
              <a:rPr lang="en-US" sz="2000" dirty="0" err="1" smtClean="0">
                <a:solidFill>
                  <a:schemeClr val="tx1"/>
                </a:solidFill>
              </a:rPr>
              <a:t>lambat</a:t>
            </a:r>
            <a:r>
              <a:rPr lang="en-US" sz="2000" dirty="0" smtClean="0">
                <a:solidFill>
                  <a:schemeClr val="tx1"/>
                </a:solidFill>
              </a:rPr>
              <a:t> </a:t>
            </a:r>
            <a:r>
              <a:rPr lang="en-US" sz="2000" dirty="0" err="1" smtClean="0">
                <a:solidFill>
                  <a:schemeClr val="tx1"/>
                </a:solidFill>
              </a:rPr>
              <a:t>dua</a:t>
            </a:r>
            <a:r>
              <a:rPr lang="en-US" sz="2000" dirty="0" smtClean="0">
                <a:solidFill>
                  <a:schemeClr val="tx1"/>
                </a:solidFill>
              </a:rPr>
              <a:t> </a:t>
            </a:r>
            <a:r>
              <a:rPr lang="en-US" sz="2000" dirty="0" err="1" smtClean="0">
                <a:solidFill>
                  <a:schemeClr val="tx1"/>
                </a:solidFill>
              </a:rPr>
              <a:t>minggu</a:t>
            </a:r>
            <a:r>
              <a:rPr lang="en-US" sz="2000" dirty="0" smtClean="0">
                <a:solidFill>
                  <a:schemeClr val="tx1"/>
                </a:solidFill>
              </a:rPr>
              <a:t> </a:t>
            </a:r>
            <a:r>
              <a:rPr lang="en-US" sz="2000" dirty="0" err="1" smtClean="0">
                <a:solidFill>
                  <a:schemeClr val="tx1"/>
                </a:solidFill>
              </a:rPr>
              <a:t>setelah</a:t>
            </a:r>
            <a:r>
              <a:rPr lang="en-US" sz="2000" dirty="0" smtClean="0">
                <a:solidFill>
                  <a:schemeClr val="tx1"/>
                </a:solidFill>
              </a:rPr>
              <a:t> </a:t>
            </a:r>
            <a:r>
              <a:rPr lang="en-US" sz="2000" dirty="0" err="1" smtClean="0">
                <a:solidFill>
                  <a:schemeClr val="tx1"/>
                </a:solidFill>
              </a:rPr>
              <a:t>diterimanya</a:t>
            </a:r>
            <a:r>
              <a:rPr lang="en-US" sz="2000" dirty="0" smtClean="0">
                <a:solidFill>
                  <a:schemeClr val="tx1"/>
                </a:solidFill>
              </a:rPr>
              <a:t> </a:t>
            </a:r>
            <a:r>
              <a:rPr lang="en-US" sz="2000" dirty="0" err="1" smtClean="0">
                <a:solidFill>
                  <a:schemeClr val="tx1"/>
                </a:solidFill>
              </a:rPr>
              <a:t>surat</a:t>
            </a:r>
            <a:r>
              <a:rPr lang="en-US" sz="2000" dirty="0" smtClean="0">
                <a:solidFill>
                  <a:schemeClr val="tx1"/>
                </a:solidFill>
              </a:rPr>
              <a:t> </a:t>
            </a:r>
            <a:r>
              <a:rPr lang="en-US" sz="2000" dirty="0" err="1" smtClean="0">
                <a:solidFill>
                  <a:schemeClr val="tx1"/>
                </a:solidFill>
              </a:rPr>
              <a:t>pengaduan</a:t>
            </a:r>
            <a:r>
              <a:rPr lang="en-US" sz="2000" dirty="0" smtClean="0">
                <a:solidFill>
                  <a:schemeClr val="tx1"/>
                </a:solidFill>
              </a:rPr>
              <a:t> </a:t>
            </a:r>
            <a:r>
              <a:rPr lang="en-US" sz="2000" dirty="0" err="1" smtClean="0">
                <a:solidFill>
                  <a:schemeClr val="tx1"/>
                </a:solidFill>
              </a:rPr>
              <a:t>tersebut</a:t>
            </a:r>
            <a:r>
              <a:rPr lang="en-US" sz="2000" dirty="0" smtClean="0">
                <a:solidFill>
                  <a:schemeClr val="tx1"/>
                </a:solidFill>
              </a:rPr>
              <a:t> </a:t>
            </a:r>
            <a:r>
              <a:rPr lang="en-US" sz="2000" dirty="0" err="1" smtClean="0">
                <a:solidFill>
                  <a:schemeClr val="tx1"/>
                </a:solidFill>
              </a:rPr>
              <a:t>harus</a:t>
            </a:r>
            <a:r>
              <a:rPr lang="en-US" sz="2000" dirty="0" smtClean="0">
                <a:solidFill>
                  <a:schemeClr val="tx1"/>
                </a:solidFill>
              </a:rPr>
              <a:t> </a:t>
            </a:r>
            <a:r>
              <a:rPr lang="en-US" sz="2000" dirty="0" err="1" smtClean="0">
                <a:solidFill>
                  <a:schemeClr val="tx1"/>
                </a:solidFill>
              </a:rPr>
              <a:t>segera</a:t>
            </a:r>
            <a:r>
              <a:rPr lang="en-US" sz="2000" dirty="0" smtClean="0">
                <a:solidFill>
                  <a:schemeClr val="tx1"/>
                </a:solidFill>
              </a:rPr>
              <a:t> </a:t>
            </a:r>
            <a:r>
              <a:rPr lang="en-US" sz="2000" dirty="0" err="1" smtClean="0">
                <a:solidFill>
                  <a:schemeClr val="tx1"/>
                </a:solidFill>
              </a:rPr>
              <a:t>diteruskan</a:t>
            </a:r>
            <a:r>
              <a:rPr lang="en-US" sz="2000" dirty="0" smtClean="0">
                <a:solidFill>
                  <a:schemeClr val="tx1"/>
                </a:solidFill>
              </a:rPr>
              <a:t> </a:t>
            </a:r>
            <a:r>
              <a:rPr lang="en-US" sz="2000" dirty="0" err="1" smtClean="0">
                <a:solidFill>
                  <a:schemeClr val="tx1"/>
                </a:solidFill>
              </a:rPr>
              <a:t>kepada</a:t>
            </a:r>
            <a:r>
              <a:rPr lang="en-US" sz="2000" dirty="0" smtClean="0">
                <a:solidFill>
                  <a:schemeClr val="tx1"/>
                </a:solidFill>
              </a:rPr>
              <a:t> DKGI </a:t>
            </a:r>
            <a:r>
              <a:rPr lang="en-US" sz="2000" dirty="0" err="1" smtClean="0">
                <a:solidFill>
                  <a:schemeClr val="tx1"/>
                </a:solidFill>
              </a:rPr>
              <a:t>Kabupaten</a:t>
            </a:r>
            <a:r>
              <a:rPr lang="en-US" sz="2000" dirty="0" smtClean="0">
                <a:solidFill>
                  <a:schemeClr val="tx1"/>
                </a:solidFill>
              </a:rPr>
              <a:t>/</a:t>
            </a:r>
            <a:r>
              <a:rPr lang="en-US" sz="2000" dirty="0" err="1" smtClean="0">
                <a:solidFill>
                  <a:schemeClr val="tx1"/>
                </a:solidFill>
              </a:rPr>
              <a:t>kota</a:t>
            </a:r>
            <a:r>
              <a:rPr lang="en-US" sz="2000" dirty="0" smtClean="0">
                <a:solidFill>
                  <a:schemeClr val="tx1"/>
                </a:solidFill>
              </a:rPr>
              <a:t> </a:t>
            </a:r>
            <a:r>
              <a:rPr lang="en-US" sz="2000" dirty="0" err="1" smtClean="0">
                <a:solidFill>
                  <a:schemeClr val="tx1"/>
                </a:solidFill>
              </a:rPr>
              <a:t>dimana</a:t>
            </a:r>
            <a:r>
              <a:rPr lang="en-US" sz="2000" dirty="0" smtClean="0">
                <a:solidFill>
                  <a:schemeClr val="tx1"/>
                </a:solidFill>
              </a:rPr>
              <a:t> </a:t>
            </a:r>
            <a:r>
              <a:rPr lang="en-US" sz="2000" dirty="0" err="1" smtClean="0">
                <a:solidFill>
                  <a:schemeClr val="tx1"/>
                </a:solidFill>
              </a:rPr>
              <a:t>terjadinya</a:t>
            </a:r>
            <a:r>
              <a:rPr lang="en-US" sz="2000" dirty="0" smtClean="0">
                <a:solidFill>
                  <a:schemeClr val="tx1"/>
                </a:solidFill>
              </a:rPr>
              <a:t> </a:t>
            </a:r>
            <a:r>
              <a:rPr lang="en-US" sz="2000" dirty="0" err="1" smtClean="0">
                <a:solidFill>
                  <a:schemeClr val="tx1"/>
                </a:solidFill>
              </a:rPr>
              <a:t>kejadian</a:t>
            </a:r>
            <a:r>
              <a:rPr lang="en-US" sz="2000" dirty="0" smtClean="0">
                <a:solidFill>
                  <a:schemeClr val="tx1"/>
                </a:solidFill>
              </a:rPr>
              <a:t> </a:t>
            </a:r>
            <a:r>
              <a:rPr lang="en-US" sz="2000" dirty="0" err="1" smtClean="0">
                <a:solidFill>
                  <a:schemeClr val="tx1"/>
                </a:solidFill>
              </a:rPr>
              <a:t>tersebut</a:t>
            </a:r>
            <a:r>
              <a:rPr lang="en-US" sz="2000" dirty="0" smtClean="0">
                <a:solidFill>
                  <a:schemeClr val="tx1"/>
                </a:solidFill>
              </a:rPr>
              <a:t> </a:t>
            </a:r>
            <a:r>
              <a:rPr lang="en-US" sz="2000" dirty="0" err="1" smtClean="0">
                <a:solidFill>
                  <a:schemeClr val="tx1"/>
                </a:solidFill>
              </a:rPr>
              <a:t>diajukan</a:t>
            </a:r>
            <a:r>
              <a:rPr lang="en-US" sz="2000" dirty="0" smtClean="0">
                <a:solidFill>
                  <a:schemeClr val="tx1"/>
                </a:solidFill>
              </a:rPr>
              <a:t>.</a:t>
            </a:r>
            <a:endParaRPr lang="en-US" sz="2000" dirty="0">
              <a:solidFill>
                <a:schemeClr val="tx1"/>
              </a:solidFill>
            </a:endParaRPr>
          </a:p>
        </p:txBody>
      </p:sp>
    </p:spTree>
  </p:cSld>
  <p:clrMapOvr>
    <a:masterClrMapping/>
  </p:clrMapOvr>
  <p:transition spd="med">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50" presetClass="entr" presetSubtype="0" decel="10000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1000" fill="hold"/>
                                        <p:tgtEl>
                                          <p:spTgt spid="3"/>
                                        </p:tgtEl>
                                        <p:attrNameLst>
                                          <p:attrName>ppt_w</p:attrName>
                                        </p:attrNameLst>
                                      </p:cBhvr>
                                      <p:tavLst>
                                        <p:tav tm="0">
                                          <p:val>
                                            <p:strVal val="#ppt_w+.3"/>
                                          </p:val>
                                        </p:tav>
                                        <p:tav tm="100000">
                                          <p:val>
                                            <p:strVal val="#ppt_w"/>
                                          </p:val>
                                        </p:tav>
                                      </p:tavLst>
                                    </p:anim>
                                    <p:anim calcmode="lin" valueType="num">
                                      <p:cBhvr>
                                        <p:cTn id="26" dur="1000" fill="hold"/>
                                        <p:tgtEl>
                                          <p:spTgt spid="3"/>
                                        </p:tgtEl>
                                        <p:attrNameLst>
                                          <p:attrName>ppt_h</p:attrName>
                                        </p:attrNameLst>
                                      </p:cBhvr>
                                      <p:tavLst>
                                        <p:tav tm="0">
                                          <p:val>
                                            <p:strVal val="#ppt_h"/>
                                          </p:val>
                                        </p:tav>
                                        <p:tav tm="100000">
                                          <p:val>
                                            <p:strVal val="#ppt_h"/>
                                          </p:val>
                                        </p:tav>
                                      </p:tavLst>
                                    </p:anim>
                                    <p:animEffect transition="in" filter="fade">
                                      <p:cBhvr>
                                        <p:cTn id="27" dur="10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50" presetClass="entr" presetSubtype="0" decel="100000"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 calcmode="lin" valueType="num">
                                      <p:cBhvr>
                                        <p:cTn id="32" dur="1000" fill="hold"/>
                                        <p:tgtEl>
                                          <p:spTgt spid="4"/>
                                        </p:tgtEl>
                                        <p:attrNameLst>
                                          <p:attrName>ppt_w</p:attrName>
                                        </p:attrNameLst>
                                      </p:cBhvr>
                                      <p:tavLst>
                                        <p:tav tm="0">
                                          <p:val>
                                            <p:strVal val="#ppt_w+.3"/>
                                          </p:val>
                                        </p:tav>
                                        <p:tav tm="100000">
                                          <p:val>
                                            <p:strVal val="#ppt_w"/>
                                          </p:val>
                                        </p:tav>
                                      </p:tavLst>
                                    </p:anim>
                                    <p:anim calcmode="lin" valueType="num">
                                      <p:cBhvr>
                                        <p:cTn id="33" dur="1000" fill="hold"/>
                                        <p:tgtEl>
                                          <p:spTgt spid="4"/>
                                        </p:tgtEl>
                                        <p:attrNameLst>
                                          <p:attrName>ppt_h</p:attrName>
                                        </p:attrNameLst>
                                      </p:cBhvr>
                                      <p:tavLst>
                                        <p:tav tm="0">
                                          <p:val>
                                            <p:strVal val="#ppt_h"/>
                                          </p:val>
                                        </p:tav>
                                        <p:tav tm="100000">
                                          <p:val>
                                            <p:strVal val="#ppt_h"/>
                                          </p:val>
                                        </p:tav>
                                      </p:tavLst>
                                    </p:anim>
                                    <p:animEffect transition="in" filter="fade">
                                      <p:cBhvr>
                                        <p:cTn id="34" dur="1000"/>
                                        <p:tgtEl>
                                          <p:spTgt spid="4"/>
                                        </p:tgtEl>
                                      </p:cBhvr>
                                    </p:animEffect>
                                  </p:childTnLst>
                                </p:cTn>
                              </p:par>
                            </p:childTnLst>
                          </p:cTn>
                        </p:par>
                      </p:childTnLst>
                    </p:cTn>
                  </p:par>
                  <p:par>
                    <p:cTn id="35" fill="hold">
                      <p:stCondLst>
                        <p:cond delay="indefinite"/>
                      </p:stCondLst>
                      <p:childTnLst>
                        <p:par>
                          <p:cTn id="36" fill="hold">
                            <p:stCondLst>
                              <p:cond delay="0"/>
                            </p:stCondLst>
                            <p:childTnLst>
                              <p:par>
                                <p:cTn id="37" presetID="50" presetClass="entr" presetSubtype="0" decel="100000" fill="hold" grpId="0" nodeType="clickEffect">
                                  <p:stCondLst>
                                    <p:cond delay="0"/>
                                  </p:stCondLst>
                                  <p:childTnLst>
                                    <p:set>
                                      <p:cBhvr>
                                        <p:cTn id="38" dur="1" fill="hold">
                                          <p:stCondLst>
                                            <p:cond delay="0"/>
                                          </p:stCondLst>
                                        </p:cTn>
                                        <p:tgtEl>
                                          <p:spTgt spid="5"/>
                                        </p:tgtEl>
                                        <p:attrNameLst>
                                          <p:attrName>style.visibility</p:attrName>
                                        </p:attrNameLst>
                                      </p:cBhvr>
                                      <p:to>
                                        <p:strVal val="visible"/>
                                      </p:to>
                                    </p:set>
                                    <p:anim calcmode="lin" valueType="num">
                                      <p:cBhvr>
                                        <p:cTn id="39" dur="1000" fill="hold"/>
                                        <p:tgtEl>
                                          <p:spTgt spid="5"/>
                                        </p:tgtEl>
                                        <p:attrNameLst>
                                          <p:attrName>ppt_w</p:attrName>
                                        </p:attrNameLst>
                                      </p:cBhvr>
                                      <p:tavLst>
                                        <p:tav tm="0">
                                          <p:val>
                                            <p:strVal val="#ppt_w+.3"/>
                                          </p:val>
                                        </p:tav>
                                        <p:tav tm="100000">
                                          <p:val>
                                            <p:strVal val="#ppt_w"/>
                                          </p:val>
                                        </p:tav>
                                      </p:tavLst>
                                    </p:anim>
                                    <p:anim calcmode="lin" valueType="num">
                                      <p:cBhvr>
                                        <p:cTn id="40" dur="1000" fill="hold"/>
                                        <p:tgtEl>
                                          <p:spTgt spid="5"/>
                                        </p:tgtEl>
                                        <p:attrNameLst>
                                          <p:attrName>ppt_h</p:attrName>
                                        </p:attrNameLst>
                                      </p:cBhvr>
                                      <p:tavLst>
                                        <p:tav tm="0">
                                          <p:val>
                                            <p:strVal val="#ppt_h"/>
                                          </p:val>
                                        </p:tav>
                                        <p:tav tm="100000">
                                          <p:val>
                                            <p:strVal val="#ppt_h"/>
                                          </p:val>
                                        </p:tav>
                                      </p:tavLst>
                                    </p:anim>
                                    <p:animEffect transition="in" filter="fade">
                                      <p:cBhvr>
                                        <p:cTn id="41" dur="1000"/>
                                        <p:tgtEl>
                                          <p:spTgt spid="5"/>
                                        </p:tgtEl>
                                      </p:cBhvr>
                                    </p:animEffect>
                                  </p:childTnLst>
                                </p:cTn>
                              </p:par>
                            </p:childTnLst>
                          </p:cTn>
                        </p:par>
                      </p:childTnLst>
                    </p:cTn>
                  </p:par>
                  <p:par>
                    <p:cTn id="42" fill="hold">
                      <p:stCondLst>
                        <p:cond delay="indefinite"/>
                      </p:stCondLst>
                      <p:childTnLst>
                        <p:par>
                          <p:cTn id="43" fill="hold">
                            <p:stCondLst>
                              <p:cond delay="0"/>
                            </p:stCondLst>
                            <p:childTnLst>
                              <p:par>
                                <p:cTn id="44" presetID="50" presetClass="entr" presetSubtype="0" decel="100000" fill="hold" grpId="0" nodeType="clickEffect">
                                  <p:stCondLst>
                                    <p:cond delay="0"/>
                                  </p:stCondLst>
                                  <p:childTnLst>
                                    <p:set>
                                      <p:cBhvr>
                                        <p:cTn id="45" dur="1" fill="hold">
                                          <p:stCondLst>
                                            <p:cond delay="0"/>
                                          </p:stCondLst>
                                        </p:cTn>
                                        <p:tgtEl>
                                          <p:spTgt spid="6"/>
                                        </p:tgtEl>
                                        <p:attrNameLst>
                                          <p:attrName>style.visibility</p:attrName>
                                        </p:attrNameLst>
                                      </p:cBhvr>
                                      <p:to>
                                        <p:strVal val="visible"/>
                                      </p:to>
                                    </p:set>
                                    <p:anim calcmode="lin" valueType="num">
                                      <p:cBhvr>
                                        <p:cTn id="46" dur="1000" fill="hold"/>
                                        <p:tgtEl>
                                          <p:spTgt spid="6"/>
                                        </p:tgtEl>
                                        <p:attrNameLst>
                                          <p:attrName>ppt_w</p:attrName>
                                        </p:attrNameLst>
                                      </p:cBhvr>
                                      <p:tavLst>
                                        <p:tav tm="0">
                                          <p:val>
                                            <p:strVal val="#ppt_w+.3"/>
                                          </p:val>
                                        </p:tav>
                                        <p:tav tm="100000">
                                          <p:val>
                                            <p:strVal val="#ppt_w"/>
                                          </p:val>
                                        </p:tav>
                                      </p:tavLst>
                                    </p:anim>
                                    <p:anim calcmode="lin" valueType="num">
                                      <p:cBhvr>
                                        <p:cTn id="47" dur="1000" fill="hold"/>
                                        <p:tgtEl>
                                          <p:spTgt spid="6"/>
                                        </p:tgtEl>
                                        <p:attrNameLst>
                                          <p:attrName>ppt_h</p:attrName>
                                        </p:attrNameLst>
                                      </p:cBhvr>
                                      <p:tavLst>
                                        <p:tav tm="0">
                                          <p:val>
                                            <p:strVal val="#ppt_h"/>
                                          </p:val>
                                        </p:tav>
                                        <p:tav tm="100000">
                                          <p:val>
                                            <p:strVal val="#ppt_h"/>
                                          </p:val>
                                        </p:tav>
                                      </p:tavLst>
                                    </p:anim>
                                    <p:animEffect transition="in" filter="fade">
                                      <p:cBhvr>
                                        <p:cTn id="48"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animBg="1"/>
      <p:bldP spid="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404949" y="64393"/>
            <a:ext cx="8236775" cy="1081825"/>
          </a:xfrm>
          <a:prstGeom prst="rect">
            <a:avLst/>
          </a:prstGeom>
        </p:spPr>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a:lstStyle>
          <a:p>
            <a:r>
              <a:rPr lang="en-US" sz="3200" dirty="0" smtClean="0">
                <a:solidFill>
                  <a:schemeClr val="tx1"/>
                </a:solidFill>
              </a:rPr>
              <a:t>PENANGANAN PELANGGARAN KODE ETIK GURU INDONESIA</a:t>
            </a:r>
            <a:endParaRPr lang="en-US" sz="3200" dirty="0">
              <a:solidFill>
                <a:schemeClr val="tx1"/>
              </a:solidFill>
              <a:effectLst/>
            </a:endParaRPr>
          </a:p>
        </p:txBody>
      </p:sp>
      <p:sp>
        <p:nvSpPr>
          <p:cNvPr id="3" name="Rectangle 2"/>
          <p:cNvSpPr/>
          <p:nvPr/>
        </p:nvSpPr>
        <p:spPr>
          <a:xfrm>
            <a:off x="339634" y="1162594"/>
            <a:ext cx="2834640" cy="54864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smtClean="0"/>
              <a:t>Pengkajian</a:t>
            </a:r>
            <a:endParaRPr lang="en-US" sz="2000" dirty="0"/>
          </a:p>
        </p:txBody>
      </p:sp>
      <p:sp>
        <p:nvSpPr>
          <p:cNvPr id="4" name="Rectangle 3"/>
          <p:cNvSpPr/>
          <p:nvPr/>
        </p:nvSpPr>
        <p:spPr>
          <a:xfrm>
            <a:off x="209006" y="1802675"/>
            <a:ext cx="7942217" cy="627016"/>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smtClean="0">
                <a:solidFill>
                  <a:schemeClr val="tx1"/>
                </a:solidFill>
              </a:rPr>
              <a:t>mempelajari</a:t>
            </a:r>
            <a:r>
              <a:rPr lang="en-US" sz="2000" dirty="0" smtClean="0">
                <a:solidFill>
                  <a:schemeClr val="tx1"/>
                </a:solidFill>
              </a:rPr>
              <a:t> </a:t>
            </a:r>
            <a:r>
              <a:rPr lang="en-US" sz="2000" dirty="0" err="1" smtClean="0">
                <a:solidFill>
                  <a:schemeClr val="tx1"/>
                </a:solidFill>
              </a:rPr>
              <a:t>identitas</a:t>
            </a:r>
            <a:r>
              <a:rPr lang="en-US" sz="2000" dirty="0" smtClean="0">
                <a:solidFill>
                  <a:schemeClr val="tx1"/>
                </a:solidFill>
              </a:rPr>
              <a:t> </a:t>
            </a:r>
            <a:r>
              <a:rPr lang="en-US" sz="2000" dirty="0" err="1" smtClean="0">
                <a:solidFill>
                  <a:schemeClr val="tx1"/>
                </a:solidFill>
              </a:rPr>
              <a:t>pengaduan</a:t>
            </a:r>
            <a:r>
              <a:rPr lang="en-US" sz="2000" dirty="0" smtClean="0">
                <a:solidFill>
                  <a:schemeClr val="tx1"/>
                </a:solidFill>
              </a:rPr>
              <a:t> </a:t>
            </a:r>
            <a:r>
              <a:rPr lang="en-US" sz="2000" dirty="0" err="1" smtClean="0">
                <a:solidFill>
                  <a:schemeClr val="tx1"/>
                </a:solidFill>
              </a:rPr>
              <a:t>dan</a:t>
            </a:r>
            <a:r>
              <a:rPr lang="en-US" sz="2000" dirty="0" smtClean="0">
                <a:solidFill>
                  <a:schemeClr val="tx1"/>
                </a:solidFill>
              </a:rPr>
              <a:t> </a:t>
            </a:r>
            <a:r>
              <a:rPr lang="en-US" sz="2000" dirty="0" err="1" smtClean="0">
                <a:solidFill>
                  <a:schemeClr val="tx1"/>
                </a:solidFill>
              </a:rPr>
              <a:t>berkas-berkas</a:t>
            </a:r>
            <a:r>
              <a:rPr lang="en-US" sz="2000" dirty="0" smtClean="0">
                <a:solidFill>
                  <a:schemeClr val="tx1"/>
                </a:solidFill>
              </a:rPr>
              <a:t> </a:t>
            </a:r>
            <a:r>
              <a:rPr lang="en-US" sz="2000" dirty="0" err="1" smtClean="0">
                <a:solidFill>
                  <a:schemeClr val="tx1"/>
                </a:solidFill>
              </a:rPr>
              <a:t>sebagai</a:t>
            </a:r>
            <a:r>
              <a:rPr lang="en-US" sz="2000" dirty="0" smtClean="0">
                <a:solidFill>
                  <a:schemeClr val="tx1"/>
                </a:solidFill>
              </a:rPr>
              <a:t> </a:t>
            </a:r>
            <a:r>
              <a:rPr lang="en-US" sz="2000" dirty="0" err="1" smtClean="0">
                <a:solidFill>
                  <a:schemeClr val="tx1"/>
                </a:solidFill>
              </a:rPr>
              <a:t>bukti</a:t>
            </a:r>
            <a:r>
              <a:rPr lang="en-US" sz="2000" dirty="0" smtClean="0">
                <a:solidFill>
                  <a:schemeClr val="tx1"/>
                </a:solidFill>
              </a:rPr>
              <a:t> </a:t>
            </a:r>
            <a:r>
              <a:rPr lang="en-US" sz="2000" dirty="0" err="1" smtClean="0">
                <a:solidFill>
                  <a:schemeClr val="tx1"/>
                </a:solidFill>
              </a:rPr>
              <a:t>tertulis</a:t>
            </a:r>
            <a:r>
              <a:rPr lang="en-US" sz="2000" dirty="0" smtClean="0">
                <a:solidFill>
                  <a:schemeClr val="tx1"/>
                </a:solidFill>
              </a:rPr>
              <a:t> yang </a:t>
            </a:r>
            <a:r>
              <a:rPr lang="en-US" sz="2000" dirty="0" err="1" smtClean="0">
                <a:solidFill>
                  <a:schemeClr val="tx1"/>
                </a:solidFill>
              </a:rPr>
              <a:t>diajukan</a:t>
            </a:r>
            <a:endParaRPr lang="en-US" sz="2000" dirty="0">
              <a:solidFill>
                <a:schemeClr val="tx1"/>
              </a:solidFill>
            </a:endParaRPr>
          </a:p>
        </p:txBody>
      </p:sp>
      <p:sp>
        <p:nvSpPr>
          <p:cNvPr id="5" name="Rectangle 4"/>
          <p:cNvSpPr/>
          <p:nvPr/>
        </p:nvSpPr>
        <p:spPr>
          <a:xfrm>
            <a:off x="910044" y="2490652"/>
            <a:ext cx="7942217" cy="644434"/>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mengambil</a:t>
            </a:r>
            <a:r>
              <a:rPr lang="en-US" dirty="0" smtClean="0"/>
              <a:t> </a:t>
            </a:r>
            <a:r>
              <a:rPr lang="en-US" dirty="0" err="1" smtClean="0"/>
              <a:t>kesimpulan</a:t>
            </a:r>
            <a:r>
              <a:rPr lang="en-US" dirty="0" smtClean="0"/>
              <a:t> </a:t>
            </a:r>
            <a:r>
              <a:rPr lang="en-US" dirty="0" err="1" smtClean="0"/>
              <a:t>sementara</a:t>
            </a:r>
            <a:r>
              <a:rPr lang="en-US" dirty="0" smtClean="0"/>
              <a:t> </a:t>
            </a:r>
            <a:r>
              <a:rPr lang="en-US" dirty="0" err="1" smtClean="0"/>
              <a:t>absah</a:t>
            </a:r>
            <a:r>
              <a:rPr lang="en-US" dirty="0" smtClean="0"/>
              <a:t> </a:t>
            </a:r>
            <a:r>
              <a:rPr lang="en-US" dirty="0" err="1" smtClean="0"/>
              <a:t>dan</a:t>
            </a:r>
            <a:r>
              <a:rPr lang="en-US" dirty="0" smtClean="0"/>
              <a:t> </a:t>
            </a:r>
            <a:r>
              <a:rPr lang="en-US" dirty="0" err="1" smtClean="0"/>
              <a:t>tidaknya</a:t>
            </a:r>
            <a:r>
              <a:rPr lang="en-US" dirty="0" smtClean="0"/>
              <a:t> </a:t>
            </a:r>
            <a:r>
              <a:rPr lang="en-US" dirty="0" err="1" smtClean="0"/>
              <a:t>surat</a:t>
            </a:r>
            <a:r>
              <a:rPr lang="en-US" dirty="0" smtClean="0"/>
              <a:t> </a:t>
            </a:r>
            <a:r>
              <a:rPr lang="en-US" dirty="0" err="1" smtClean="0"/>
              <a:t>pengaduan</a:t>
            </a:r>
            <a:r>
              <a:rPr lang="en-US" dirty="0" smtClean="0"/>
              <a:t> </a:t>
            </a:r>
            <a:r>
              <a:rPr lang="en-US" dirty="0" err="1" smtClean="0"/>
              <a:t>tersebut</a:t>
            </a:r>
            <a:endParaRPr lang="en-US" dirty="0"/>
          </a:p>
        </p:txBody>
      </p:sp>
      <p:sp>
        <p:nvSpPr>
          <p:cNvPr id="6" name="Rectangle 5"/>
          <p:cNvSpPr/>
          <p:nvPr/>
        </p:nvSpPr>
        <p:spPr>
          <a:xfrm>
            <a:off x="383177" y="3243942"/>
            <a:ext cx="7942217" cy="535577"/>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smtClean="0">
                <a:solidFill>
                  <a:schemeClr val="bg1"/>
                </a:solidFill>
              </a:rPr>
              <a:t>Mempelajari</a:t>
            </a:r>
            <a:r>
              <a:rPr lang="en-US" sz="2000" dirty="0" smtClean="0">
                <a:solidFill>
                  <a:schemeClr val="bg1"/>
                </a:solidFill>
              </a:rPr>
              <a:t> </a:t>
            </a:r>
            <a:r>
              <a:rPr lang="en-US" sz="2000" dirty="0" err="1" smtClean="0">
                <a:solidFill>
                  <a:schemeClr val="bg1"/>
                </a:solidFill>
              </a:rPr>
              <a:t>masalah</a:t>
            </a:r>
            <a:r>
              <a:rPr lang="en-US" sz="2000" dirty="0" smtClean="0">
                <a:solidFill>
                  <a:schemeClr val="bg1"/>
                </a:solidFill>
              </a:rPr>
              <a:t> </a:t>
            </a:r>
            <a:r>
              <a:rPr lang="en-US" sz="2000" dirty="0" err="1" smtClean="0">
                <a:solidFill>
                  <a:schemeClr val="bg1"/>
                </a:solidFill>
              </a:rPr>
              <a:t>lebih</a:t>
            </a:r>
            <a:r>
              <a:rPr lang="en-US" sz="2000" dirty="0" smtClean="0">
                <a:solidFill>
                  <a:schemeClr val="bg1"/>
                </a:solidFill>
              </a:rPr>
              <a:t> </a:t>
            </a:r>
            <a:r>
              <a:rPr lang="en-US" sz="2000" dirty="0" err="1" smtClean="0">
                <a:solidFill>
                  <a:schemeClr val="bg1"/>
                </a:solidFill>
              </a:rPr>
              <a:t>dalam</a:t>
            </a:r>
            <a:r>
              <a:rPr lang="en-US" sz="2000" dirty="0" smtClean="0">
                <a:solidFill>
                  <a:schemeClr val="bg1"/>
                </a:solidFill>
              </a:rPr>
              <a:t> </a:t>
            </a:r>
            <a:r>
              <a:rPr lang="en-US" sz="2000" dirty="0" err="1" smtClean="0">
                <a:solidFill>
                  <a:schemeClr val="bg1"/>
                </a:solidFill>
              </a:rPr>
              <a:t>dan</a:t>
            </a:r>
            <a:r>
              <a:rPr lang="en-US" sz="2000" dirty="0" smtClean="0">
                <a:solidFill>
                  <a:schemeClr val="bg1"/>
                </a:solidFill>
              </a:rPr>
              <a:t> </a:t>
            </a:r>
            <a:r>
              <a:rPr lang="en-US" sz="2000" dirty="0" err="1" smtClean="0">
                <a:solidFill>
                  <a:schemeClr val="bg1"/>
                </a:solidFill>
              </a:rPr>
              <a:t>luas</a:t>
            </a:r>
            <a:r>
              <a:rPr lang="en-US" sz="2000" dirty="0" smtClean="0">
                <a:solidFill>
                  <a:schemeClr val="bg1"/>
                </a:solidFill>
              </a:rPr>
              <a:t> </a:t>
            </a:r>
            <a:r>
              <a:rPr lang="en-US" sz="2000" dirty="0" err="1" smtClean="0">
                <a:solidFill>
                  <a:schemeClr val="bg1"/>
                </a:solidFill>
              </a:rPr>
              <a:t>lagi</a:t>
            </a:r>
            <a:r>
              <a:rPr lang="en-US" sz="2000" dirty="0" smtClean="0">
                <a:solidFill>
                  <a:schemeClr val="bg1"/>
                </a:solidFill>
              </a:rPr>
              <a:t>, </a:t>
            </a:r>
            <a:r>
              <a:rPr lang="en-US" sz="2000" dirty="0" err="1" smtClean="0">
                <a:solidFill>
                  <a:schemeClr val="bg1"/>
                </a:solidFill>
              </a:rPr>
              <a:t>dengan</a:t>
            </a:r>
            <a:r>
              <a:rPr lang="en-US" sz="2000" dirty="0" smtClean="0">
                <a:solidFill>
                  <a:schemeClr val="bg1"/>
                </a:solidFill>
              </a:rPr>
              <a:t> </a:t>
            </a:r>
            <a:r>
              <a:rPr lang="en-US" sz="2000" dirty="0" err="1" smtClean="0">
                <a:solidFill>
                  <a:schemeClr val="bg1"/>
                </a:solidFill>
              </a:rPr>
              <a:t>cara</a:t>
            </a:r>
            <a:r>
              <a:rPr lang="en-US" sz="2000" dirty="0" smtClean="0">
                <a:solidFill>
                  <a:schemeClr val="bg1"/>
                </a:solidFill>
              </a:rPr>
              <a:t> </a:t>
            </a:r>
            <a:endParaRPr lang="en-US" sz="2000" dirty="0">
              <a:solidFill>
                <a:schemeClr val="bg1"/>
              </a:solidFill>
            </a:endParaRPr>
          </a:p>
        </p:txBody>
      </p:sp>
      <p:sp>
        <p:nvSpPr>
          <p:cNvPr id="7" name="Rectangle 6"/>
          <p:cNvSpPr/>
          <p:nvPr/>
        </p:nvSpPr>
        <p:spPr>
          <a:xfrm>
            <a:off x="274321" y="5852160"/>
            <a:ext cx="8294914" cy="770709"/>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melakukan</a:t>
            </a:r>
            <a:r>
              <a:rPr lang="en-US" dirty="0" smtClean="0"/>
              <a:t> </a:t>
            </a:r>
            <a:r>
              <a:rPr lang="en-US" dirty="0" err="1" smtClean="0"/>
              <a:t>sidang</a:t>
            </a:r>
            <a:r>
              <a:rPr lang="en-US" dirty="0" smtClean="0"/>
              <a:t> DKGI </a:t>
            </a:r>
            <a:r>
              <a:rPr lang="en-US" dirty="0" err="1" smtClean="0"/>
              <a:t>secara</a:t>
            </a:r>
            <a:r>
              <a:rPr lang="en-US" dirty="0" smtClean="0"/>
              <a:t> </a:t>
            </a:r>
            <a:r>
              <a:rPr lang="en-US" dirty="0" err="1" smtClean="0"/>
              <a:t>lengkap</a:t>
            </a:r>
            <a:r>
              <a:rPr lang="en-US" dirty="0" smtClean="0"/>
              <a:t> </a:t>
            </a:r>
            <a:r>
              <a:rPr lang="en-US" dirty="0" err="1" smtClean="0"/>
              <a:t>untuk</a:t>
            </a:r>
            <a:r>
              <a:rPr lang="en-US" dirty="0" smtClean="0"/>
              <a:t> </a:t>
            </a:r>
            <a:r>
              <a:rPr lang="en-US" dirty="0" err="1" smtClean="0"/>
              <a:t>bermusyawarah</a:t>
            </a:r>
            <a:r>
              <a:rPr lang="en-US" dirty="0" smtClean="0"/>
              <a:t> </a:t>
            </a:r>
            <a:r>
              <a:rPr lang="en-US" dirty="0" err="1" smtClean="0"/>
              <a:t>dalam</a:t>
            </a:r>
            <a:r>
              <a:rPr lang="en-US" dirty="0" smtClean="0"/>
              <a:t> </a:t>
            </a:r>
            <a:r>
              <a:rPr lang="en-US" dirty="0" err="1" smtClean="0"/>
              <a:t>menentukan</a:t>
            </a:r>
            <a:r>
              <a:rPr lang="en-US" dirty="0" smtClean="0"/>
              <a:t> </a:t>
            </a:r>
            <a:r>
              <a:rPr lang="en-US" dirty="0" err="1" smtClean="0"/>
              <a:t>persiapan</a:t>
            </a:r>
            <a:r>
              <a:rPr lang="en-US" dirty="0" smtClean="0"/>
              <a:t> </a:t>
            </a:r>
            <a:r>
              <a:rPr lang="en-US" dirty="0" err="1" smtClean="0"/>
              <a:t>sidang–sidang</a:t>
            </a:r>
            <a:r>
              <a:rPr lang="en-US" dirty="0" smtClean="0"/>
              <a:t> </a:t>
            </a:r>
            <a:r>
              <a:rPr lang="en-US" dirty="0" err="1" smtClean="0"/>
              <a:t>selanjutnya</a:t>
            </a:r>
            <a:r>
              <a:rPr lang="en-US" dirty="0" smtClean="0"/>
              <a:t>.</a:t>
            </a:r>
            <a:endParaRPr lang="en-US" dirty="0"/>
          </a:p>
        </p:txBody>
      </p:sp>
      <p:sp>
        <p:nvSpPr>
          <p:cNvPr id="8" name="Rectangle 7"/>
          <p:cNvSpPr/>
          <p:nvPr/>
        </p:nvSpPr>
        <p:spPr>
          <a:xfrm>
            <a:off x="561702" y="4062549"/>
            <a:ext cx="2991394" cy="431074"/>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mengundang</a:t>
            </a:r>
            <a:r>
              <a:rPr lang="en-US" dirty="0" smtClean="0"/>
              <a:t> </a:t>
            </a:r>
            <a:r>
              <a:rPr lang="en-US" dirty="0" err="1" smtClean="0"/>
              <a:t>pengadu</a:t>
            </a:r>
            <a:r>
              <a:rPr lang="en-US" dirty="0" smtClean="0"/>
              <a:t> </a:t>
            </a:r>
            <a:endParaRPr lang="en-US" dirty="0"/>
          </a:p>
        </p:txBody>
      </p:sp>
      <p:sp>
        <p:nvSpPr>
          <p:cNvPr id="10" name="Rectangle 9"/>
          <p:cNvSpPr/>
          <p:nvPr/>
        </p:nvSpPr>
        <p:spPr>
          <a:xfrm>
            <a:off x="4532810" y="4019006"/>
            <a:ext cx="3670663" cy="513806"/>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mengundang</a:t>
            </a:r>
            <a:r>
              <a:rPr lang="en-US" dirty="0" smtClean="0"/>
              <a:t> </a:t>
            </a:r>
            <a:r>
              <a:rPr lang="en-US" dirty="0" err="1" smtClean="0"/>
              <a:t>saksi</a:t>
            </a:r>
            <a:r>
              <a:rPr lang="en-US" dirty="0" smtClean="0"/>
              <a:t> </a:t>
            </a:r>
            <a:r>
              <a:rPr lang="en-US" dirty="0" err="1" smtClean="0"/>
              <a:t>dari</a:t>
            </a:r>
            <a:r>
              <a:rPr lang="en-US" dirty="0" smtClean="0"/>
              <a:t> </a:t>
            </a:r>
            <a:r>
              <a:rPr lang="en-US" dirty="0" err="1" smtClean="0"/>
              <a:t>para</a:t>
            </a:r>
            <a:r>
              <a:rPr lang="en-US" dirty="0" smtClean="0"/>
              <a:t> </a:t>
            </a:r>
            <a:r>
              <a:rPr lang="en-US" dirty="0" err="1" smtClean="0"/>
              <a:t>pihak</a:t>
            </a:r>
            <a:r>
              <a:rPr lang="en-US" dirty="0" smtClean="0"/>
              <a:t> </a:t>
            </a:r>
            <a:r>
              <a:rPr lang="en-US" dirty="0" err="1" smtClean="0"/>
              <a:t>secara</a:t>
            </a:r>
            <a:r>
              <a:rPr lang="en-US" dirty="0" smtClean="0"/>
              <a:t> </a:t>
            </a:r>
            <a:r>
              <a:rPr lang="en-US" dirty="0" err="1" smtClean="0"/>
              <a:t>terpisah</a:t>
            </a:r>
            <a:r>
              <a:rPr lang="en-US" dirty="0" smtClean="0"/>
              <a:t> </a:t>
            </a:r>
            <a:endParaRPr lang="en-US" dirty="0"/>
          </a:p>
        </p:txBody>
      </p:sp>
      <p:sp>
        <p:nvSpPr>
          <p:cNvPr id="11" name="Rectangle 10"/>
          <p:cNvSpPr/>
          <p:nvPr/>
        </p:nvSpPr>
        <p:spPr>
          <a:xfrm>
            <a:off x="783772" y="4715691"/>
            <a:ext cx="3143793" cy="67491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melakukan</a:t>
            </a:r>
            <a:r>
              <a:rPr lang="en-US" dirty="0" smtClean="0"/>
              <a:t> </a:t>
            </a:r>
            <a:r>
              <a:rPr lang="en-US" dirty="0" err="1" smtClean="0"/>
              <a:t>kunjungan</a:t>
            </a:r>
            <a:r>
              <a:rPr lang="en-US" dirty="0" smtClean="0"/>
              <a:t> </a:t>
            </a:r>
            <a:r>
              <a:rPr lang="en-US" dirty="0" err="1" smtClean="0"/>
              <a:t>ke</a:t>
            </a:r>
            <a:r>
              <a:rPr lang="en-US" dirty="0" smtClean="0"/>
              <a:t> </a:t>
            </a:r>
            <a:r>
              <a:rPr lang="en-US" dirty="0" err="1" smtClean="0"/>
              <a:t>tempat</a:t>
            </a:r>
            <a:r>
              <a:rPr lang="en-US" dirty="0" smtClean="0"/>
              <a:t> </a:t>
            </a:r>
            <a:r>
              <a:rPr lang="en-US" dirty="0" err="1" smtClean="0"/>
              <a:t>terjadinya</a:t>
            </a:r>
            <a:r>
              <a:rPr lang="en-US" dirty="0" smtClean="0"/>
              <a:t> </a:t>
            </a:r>
            <a:r>
              <a:rPr lang="en-US" dirty="0" err="1" smtClean="0"/>
              <a:t>kejadian</a:t>
            </a:r>
            <a:endParaRPr lang="en-US" dirty="0"/>
          </a:p>
        </p:txBody>
      </p:sp>
      <p:sp>
        <p:nvSpPr>
          <p:cNvPr id="12" name="Rectangle 11"/>
          <p:cNvSpPr/>
          <p:nvPr/>
        </p:nvSpPr>
        <p:spPr>
          <a:xfrm>
            <a:off x="4297680" y="4715691"/>
            <a:ext cx="4119154" cy="940526"/>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mengundang</a:t>
            </a:r>
            <a:r>
              <a:rPr lang="en-US" dirty="0" smtClean="0"/>
              <a:t> </a:t>
            </a:r>
            <a:r>
              <a:rPr lang="en-US" dirty="0" err="1" smtClean="0"/>
              <a:t>pihak-pihak</a:t>
            </a:r>
            <a:r>
              <a:rPr lang="en-US" dirty="0" smtClean="0"/>
              <a:t> </a:t>
            </a:r>
            <a:r>
              <a:rPr lang="en-US" dirty="0" err="1" smtClean="0"/>
              <a:t>tertentu</a:t>
            </a:r>
            <a:r>
              <a:rPr lang="en-US" dirty="0" smtClean="0"/>
              <a:t> yang </a:t>
            </a:r>
            <a:r>
              <a:rPr lang="en-US" dirty="0" err="1" smtClean="0"/>
              <a:t>sesuai</a:t>
            </a:r>
            <a:r>
              <a:rPr lang="en-US" dirty="0" smtClean="0"/>
              <a:t> </a:t>
            </a:r>
            <a:r>
              <a:rPr lang="en-US" dirty="0" err="1" smtClean="0"/>
              <a:t>dengan</a:t>
            </a:r>
            <a:r>
              <a:rPr lang="en-US" dirty="0" smtClean="0"/>
              <a:t> </a:t>
            </a:r>
            <a:r>
              <a:rPr lang="en-US" dirty="0" err="1" smtClean="0"/>
              <a:t>masalah</a:t>
            </a:r>
            <a:r>
              <a:rPr lang="en-US" dirty="0" smtClean="0"/>
              <a:t> yang </a:t>
            </a:r>
            <a:r>
              <a:rPr lang="en-US" dirty="0" err="1" smtClean="0"/>
              <a:t>diajukan</a:t>
            </a:r>
            <a:r>
              <a:rPr lang="en-US" dirty="0" smtClean="0"/>
              <a:t> </a:t>
            </a:r>
            <a:r>
              <a:rPr lang="en-US" dirty="0" err="1" smtClean="0"/>
              <a:t>untuk</a:t>
            </a:r>
            <a:r>
              <a:rPr lang="en-US" dirty="0" smtClean="0"/>
              <a:t> </a:t>
            </a:r>
            <a:r>
              <a:rPr lang="en-US" dirty="0" err="1" smtClean="0"/>
              <a:t>dijadikan</a:t>
            </a:r>
            <a:r>
              <a:rPr lang="en-US" dirty="0" smtClean="0"/>
              <a:t> </a:t>
            </a:r>
            <a:r>
              <a:rPr lang="en-US" dirty="0" err="1" smtClean="0"/>
              <a:t>saksi</a:t>
            </a:r>
            <a:r>
              <a:rPr lang="en-US" dirty="0" smtClean="0"/>
              <a:t> </a:t>
            </a:r>
            <a:r>
              <a:rPr lang="en-US" dirty="0" err="1" smtClean="0"/>
              <a:t>ahli</a:t>
            </a:r>
            <a:endParaRPr lang="en-US" dirty="0"/>
          </a:p>
        </p:txBody>
      </p:sp>
    </p:spTree>
  </p:cSld>
  <p:clrMapOvr>
    <a:masterClrMapping/>
  </p:clrMapOvr>
  <p:transition spd="med">
    <p:strip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50" presetClass="entr" presetSubtype="0" decel="10000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1000" fill="hold"/>
                                        <p:tgtEl>
                                          <p:spTgt spid="3"/>
                                        </p:tgtEl>
                                        <p:attrNameLst>
                                          <p:attrName>ppt_w</p:attrName>
                                        </p:attrNameLst>
                                      </p:cBhvr>
                                      <p:tavLst>
                                        <p:tav tm="0">
                                          <p:val>
                                            <p:strVal val="#ppt_w+.3"/>
                                          </p:val>
                                        </p:tav>
                                        <p:tav tm="100000">
                                          <p:val>
                                            <p:strVal val="#ppt_w"/>
                                          </p:val>
                                        </p:tav>
                                      </p:tavLst>
                                    </p:anim>
                                    <p:anim calcmode="lin" valueType="num">
                                      <p:cBhvr>
                                        <p:cTn id="20" dur="1000" fill="hold"/>
                                        <p:tgtEl>
                                          <p:spTgt spid="3"/>
                                        </p:tgtEl>
                                        <p:attrNameLst>
                                          <p:attrName>ppt_h</p:attrName>
                                        </p:attrNameLst>
                                      </p:cBhvr>
                                      <p:tavLst>
                                        <p:tav tm="0">
                                          <p:val>
                                            <p:strVal val="#ppt_h"/>
                                          </p:val>
                                        </p:tav>
                                        <p:tav tm="100000">
                                          <p:val>
                                            <p:strVal val="#ppt_h"/>
                                          </p:val>
                                        </p:tav>
                                      </p:tavLst>
                                    </p:anim>
                                    <p:animEffect transition="in" filter="fade">
                                      <p:cBhvr>
                                        <p:cTn id="21" dur="10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50" presetClass="entr" presetSubtype="0" decel="100000"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1000" fill="hold"/>
                                        <p:tgtEl>
                                          <p:spTgt spid="4"/>
                                        </p:tgtEl>
                                        <p:attrNameLst>
                                          <p:attrName>ppt_w</p:attrName>
                                        </p:attrNameLst>
                                      </p:cBhvr>
                                      <p:tavLst>
                                        <p:tav tm="0">
                                          <p:val>
                                            <p:strVal val="#ppt_w+.3"/>
                                          </p:val>
                                        </p:tav>
                                        <p:tav tm="100000">
                                          <p:val>
                                            <p:strVal val="#ppt_w"/>
                                          </p:val>
                                        </p:tav>
                                      </p:tavLst>
                                    </p:anim>
                                    <p:anim calcmode="lin" valueType="num">
                                      <p:cBhvr>
                                        <p:cTn id="27" dur="1000" fill="hold"/>
                                        <p:tgtEl>
                                          <p:spTgt spid="4"/>
                                        </p:tgtEl>
                                        <p:attrNameLst>
                                          <p:attrName>ppt_h</p:attrName>
                                        </p:attrNameLst>
                                      </p:cBhvr>
                                      <p:tavLst>
                                        <p:tav tm="0">
                                          <p:val>
                                            <p:strVal val="#ppt_h"/>
                                          </p:val>
                                        </p:tav>
                                        <p:tav tm="100000">
                                          <p:val>
                                            <p:strVal val="#ppt_h"/>
                                          </p:val>
                                        </p:tav>
                                      </p:tavLst>
                                    </p:anim>
                                    <p:animEffect transition="in" filter="fade">
                                      <p:cBhvr>
                                        <p:cTn id="28" dur="1000"/>
                                        <p:tgtEl>
                                          <p:spTgt spid="4"/>
                                        </p:tgtEl>
                                      </p:cBhvr>
                                    </p:animEffect>
                                  </p:childTnLst>
                                </p:cTn>
                              </p:par>
                            </p:childTnLst>
                          </p:cTn>
                        </p:par>
                      </p:childTnLst>
                    </p:cTn>
                  </p:par>
                  <p:par>
                    <p:cTn id="29" fill="hold">
                      <p:stCondLst>
                        <p:cond delay="indefinite"/>
                      </p:stCondLst>
                      <p:childTnLst>
                        <p:par>
                          <p:cTn id="30" fill="hold">
                            <p:stCondLst>
                              <p:cond delay="0"/>
                            </p:stCondLst>
                            <p:childTnLst>
                              <p:par>
                                <p:cTn id="31" presetID="50" presetClass="entr" presetSubtype="0" decel="100000"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p:cTn id="33" dur="1000" fill="hold"/>
                                        <p:tgtEl>
                                          <p:spTgt spid="5"/>
                                        </p:tgtEl>
                                        <p:attrNameLst>
                                          <p:attrName>ppt_w</p:attrName>
                                        </p:attrNameLst>
                                      </p:cBhvr>
                                      <p:tavLst>
                                        <p:tav tm="0">
                                          <p:val>
                                            <p:strVal val="#ppt_w+.3"/>
                                          </p:val>
                                        </p:tav>
                                        <p:tav tm="100000">
                                          <p:val>
                                            <p:strVal val="#ppt_w"/>
                                          </p:val>
                                        </p:tav>
                                      </p:tavLst>
                                    </p:anim>
                                    <p:anim calcmode="lin" valueType="num">
                                      <p:cBhvr>
                                        <p:cTn id="34" dur="1000" fill="hold"/>
                                        <p:tgtEl>
                                          <p:spTgt spid="5"/>
                                        </p:tgtEl>
                                        <p:attrNameLst>
                                          <p:attrName>ppt_h</p:attrName>
                                        </p:attrNameLst>
                                      </p:cBhvr>
                                      <p:tavLst>
                                        <p:tav tm="0">
                                          <p:val>
                                            <p:strVal val="#ppt_h"/>
                                          </p:val>
                                        </p:tav>
                                        <p:tav tm="100000">
                                          <p:val>
                                            <p:strVal val="#ppt_h"/>
                                          </p:val>
                                        </p:tav>
                                      </p:tavLst>
                                    </p:anim>
                                    <p:animEffect transition="in" filter="fade">
                                      <p:cBhvr>
                                        <p:cTn id="35" dur="1000"/>
                                        <p:tgtEl>
                                          <p:spTgt spid="5"/>
                                        </p:tgtEl>
                                      </p:cBhvr>
                                    </p:animEffect>
                                  </p:childTnLst>
                                </p:cTn>
                              </p:par>
                            </p:childTnLst>
                          </p:cTn>
                        </p:par>
                      </p:childTnLst>
                    </p:cTn>
                  </p:par>
                  <p:par>
                    <p:cTn id="36" fill="hold">
                      <p:stCondLst>
                        <p:cond delay="indefinite"/>
                      </p:stCondLst>
                      <p:childTnLst>
                        <p:par>
                          <p:cTn id="37" fill="hold">
                            <p:stCondLst>
                              <p:cond delay="0"/>
                            </p:stCondLst>
                            <p:childTnLst>
                              <p:par>
                                <p:cTn id="38" presetID="50" presetClass="entr" presetSubtype="0" decel="100000" fill="hold" grpId="0" nodeType="click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p:cTn id="40" dur="1000" fill="hold"/>
                                        <p:tgtEl>
                                          <p:spTgt spid="6"/>
                                        </p:tgtEl>
                                        <p:attrNameLst>
                                          <p:attrName>ppt_w</p:attrName>
                                        </p:attrNameLst>
                                      </p:cBhvr>
                                      <p:tavLst>
                                        <p:tav tm="0">
                                          <p:val>
                                            <p:strVal val="#ppt_w+.3"/>
                                          </p:val>
                                        </p:tav>
                                        <p:tav tm="100000">
                                          <p:val>
                                            <p:strVal val="#ppt_w"/>
                                          </p:val>
                                        </p:tav>
                                      </p:tavLst>
                                    </p:anim>
                                    <p:anim calcmode="lin" valueType="num">
                                      <p:cBhvr>
                                        <p:cTn id="41" dur="1000" fill="hold"/>
                                        <p:tgtEl>
                                          <p:spTgt spid="6"/>
                                        </p:tgtEl>
                                        <p:attrNameLst>
                                          <p:attrName>ppt_h</p:attrName>
                                        </p:attrNameLst>
                                      </p:cBhvr>
                                      <p:tavLst>
                                        <p:tav tm="0">
                                          <p:val>
                                            <p:strVal val="#ppt_h"/>
                                          </p:val>
                                        </p:tav>
                                        <p:tav tm="100000">
                                          <p:val>
                                            <p:strVal val="#ppt_h"/>
                                          </p:val>
                                        </p:tav>
                                      </p:tavLst>
                                    </p:anim>
                                    <p:animEffect transition="in" filter="fade">
                                      <p:cBhvr>
                                        <p:cTn id="42" dur="1000"/>
                                        <p:tgtEl>
                                          <p:spTgt spid="6"/>
                                        </p:tgtEl>
                                      </p:cBhvr>
                                    </p:animEffect>
                                  </p:childTnLst>
                                </p:cTn>
                              </p:par>
                            </p:childTnLst>
                          </p:cTn>
                        </p:par>
                      </p:childTnLst>
                    </p:cTn>
                  </p:par>
                  <p:par>
                    <p:cTn id="43" fill="hold">
                      <p:stCondLst>
                        <p:cond delay="indefinite"/>
                      </p:stCondLst>
                      <p:childTnLst>
                        <p:par>
                          <p:cTn id="44" fill="hold">
                            <p:stCondLst>
                              <p:cond delay="0"/>
                            </p:stCondLst>
                            <p:childTnLst>
                              <p:par>
                                <p:cTn id="45" presetID="8" presetClass="entr" presetSubtype="16"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diamond(in)">
                                      <p:cBhvr>
                                        <p:cTn id="47" dur="2000"/>
                                        <p:tgtEl>
                                          <p:spTgt spid="8"/>
                                        </p:tgtEl>
                                      </p:cBhvr>
                                    </p:animEffect>
                                  </p:childTnLst>
                                </p:cTn>
                              </p:par>
                            </p:childTnLst>
                          </p:cTn>
                        </p:par>
                      </p:childTnLst>
                    </p:cTn>
                  </p:par>
                  <p:par>
                    <p:cTn id="48" fill="hold">
                      <p:stCondLst>
                        <p:cond delay="indefinite"/>
                      </p:stCondLst>
                      <p:childTnLst>
                        <p:par>
                          <p:cTn id="49" fill="hold">
                            <p:stCondLst>
                              <p:cond delay="0"/>
                            </p:stCondLst>
                            <p:childTnLst>
                              <p:par>
                                <p:cTn id="50" presetID="8" presetClass="entr" presetSubtype="16" fill="hold" grpId="0" nodeType="click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diamond(in)">
                                      <p:cBhvr>
                                        <p:cTn id="52" dur="2000"/>
                                        <p:tgtEl>
                                          <p:spTgt spid="11"/>
                                        </p:tgtEl>
                                      </p:cBhvr>
                                    </p:animEffect>
                                  </p:childTnLst>
                                </p:cTn>
                              </p:par>
                            </p:childTnLst>
                          </p:cTn>
                        </p:par>
                      </p:childTnLst>
                    </p:cTn>
                  </p:par>
                  <p:par>
                    <p:cTn id="53" fill="hold">
                      <p:stCondLst>
                        <p:cond delay="indefinite"/>
                      </p:stCondLst>
                      <p:childTnLst>
                        <p:par>
                          <p:cTn id="54" fill="hold">
                            <p:stCondLst>
                              <p:cond delay="0"/>
                            </p:stCondLst>
                            <p:childTnLst>
                              <p:par>
                                <p:cTn id="55" presetID="8" presetClass="entr" presetSubtype="16" fill="hold" grpId="0" nodeType="clickEffect">
                                  <p:stCondLst>
                                    <p:cond delay="0"/>
                                  </p:stCondLst>
                                  <p:childTnLst>
                                    <p:set>
                                      <p:cBhvr>
                                        <p:cTn id="56" dur="1" fill="hold">
                                          <p:stCondLst>
                                            <p:cond delay="0"/>
                                          </p:stCondLst>
                                        </p:cTn>
                                        <p:tgtEl>
                                          <p:spTgt spid="10"/>
                                        </p:tgtEl>
                                        <p:attrNameLst>
                                          <p:attrName>style.visibility</p:attrName>
                                        </p:attrNameLst>
                                      </p:cBhvr>
                                      <p:to>
                                        <p:strVal val="visible"/>
                                      </p:to>
                                    </p:set>
                                    <p:animEffect transition="in" filter="diamond(in)">
                                      <p:cBhvr>
                                        <p:cTn id="57" dur="2000"/>
                                        <p:tgtEl>
                                          <p:spTgt spid="10"/>
                                        </p:tgtEl>
                                      </p:cBhvr>
                                    </p:animEffect>
                                  </p:childTnLst>
                                </p:cTn>
                              </p:par>
                            </p:childTnLst>
                          </p:cTn>
                        </p:par>
                      </p:childTnLst>
                    </p:cTn>
                  </p:par>
                  <p:par>
                    <p:cTn id="58" fill="hold">
                      <p:stCondLst>
                        <p:cond delay="indefinite"/>
                      </p:stCondLst>
                      <p:childTnLst>
                        <p:par>
                          <p:cTn id="59" fill="hold">
                            <p:stCondLst>
                              <p:cond delay="0"/>
                            </p:stCondLst>
                            <p:childTnLst>
                              <p:par>
                                <p:cTn id="60" presetID="8" presetClass="entr" presetSubtype="16" fill="hold" grpId="0" nodeType="clickEffect">
                                  <p:stCondLst>
                                    <p:cond delay="0"/>
                                  </p:stCondLst>
                                  <p:childTnLst>
                                    <p:set>
                                      <p:cBhvr>
                                        <p:cTn id="61" dur="1" fill="hold">
                                          <p:stCondLst>
                                            <p:cond delay="0"/>
                                          </p:stCondLst>
                                        </p:cTn>
                                        <p:tgtEl>
                                          <p:spTgt spid="12"/>
                                        </p:tgtEl>
                                        <p:attrNameLst>
                                          <p:attrName>style.visibility</p:attrName>
                                        </p:attrNameLst>
                                      </p:cBhvr>
                                      <p:to>
                                        <p:strVal val="visible"/>
                                      </p:to>
                                    </p:set>
                                    <p:animEffect transition="in" filter="diamond(in)">
                                      <p:cBhvr>
                                        <p:cTn id="62" dur="2000"/>
                                        <p:tgtEl>
                                          <p:spTgt spid="12"/>
                                        </p:tgtEl>
                                      </p:cBhvr>
                                    </p:animEffect>
                                  </p:childTnLst>
                                </p:cTn>
                              </p:par>
                            </p:childTnLst>
                          </p:cTn>
                        </p:par>
                      </p:childTnLst>
                    </p:cTn>
                  </p:par>
                  <p:par>
                    <p:cTn id="63" fill="hold">
                      <p:stCondLst>
                        <p:cond delay="indefinite"/>
                      </p:stCondLst>
                      <p:childTnLst>
                        <p:par>
                          <p:cTn id="64" fill="hold">
                            <p:stCondLst>
                              <p:cond delay="0"/>
                            </p:stCondLst>
                            <p:childTnLst>
                              <p:par>
                                <p:cTn id="65" presetID="50" presetClass="entr" presetSubtype="0" decel="100000" fill="hold" grpId="0" nodeType="clickEffect">
                                  <p:stCondLst>
                                    <p:cond delay="0"/>
                                  </p:stCondLst>
                                  <p:childTnLst>
                                    <p:set>
                                      <p:cBhvr>
                                        <p:cTn id="66" dur="1" fill="hold">
                                          <p:stCondLst>
                                            <p:cond delay="0"/>
                                          </p:stCondLst>
                                        </p:cTn>
                                        <p:tgtEl>
                                          <p:spTgt spid="7"/>
                                        </p:tgtEl>
                                        <p:attrNameLst>
                                          <p:attrName>style.visibility</p:attrName>
                                        </p:attrNameLst>
                                      </p:cBhvr>
                                      <p:to>
                                        <p:strVal val="visible"/>
                                      </p:to>
                                    </p:set>
                                    <p:anim calcmode="lin" valueType="num">
                                      <p:cBhvr>
                                        <p:cTn id="67" dur="1000" fill="hold"/>
                                        <p:tgtEl>
                                          <p:spTgt spid="7"/>
                                        </p:tgtEl>
                                        <p:attrNameLst>
                                          <p:attrName>ppt_w</p:attrName>
                                        </p:attrNameLst>
                                      </p:cBhvr>
                                      <p:tavLst>
                                        <p:tav tm="0">
                                          <p:val>
                                            <p:strVal val="#ppt_w+.3"/>
                                          </p:val>
                                        </p:tav>
                                        <p:tav tm="100000">
                                          <p:val>
                                            <p:strVal val="#ppt_w"/>
                                          </p:val>
                                        </p:tav>
                                      </p:tavLst>
                                    </p:anim>
                                    <p:anim calcmode="lin" valueType="num">
                                      <p:cBhvr>
                                        <p:cTn id="68" dur="1000" fill="hold"/>
                                        <p:tgtEl>
                                          <p:spTgt spid="7"/>
                                        </p:tgtEl>
                                        <p:attrNameLst>
                                          <p:attrName>ppt_h</p:attrName>
                                        </p:attrNameLst>
                                      </p:cBhvr>
                                      <p:tavLst>
                                        <p:tav tm="0">
                                          <p:val>
                                            <p:strVal val="#ppt_h"/>
                                          </p:val>
                                        </p:tav>
                                        <p:tav tm="100000">
                                          <p:val>
                                            <p:strVal val="#ppt_h"/>
                                          </p:val>
                                        </p:tav>
                                      </p:tavLst>
                                    </p:anim>
                                    <p:animEffect transition="in" filter="fade">
                                      <p:cBhvr>
                                        <p:cTn id="69"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animBg="1"/>
      <p:bldP spid="6" grpId="0" animBg="1"/>
      <p:bldP spid="7" grpId="0" animBg="1"/>
      <p:bldP spid="8" grpId="0" animBg="1"/>
      <p:bldP spid="10" grpId="0" animBg="1"/>
      <p:bldP spid="11" grpId="0" animBg="1"/>
      <p:bldP spid="1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404949" y="64393"/>
            <a:ext cx="8236775" cy="1081825"/>
          </a:xfrm>
          <a:prstGeom prst="rect">
            <a:avLst/>
          </a:prstGeom>
        </p:spPr>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a:lstStyle>
          <a:p>
            <a:r>
              <a:rPr lang="en-US" sz="3200" dirty="0" smtClean="0">
                <a:solidFill>
                  <a:srgbClr val="C00000"/>
                </a:solidFill>
              </a:rPr>
              <a:t>PENANGANAN PELANGGARAN KODE ETIK GURU INDONESIA</a:t>
            </a:r>
            <a:endParaRPr lang="en-US" sz="3200" dirty="0">
              <a:solidFill>
                <a:srgbClr val="C00000"/>
              </a:solidFill>
              <a:effectLst/>
            </a:endParaRPr>
          </a:p>
        </p:txBody>
      </p:sp>
      <p:sp>
        <p:nvSpPr>
          <p:cNvPr id="3" name="Rectangle 2"/>
          <p:cNvSpPr/>
          <p:nvPr/>
        </p:nvSpPr>
        <p:spPr>
          <a:xfrm>
            <a:off x="627017" y="1632857"/>
            <a:ext cx="3814354" cy="862149"/>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t>Barang</a:t>
            </a:r>
            <a:r>
              <a:rPr lang="en-US" sz="2800" dirty="0" smtClean="0"/>
              <a:t> </a:t>
            </a:r>
            <a:r>
              <a:rPr lang="en-US" sz="2800" dirty="0" err="1" smtClean="0"/>
              <a:t>Bukti</a:t>
            </a:r>
            <a:endParaRPr lang="en-US" sz="2800" dirty="0"/>
          </a:p>
        </p:txBody>
      </p:sp>
      <p:sp>
        <p:nvSpPr>
          <p:cNvPr id="4" name="Rectangle 3"/>
          <p:cNvSpPr/>
          <p:nvPr/>
        </p:nvSpPr>
        <p:spPr>
          <a:xfrm>
            <a:off x="4659086" y="2346960"/>
            <a:ext cx="3814354" cy="862149"/>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solidFill>
                  <a:schemeClr val="tx1">
                    <a:lumMod val="95000"/>
                    <a:lumOff val="5000"/>
                  </a:schemeClr>
                </a:solidFill>
              </a:rPr>
              <a:t>Kegiatan</a:t>
            </a:r>
            <a:r>
              <a:rPr lang="en-US" sz="2400" dirty="0" smtClean="0">
                <a:solidFill>
                  <a:schemeClr val="tx1">
                    <a:lumMod val="95000"/>
                    <a:lumOff val="5000"/>
                  </a:schemeClr>
                </a:solidFill>
              </a:rPr>
              <a:t> </a:t>
            </a:r>
            <a:r>
              <a:rPr lang="en-US" sz="2400" dirty="0" err="1" smtClean="0">
                <a:solidFill>
                  <a:schemeClr val="tx1">
                    <a:lumMod val="95000"/>
                    <a:lumOff val="5000"/>
                  </a:schemeClr>
                </a:solidFill>
              </a:rPr>
              <a:t>Pembelaan</a:t>
            </a:r>
            <a:endParaRPr lang="en-US" sz="2400" dirty="0">
              <a:solidFill>
                <a:schemeClr val="tx1">
                  <a:lumMod val="95000"/>
                  <a:lumOff val="5000"/>
                </a:schemeClr>
              </a:solidFill>
            </a:endParaRPr>
          </a:p>
        </p:txBody>
      </p:sp>
      <p:sp>
        <p:nvSpPr>
          <p:cNvPr id="5" name="Rectangle 4"/>
          <p:cNvSpPr/>
          <p:nvPr/>
        </p:nvSpPr>
        <p:spPr>
          <a:xfrm>
            <a:off x="2682240" y="3609702"/>
            <a:ext cx="3814354" cy="862149"/>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t>Penunjukan</a:t>
            </a:r>
            <a:r>
              <a:rPr lang="en-US" sz="2400" dirty="0" smtClean="0"/>
              <a:t> </a:t>
            </a:r>
            <a:r>
              <a:rPr lang="en-US" sz="2400" dirty="0" err="1" smtClean="0"/>
              <a:t>Saksi</a:t>
            </a:r>
            <a:r>
              <a:rPr lang="en-US" sz="2400" dirty="0" smtClean="0"/>
              <a:t> </a:t>
            </a:r>
            <a:r>
              <a:rPr lang="en-US" sz="2400" dirty="0" err="1" smtClean="0"/>
              <a:t>Ahli</a:t>
            </a:r>
            <a:endParaRPr lang="en-US" sz="2400" dirty="0"/>
          </a:p>
        </p:txBody>
      </p:sp>
      <p:sp>
        <p:nvSpPr>
          <p:cNvPr id="6" name="Rectangle 5"/>
          <p:cNvSpPr/>
          <p:nvPr/>
        </p:nvSpPr>
        <p:spPr>
          <a:xfrm>
            <a:off x="679268" y="4885508"/>
            <a:ext cx="3814354" cy="862149"/>
          </a:xfrm>
          <a:prstGeom prst="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t>Kegiatan</a:t>
            </a:r>
            <a:r>
              <a:rPr lang="en-US" sz="2400" dirty="0" smtClean="0"/>
              <a:t> </a:t>
            </a:r>
            <a:r>
              <a:rPr lang="en-US" sz="2400" dirty="0" err="1" smtClean="0"/>
              <a:t>Persidangan</a:t>
            </a:r>
            <a:endParaRPr lang="en-US" sz="2400" dirty="0"/>
          </a:p>
        </p:txBody>
      </p:sp>
    </p:spTree>
  </p:cSld>
  <p:clrMapOvr>
    <a:masterClrMapping/>
  </p:clrMapOvr>
  <p:transition spd="med">
    <p:whee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down)">
                                      <p:cBhvr>
                                        <p:cTn id="19" dur="580">
                                          <p:stCondLst>
                                            <p:cond delay="0"/>
                                          </p:stCondLst>
                                        </p:cTn>
                                        <p:tgtEl>
                                          <p:spTgt spid="3"/>
                                        </p:tgtEl>
                                      </p:cBhvr>
                                    </p:animEffect>
                                    <p:anim calcmode="lin" valueType="num">
                                      <p:cBhvr>
                                        <p:cTn id="20"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5" dur="26">
                                          <p:stCondLst>
                                            <p:cond delay="650"/>
                                          </p:stCondLst>
                                        </p:cTn>
                                        <p:tgtEl>
                                          <p:spTgt spid="3"/>
                                        </p:tgtEl>
                                      </p:cBhvr>
                                      <p:to x="100000" y="60000"/>
                                    </p:animScale>
                                    <p:animScale>
                                      <p:cBhvr>
                                        <p:cTn id="26" dur="166" decel="50000">
                                          <p:stCondLst>
                                            <p:cond delay="676"/>
                                          </p:stCondLst>
                                        </p:cTn>
                                        <p:tgtEl>
                                          <p:spTgt spid="3"/>
                                        </p:tgtEl>
                                      </p:cBhvr>
                                      <p:to x="100000" y="100000"/>
                                    </p:animScale>
                                    <p:animScale>
                                      <p:cBhvr>
                                        <p:cTn id="27" dur="26">
                                          <p:stCondLst>
                                            <p:cond delay="1312"/>
                                          </p:stCondLst>
                                        </p:cTn>
                                        <p:tgtEl>
                                          <p:spTgt spid="3"/>
                                        </p:tgtEl>
                                      </p:cBhvr>
                                      <p:to x="100000" y="80000"/>
                                    </p:animScale>
                                    <p:animScale>
                                      <p:cBhvr>
                                        <p:cTn id="28" dur="166" decel="50000">
                                          <p:stCondLst>
                                            <p:cond delay="1338"/>
                                          </p:stCondLst>
                                        </p:cTn>
                                        <p:tgtEl>
                                          <p:spTgt spid="3"/>
                                        </p:tgtEl>
                                      </p:cBhvr>
                                      <p:to x="100000" y="100000"/>
                                    </p:animScale>
                                    <p:animScale>
                                      <p:cBhvr>
                                        <p:cTn id="29" dur="26">
                                          <p:stCondLst>
                                            <p:cond delay="1642"/>
                                          </p:stCondLst>
                                        </p:cTn>
                                        <p:tgtEl>
                                          <p:spTgt spid="3"/>
                                        </p:tgtEl>
                                      </p:cBhvr>
                                      <p:to x="100000" y="90000"/>
                                    </p:animScale>
                                    <p:animScale>
                                      <p:cBhvr>
                                        <p:cTn id="30" dur="166" decel="50000">
                                          <p:stCondLst>
                                            <p:cond delay="1668"/>
                                          </p:stCondLst>
                                        </p:cTn>
                                        <p:tgtEl>
                                          <p:spTgt spid="3"/>
                                        </p:tgtEl>
                                      </p:cBhvr>
                                      <p:to x="100000" y="100000"/>
                                    </p:animScale>
                                    <p:animScale>
                                      <p:cBhvr>
                                        <p:cTn id="31" dur="26">
                                          <p:stCondLst>
                                            <p:cond delay="1808"/>
                                          </p:stCondLst>
                                        </p:cTn>
                                        <p:tgtEl>
                                          <p:spTgt spid="3"/>
                                        </p:tgtEl>
                                      </p:cBhvr>
                                      <p:to x="100000" y="95000"/>
                                    </p:animScale>
                                    <p:animScale>
                                      <p:cBhvr>
                                        <p:cTn id="32" dur="166" decel="50000">
                                          <p:stCondLst>
                                            <p:cond delay="1834"/>
                                          </p:stCondLst>
                                        </p:cTn>
                                        <p:tgtEl>
                                          <p:spTgt spid="3"/>
                                        </p:tgtEl>
                                      </p:cBhvr>
                                      <p:to x="100000" y="100000"/>
                                    </p:animScale>
                                  </p:childTnLst>
                                </p:cTn>
                              </p:par>
                            </p:childTnLst>
                          </p:cTn>
                        </p:par>
                      </p:childTnLst>
                    </p:cTn>
                  </p:par>
                  <p:par>
                    <p:cTn id="33" fill="hold">
                      <p:stCondLst>
                        <p:cond delay="indefinite"/>
                      </p:stCondLst>
                      <p:childTnLst>
                        <p:par>
                          <p:cTn id="34" fill="hold">
                            <p:stCondLst>
                              <p:cond delay="0"/>
                            </p:stCondLst>
                            <p:childTnLst>
                              <p:par>
                                <p:cTn id="35" presetID="26" presetClass="entr" presetSubtype="0"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wipe(down)">
                                      <p:cBhvr>
                                        <p:cTn id="37" dur="580">
                                          <p:stCondLst>
                                            <p:cond delay="0"/>
                                          </p:stCondLst>
                                        </p:cTn>
                                        <p:tgtEl>
                                          <p:spTgt spid="4"/>
                                        </p:tgtEl>
                                      </p:cBhvr>
                                    </p:animEffect>
                                    <p:anim calcmode="lin" valueType="num">
                                      <p:cBhvr>
                                        <p:cTn id="3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3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4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4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4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43" dur="26">
                                          <p:stCondLst>
                                            <p:cond delay="650"/>
                                          </p:stCondLst>
                                        </p:cTn>
                                        <p:tgtEl>
                                          <p:spTgt spid="4"/>
                                        </p:tgtEl>
                                      </p:cBhvr>
                                      <p:to x="100000" y="60000"/>
                                    </p:animScale>
                                    <p:animScale>
                                      <p:cBhvr>
                                        <p:cTn id="44" dur="166" decel="50000">
                                          <p:stCondLst>
                                            <p:cond delay="676"/>
                                          </p:stCondLst>
                                        </p:cTn>
                                        <p:tgtEl>
                                          <p:spTgt spid="4"/>
                                        </p:tgtEl>
                                      </p:cBhvr>
                                      <p:to x="100000" y="100000"/>
                                    </p:animScale>
                                    <p:animScale>
                                      <p:cBhvr>
                                        <p:cTn id="45" dur="26">
                                          <p:stCondLst>
                                            <p:cond delay="1312"/>
                                          </p:stCondLst>
                                        </p:cTn>
                                        <p:tgtEl>
                                          <p:spTgt spid="4"/>
                                        </p:tgtEl>
                                      </p:cBhvr>
                                      <p:to x="100000" y="80000"/>
                                    </p:animScale>
                                    <p:animScale>
                                      <p:cBhvr>
                                        <p:cTn id="46" dur="166" decel="50000">
                                          <p:stCondLst>
                                            <p:cond delay="1338"/>
                                          </p:stCondLst>
                                        </p:cTn>
                                        <p:tgtEl>
                                          <p:spTgt spid="4"/>
                                        </p:tgtEl>
                                      </p:cBhvr>
                                      <p:to x="100000" y="100000"/>
                                    </p:animScale>
                                    <p:animScale>
                                      <p:cBhvr>
                                        <p:cTn id="47" dur="26">
                                          <p:stCondLst>
                                            <p:cond delay="1642"/>
                                          </p:stCondLst>
                                        </p:cTn>
                                        <p:tgtEl>
                                          <p:spTgt spid="4"/>
                                        </p:tgtEl>
                                      </p:cBhvr>
                                      <p:to x="100000" y="90000"/>
                                    </p:animScale>
                                    <p:animScale>
                                      <p:cBhvr>
                                        <p:cTn id="48" dur="166" decel="50000">
                                          <p:stCondLst>
                                            <p:cond delay="1668"/>
                                          </p:stCondLst>
                                        </p:cTn>
                                        <p:tgtEl>
                                          <p:spTgt spid="4"/>
                                        </p:tgtEl>
                                      </p:cBhvr>
                                      <p:to x="100000" y="100000"/>
                                    </p:animScale>
                                    <p:animScale>
                                      <p:cBhvr>
                                        <p:cTn id="49" dur="26">
                                          <p:stCondLst>
                                            <p:cond delay="1808"/>
                                          </p:stCondLst>
                                        </p:cTn>
                                        <p:tgtEl>
                                          <p:spTgt spid="4"/>
                                        </p:tgtEl>
                                      </p:cBhvr>
                                      <p:to x="100000" y="95000"/>
                                    </p:animScale>
                                    <p:animScale>
                                      <p:cBhvr>
                                        <p:cTn id="50" dur="166" decel="50000">
                                          <p:stCondLst>
                                            <p:cond delay="1834"/>
                                          </p:stCondLst>
                                        </p:cTn>
                                        <p:tgtEl>
                                          <p:spTgt spid="4"/>
                                        </p:tgtEl>
                                      </p:cBhvr>
                                      <p:to x="100000" y="100000"/>
                                    </p:animScale>
                                  </p:childTnLst>
                                </p:cTn>
                              </p:par>
                            </p:childTnLst>
                          </p:cTn>
                        </p:par>
                      </p:childTnLst>
                    </p:cTn>
                  </p:par>
                  <p:par>
                    <p:cTn id="51" fill="hold">
                      <p:stCondLst>
                        <p:cond delay="indefinite"/>
                      </p:stCondLst>
                      <p:childTnLst>
                        <p:par>
                          <p:cTn id="52" fill="hold">
                            <p:stCondLst>
                              <p:cond delay="0"/>
                            </p:stCondLst>
                            <p:childTnLst>
                              <p:par>
                                <p:cTn id="53" presetID="26" presetClass="entr" presetSubtype="0" fill="hold" grpId="0" nodeType="clickEffect">
                                  <p:stCondLst>
                                    <p:cond delay="0"/>
                                  </p:stCondLst>
                                  <p:childTnLst>
                                    <p:set>
                                      <p:cBhvr>
                                        <p:cTn id="54" dur="1" fill="hold">
                                          <p:stCondLst>
                                            <p:cond delay="0"/>
                                          </p:stCondLst>
                                        </p:cTn>
                                        <p:tgtEl>
                                          <p:spTgt spid="5"/>
                                        </p:tgtEl>
                                        <p:attrNameLst>
                                          <p:attrName>style.visibility</p:attrName>
                                        </p:attrNameLst>
                                      </p:cBhvr>
                                      <p:to>
                                        <p:strVal val="visible"/>
                                      </p:to>
                                    </p:set>
                                    <p:animEffect transition="in" filter="wipe(down)">
                                      <p:cBhvr>
                                        <p:cTn id="55" dur="580">
                                          <p:stCondLst>
                                            <p:cond delay="0"/>
                                          </p:stCondLst>
                                        </p:cTn>
                                        <p:tgtEl>
                                          <p:spTgt spid="5"/>
                                        </p:tgtEl>
                                      </p:cBhvr>
                                    </p:animEffect>
                                    <p:anim calcmode="lin" valueType="num">
                                      <p:cBhvr>
                                        <p:cTn id="56"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61" dur="26">
                                          <p:stCondLst>
                                            <p:cond delay="650"/>
                                          </p:stCondLst>
                                        </p:cTn>
                                        <p:tgtEl>
                                          <p:spTgt spid="5"/>
                                        </p:tgtEl>
                                      </p:cBhvr>
                                      <p:to x="100000" y="60000"/>
                                    </p:animScale>
                                    <p:animScale>
                                      <p:cBhvr>
                                        <p:cTn id="62" dur="166" decel="50000">
                                          <p:stCondLst>
                                            <p:cond delay="676"/>
                                          </p:stCondLst>
                                        </p:cTn>
                                        <p:tgtEl>
                                          <p:spTgt spid="5"/>
                                        </p:tgtEl>
                                      </p:cBhvr>
                                      <p:to x="100000" y="100000"/>
                                    </p:animScale>
                                    <p:animScale>
                                      <p:cBhvr>
                                        <p:cTn id="63" dur="26">
                                          <p:stCondLst>
                                            <p:cond delay="1312"/>
                                          </p:stCondLst>
                                        </p:cTn>
                                        <p:tgtEl>
                                          <p:spTgt spid="5"/>
                                        </p:tgtEl>
                                      </p:cBhvr>
                                      <p:to x="100000" y="80000"/>
                                    </p:animScale>
                                    <p:animScale>
                                      <p:cBhvr>
                                        <p:cTn id="64" dur="166" decel="50000">
                                          <p:stCondLst>
                                            <p:cond delay="1338"/>
                                          </p:stCondLst>
                                        </p:cTn>
                                        <p:tgtEl>
                                          <p:spTgt spid="5"/>
                                        </p:tgtEl>
                                      </p:cBhvr>
                                      <p:to x="100000" y="100000"/>
                                    </p:animScale>
                                    <p:animScale>
                                      <p:cBhvr>
                                        <p:cTn id="65" dur="26">
                                          <p:stCondLst>
                                            <p:cond delay="1642"/>
                                          </p:stCondLst>
                                        </p:cTn>
                                        <p:tgtEl>
                                          <p:spTgt spid="5"/>
                                        </p:tgtEl>
                                      </p:cBhvr>
                                      <p:to x="100000" y="90000"/>
                                    </p:animScale>
                                    <p:animScale>
                                      <p:cBhvr>
                                        <p:cTn id="66" dur="166" decel="50000">
                                          <p:stCondLst>
                                            <p:cond delay="1668"/>
                                          </p:stCondLst>
                                        </p:cTn>
                                        <p:tgtEl>
                                          <p:spTgt spid="5"/>
                                        </p:tgtEl>
                                      </p:cBhvr>
                                      <p:to x="100000" y="100000"/>
                                    </p:animScale>
                                    <p:animScale>
                                      <p:cBhvr>
                                        <p:cTn id="67" dur="26">
                                          <p:stCondLst>
                                            <p:cond delay="1808"/>
                                          </p:stCondLst>
                                        </p:cTn>
                                        <p:tgtEl>
                                          <p:spTgt spid="5"/>
                                        </p:tgtEl>
                                      </p:cBhvr>
                                      <p:to x="100000" y="95000"/>
                                    </p:animScale>
                                    <p:animScale>
                                      <p:cBhvr>
                                        <p:cTn id="68" dur="166" decel="50000">
                                          <p:stCondLst>
                                            <p:cond delay="1834"/>
                                          </p:stCondLst>
                                        </p:cTn>
                                        <p:tgtEl>
                                          <p:spTgt spid="5"/>
                                        </p:tgtEl>
                                      </p:cBhvr>
                                      <p:to x="100000" y="100000"/>
                                    </p:animScale>
                                  </p:childTnLst>
                                </p:cTn>
                              </p:par>
                            </p:childTnLst>
                          </p:cTn>
                        </p:par>
                      </p:childTnLst>
                    </p:cTn>
                  </p:par>
                  <p:par>
                    <p:cTn id="69" fill="hold">
                      <p:stCondLst>
                        <p:cond delay="indefinite"/>
                      </p:stCondLst>
                      <p:childTnLst>
                        <p:par>
                          <p:cTn id="70" fill="hold">
                            <p:stCondLst>
                              <p:cond delay="0"/>
                            </p:stCondLst>
                            <p:childTnLst>
                              <p:par>
                                <p:cTn id="71" presetID="26" presetClass="entr" presetSubtype="0" fill="hold" grpId="0" nodeType="clickEffect">
                                  <p:stCondLst>
                                    <p:cond delay="0"/>
                                  </p:stCondLst>
                                  <p:childTnLst>
                                    <p:set>
                                      <p:cBhvr>
                                        <p:cTn id="72" dur="1" fill="hold">
                                          <p:stCondLst>
                                            <p:cond delay="0"/>
                                          </p:stCondLst>
                                        </p:cTn>
                                        <p:tgtEl>
                                          <p:spTgt spid="6"/>
                                        </p:tgtEl>
                                        <p:attrNameLst>
                                          <p:attrName>style.visibility</p:attrName>
                                        </p:attrNameLst>
                                      </p:cBhvr>
                                      <p:to>
                                        <p:strVal val="visible"/>
                                      </p:to>
                                    </p:set>
                                    <p:animEffect transition="in" filter="wipe(down)">
                                      <p:cBhvr>
                                        <p:cTn id="73" dur="580">
                                          <p:stCondLst>
                                            <p:cond delay="0"/>
                                          </p:stCondLst>
                                        </p:cTn>
                                        <p:tgtEl>
                                          <p:spTgt spid="6"/>
                                        </p:tgtEl>
                                      </p:cBhvr>
                                    </p:animEffect>
                                    <p:anim calcmode="lin" valueType="num">
                                      <p:cBhvr>
                                        <p:cTn id="74"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75"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76"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77"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78"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79" dur="26">
                                          <p:stCondLst>
                                            <p:cond delay="650"/>
                                          </p:stCondLst>
                                        </p:cTn>
                                        <p:tgtEl>
                                          <p:spTgt spid="6"/>
                                        </p:tgtEl>
                                      </p:cBhvr>
                                      <p:to x="100000" y="60000"/>
                                    </p:animScale>
                                    <p:animScale>
                                      <p:cBhvr>
                                        <p:cTn id="80" dur="166" decel="50000">
                                          <p:stCondLst>
                                            <p:cond delay="676"/>
                                          </p:stCondLst>
                                        </p:cTn>
                                        <p:tgtEl>
                                          <p:spTgt spid="6"/>
                                        </p:tgtEl>
                                      </p:cBhvr>
                                      <p:to x="100000" y="100000"/>
                                    </p:animScale>
                                    <p:animScale>
                                      <p:cBhvr>
                                        <p:cTn id="81" dur="26">
                                          <p:stCondLst>
                                            <p:cond delay="1312"/>
                                          </p:stCondLst>
                                        </p:cTn>
                                        <p:tgtEl>
                                          <p:spTgt spid="6"/>
                                        </p:tgtEl>
                                      </p:cBhvr>
                                      <p:to x="100000" y="80000"/>
                                    </p:animScale>
                                    <p:animScale>
                                      <p:cBhvr>
                                        <p:cTn id="82" dur="166" decel="50000">
                                          <p:stCondLst>
                                            <p:cond delay="1338"/>
                                          </p:stCondLst>
                                        </p:cTn>
                                        <p:tgtEl>
                                          <p:spTgt spid="6"/>
                                        </p:tgtEl>
                                      </p:cBhvr>
                                      <p:to x="100000" y="100000"/>
                                    </p:animScale>
                                    <p:animScale>
                                      <p:cBhvr>
                                        <p:cTn id="83" dur="26">
                                          <p:stCondLst>
                                            <p:cond delay="1642"/>
                                          </p:stCondLst>
                                        </p:cTn>
                                        <p:tgtEl>
                                          <p:spTgt spid="6"/>
                                        </p:tgtEl>
                                      </p:cBhvr>
                                      <p:to x="100000" y="90000"/>
                                    </p:animScale>
                                    <p:animScale>
                                      <p:cBhvr>
                                        <p:cTn id="84" dur="166" decel="50000">
                                          <p:stCondLst>
                                            <p:cond delay="1668"/>
                                          </p:stCondLst>
                                        </p:cTn>
                                        <p:tgtEl>
                                          <p:spTgt spid="6"/>
                                        </p:tgtEl>
                                      </p:cBhvr>
                                      <p:to x="100000" y="100000"/>
                                    </p:animScale>
                                    <p:animScale>
                                      <p:cBhvr>
                                        <p:cTn id="85" dur="26">
                                          <p:stCondLst>
                                            <p:cond delay="1808"/>
                                          </p:stCondLst>
                                        </p:cTn>
                                        <p:tgtEl>
                                          <p:spTgt spid="6"/>
                                        </p:tgtEl>
                                      </p:cBhvr>
                                      <p:to x="100000" y="95000"/>
                                    </p:animScale>
                                    <p:animScale>
                                      <p:cBhvr>
                                        <p:cTn id="86"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animBg="1"/>
      <p:bldP spid="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404949" y="64393"/>
            <a:ext cx="8236775" cy="1081825"/>
          </a:xfrm>
          <a:prstGeom prst="rect">
            <a:avLst/>
          </a:prstGeom>
        </p:spPr>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a:lstStyle>
          <a:p>
            <a:r>
              <a:rPr lang="en-US" sz="3200" dirty="0" smtClean="0">
                <a:solidFill>
                  <a:schemeClr val="tx1">
                    <a:lumMod val="95000"/>
                    <a:lumOff val="5000"/>
                  </a:schemeClr>
                </a:solidFill>
              </a:rPr>
              <a:t>PENANGANAN PELANGGARAN KODE ETIK GURU INDONESIA</a:t>
            </a:r>
            <a:endParaRPr lang="en-US" sz="3200" dirty="0">
              <a:solidFill>
                <a:schemeClr val="tx1">
                  <a:lumMod val="95000"/>
                  <a:lumOff val="5000"/>
                </a:schemeClr>
              </a:solidFill>
              <a:effectLst/>
            </a:endParaRPr>
          </a:p>
        </p:txBody>
      </p:sp>
      <p:sp>
        <p:nvSpPr>
          <p:cNvPr id="3" name="Rectangle 2"/>
          <p:cNvSpPr/>
          <p:nvPr/>
        </p:nvSpPr>
        <p:spPr>
          <a:xfrm>
            <a:off x="4611189" y="1345474"/>
            <a:ext cx="4036422" cy="5225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Pengambilan</a:t>
            </a:r>
            <a:r>
              <a:rPr lang="en-US" dirty="0" smtClean="0"/>
              <a:t> </a:t>
            </a:r>
            <a:r>
              <a:rPr lang="en-US" dirty="0" err="1" smtClean="0"/>
              <a:t>Keputusan</a:t>
            </a:r>
            <a:endParaRPr lang="en-US" dirty="0"/>
          </a:p>
        </p:txBody>
      </p:sp>
      <p:sp>
        <p:nvSpPr>
          <p:cNvPr id="4" name="Rectangle 3"/>
          <p:cNvSpPr/>
          <p:nvPr/>
        </p:nvSpPr>
        <p:spPr>
          <a:xfrm>
            <a:off x="431074" y="2090056"/>
            <a:ext cx="6583680" cy="9535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Keputusan</a:t>
            </a:r>
            <a:r>
              <a:rPr lang="en-US" dirty="0" smtClean="0"/>
              <a:t> yang </a:t>
            </a:r>
            <a:r>
              <a:rPr lang="en-US" dirty="0" err="1" smtClean="0"/>
              <a:t>diambil</a:t>
            </a:r>
            <a:r>
              <a:rPr lang="en-US" dirty="0" smtClean="0"/>
              <a:t> </a:t>
            </a:r>
            <a:r>
              <a:rPr lang="en-US" dirty="0" err="1" smtClean="0"/>
              <a:t>oleh</a:t>
            </a:r>
            <a:r>
              <a:rPr lang="en-US" dirty="0" smtClean="0"/>
              <a:t> DKGI </a:t>
            </a:r>
            <a:r>
              <a:rPr lang="en-US" dirty="0" err="1" smtClean="0"/>
              <a:t>dalam</a:t>
            </a:r>
            <a:r>
              <a:rPr lang="en-US" dirty="0" smtClean="0"/>
              <a:t> </a:t>
            </a:r>
            <a:r>
              <a:rPr lang="en-US" dirty="0" err="1" smtClean="0"/>
              <a:t>penanganan</a:t>
            </a:r>
            <a:r>
              <a:rPr lang="en-US" dirty="0" smtClean="0"/>
              <a:t> </a:t>
            </a:r>
            <a:r>
              <a:rPr lang="en-US" dirty="0" err="1" smtClean="0"/>
              <a:t>pelanggaran</a:t>
            </a:r>
            <a:r>
              <a:rPr lang="en-US" dirty="0" smtClean="0"/>
              <a:t> </a:t>
            </a:r>
            <a:r>
              <a:rPr lang="en-US" dirty="0" err="1" smtClean="0"/>
              <a:t>harus</a:t>
            </a:r>
            <a:r>
              <a:rPr lang="en-US" dirty="0" smtClean="0"/>
              <a:t> </a:t>
            </a:r>
            <a:r>
              <a:rPr lang="en-US" dirty="0" err="1" smtClean="0"/>
              <a:t>menyatakan</a:t>
            </a:r>
            <a:r>
              <a:rPr lang="en-US" dirty="0" smtClean="0"/>
              <a:t> </a:t>
            </a:r>
            <a:r>
              <a:rPr lang="en-US" dirty="0" err="1" smtClean="0"/>
              <a:t>dengan</a:t>
            </a:r>
            <a:r>
              <a:rPr lang="en-US" dirty="0" smtClean="0"/>
              <a:t> </a:t>
            </a:r>
            <a:r>
              <a:rPr lang="en-US" dirty="0" err="1" smtClean="0"/>
              <a:t>jelas</a:t>
            </a:r>
            <a:r>
              <a:rPr lang="en-US" dirty="0" smtClean="0"/>
              <a:t> </a:t>
            </a:r>
            <a:r>
              <a:rPr lang="en-US" dirty="0" err="1" smtClean="0"/>
              <a:t>bersalah</a:t>
            </a:r>
            <a:r>
              <a:rPr lang="en-US" dirty="0" smtClean="0"/>
              <a:t> </a:t>
            </a:r>
            <a:r>
              <a:rPr lang="en-US" dirty="0" err="1" smtClean="0"/>
              <a:t>atau</a:t>
            </a:r>
            <a:r>
              <a:rPr lang="en-US" dirty="0" smtClean="0"/>
              <a:t> </a:t>
            </a:r>
            <a:r>
              <a:rPr lang="en-US" dirty="0" err="1" smtClean="0"/>
              <a:t>tidak</a:t>
            </a:r>
            <a:r>
              <a:rPr lang="en-US" dirty="0" smtClean="0"/>
              <a:t> </a:t>
            </a:r>
            <a:r>
              <a:rPr lang="en-US" dirty="0" err="1" smtClean="0"/>
              <a:t>bersalah</a:t>
            </a:r>
            <a:r>
              <a:rPr lang="en-US" dirty="0" smtClean="0"/>
              <a:t> </a:t>
            </a:r>
            <a:r>
              <a:rPr lang="en-US" dirty="0" err="1" smtClean="0"/>
              <a:t>bagi</a:t>
            </a:r>
            <a:r>
              <a:rPr lang="en-US" dirty="0" smtClean="0"/>
              <a:t> </a:t>
            </a:r>
            <a:r>
              <a:rPr lang="en-US" dirty="0" err="1" smtClean="0"/>
              <a:t>teradu</a:t>
            </a:r>
            <a:r>
              <a:rPr lang="en-US" dirty="0" smtClean="0"/>
              <a:t>.</a:t>
            </a:r>
            <a:endParaRPr lang="en-US" dirty="0"/>
          </a:p>
        </p:txBody>
      </p:sp>
      <p:sp>
        <p:nvSpPr>
          <p:cNvPr id="5" name="Oval 4"/>
          <p:cNvSpPr/>
          <p:nvPr/>
        </p:nvSpPr>
        <p:spPr>
          <a:xfrm>
            <a:off x="509451" y="3683726"/>
            <a:ext cx="2808514" cy="7315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akibat</a:t>
            </a:r>
            <a:r>
              <a:rPr lang="en-US" dirty="0" smtClean="0"/>
              <a:t> yang </a:t>
            </a:r>
            <a:r>
              <a:rPr lang="en-US" dirty="0" err="1" smtClean="0"/>
              <a:t>ditimbulkan</a:t>
            </a:r>
            <a:endParaRPr lang="en-US" dirty="0"/>
          </a:p>
        </p:txBody>
      </p:sp>
      <p:sp>
        <p:nvSpPr>
          <p:cNvPr id="6" name="Oval 5"/>
          <p:cNvSpPr/>
          <p:nvPr/>
        </p:nvSpPr>
        <p:spPr>
          <a:xfrm>
            <a:off x="3182982" y="3104606"/>
            <a:ext cx="2808514" cy="7315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itikad</a:t>
            </a:r>
            <a:r>
              <a:rPr lang="en-US" dirty="0" smtClean="0"/>
              <a:t> yang </a:t>
            </a:r>
            <a:r>
              <a:rPr lang="en-US" dirty="0" err="1" smtClean="0"/>
              <a:t>ditunjukan</a:t>
            </a:r>
            <a:r>
              <a:rPr lang="en-US" dirty="0" smtClean="0"/>
              <a:t> </a:t>
            </a:r>
            <a:endParaRPr lang="en-US" dirty="0"/>
          </a:p>
        </p:txBody>
      </p:sp>
      <p:sp>
        <p:nvSpPr>
          <p:cNvPr id="8" name="Oval 7"/>
          <p:cNvSpPr/>
          <p:nvPr/>
        </p:nvSpPr>
        <p:spPr>
          <a:xfrm>
            <a:off x="6078582" y="3661953"/>
            <a:ext cx="2808514" cy="7315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kondisi</a:t>
            </a:r>
            <a:r>
              <a:rPr lang="en-US" dirty="0" smtClean="0"/>
              <a:t> </a:t>
            </a:r>
            <a:r>
              <a:rPr lang="en-US" dirty="0" err="1" smtClean="0"/>
              <a:t>lingkungan</a:t>
            </a:r>
            <a:r>
              <a:rPr lang="en-US" dirty="0" smtClean="0"/>
              <a:t> </a:t>
            </a:r>
            <a:endParaRPr lang="en-US" dirty="0"/>
          </a:p>
        </p:txBody>
      </p:sp>
      <p:sp>
        <p:nvSpPr>
          <p:cNvPr id="9" name="Rectangle 8"/>
          <p:cNvSpPr/>
          <p:nvPr/>
        </p:nvSpPr>
        <p:spPr>
          <a:xfrm>
            <a:off x="496389" y="4846320"/>
            <a:ext cx="8164285" cy="11495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Apabila</a:t>
            </a:r>
            <a:r>
              <a:rPr lang="en-US" dirty="0" smtClean="0"/>
              <a:t> </a:t>
            </a:r>
            <a:r>
              <a:rPr lang="en-US" dirty="0" err="1" smtClean="0"/>
              <a:t>kejadian</a:t>
            </a:r>
            <a:r>
              <a:rPr lang="en-US" dirty="0" smtClean="0"/>
              <a:t> yang </a:t>
            </a:r>
            <a:r>
              <a:rPr lang="en-US" dirty="0" err="1" smtClean="0"/>
              <a:t>dimaksud</a:t>
            </a:r>
            <a:r>
              <a:rPr lang="en-US" dirty="0" smtClean="0"/>
              <a:t> </a:t>
            </a:r>
            <a:r>
              <a:rPr lang="en-US" dirty="0" err="1" smtClean="0"/>
              <a:t>menyangkut</a:t>
            </a:r>
            <a:r>
              <a:rPr lang="en-US" dirty="0" smtClean="0"/>
              <a:t> </a:t>
            </a:r>
            <a:r>
              <a:rPr lang="en-US" dirty="0" err="1" smtClean="0"/>
              <a:t>pelanggaran</a:t>
            </a:r>
            <a:r>
              <a:rPr lang="en-US" dirty="0" smtClean="0"/>
              <a:t> </a:t>
            </a:r>
            <a:r>
              <a:rPr lang="en-US" dirty="0" err="1" smtClean="0"/>
              <a:t>hukum</a:t>
            </a:r>
            <a:r>
              <a:rPr lang="en-US" dirty="0" smtClean="0"/>
              <a:t> </a:t>
            </a:r>
            <a:r>
              <a:rPr lang="en-US" dirty="0" err="1" smtClean="0"/>
              <a:t>dan</a:t>
            </a:r>
            <a:r>
              <a:rPr lang="en-US" dirty="0" smtClean="0"/>
              <a:t> </a:t>
            </a:r>
            <a:r>
              <a:rPr lang="en-US" dirty="0" err="1" smtClean="0"/>
              <a:t>masalah</a:t>
            </a:r>
            <a:r>
              <a:rPr lang="en-US" dirty="0" smtClean="0"/>
              <a:t> </a:t>
            </a:r>
            <a:r>
              <a:rPr lang="en-US" dirty="0" err="1" smtClean="0"/>
              <a:t>tersebut</a:t>
            </a:r>
            <a:r>
              <a:rPr lang="en-US" dirty="0" smtClean="0"/>
              <a:t> </a:t>
            </a:r>
            <a:r>
              <a:rPr lang="en-US" dirty="0" err="1" smtClean="0"/>
              <a:t>sedang</a:t>
            </a:r>
            <a:r>
              <a:rPr lang="en-US" dirty="0" smtClean="0"/>
              <a:t> </a:t>
            </a:r>
            <a:r>
              <a:rPr lang="en-US" dirty="0" err="1" smtClean="0"/>
              <a:t>dalam</a:t>
            </a:r>
            <a:r>
              <a:rPr lang="en-US" dirty="0" smtClean="0"/>
              <a:t> </a:t>
            </a:r>
            <a:r>
              <a:rPr lang="en-US" dirty="0" err="1" smtClean="0"/>
              <a:t>proses</a:t>
            </a:r>
            <a:r>
              <a:rPr lang="en-US" dirty="0" smtClean="0"/>
              <a:t> </a:t>
            </a:r>
            <a:r>
              <a:rPr lang="en-US" dirty="0" err="1" smtClean="0"/>
              <a:t>hukum</a:t>
            </a:r>
            <a:r>
              <a:rPr lang="en-US" dirty="0" smtClean="0"/>
              <a:t>, </a:t>
            </a:r>
            <a:r>
              <a:rPr lang="en-US" dirty="0" err="1" smtClean="0"/>
              <a:t>maka</a:t>
            </a:r>
            <a:r>
              <a:rPr lang="en-US" dirty="0" smtClean="0"/>
              <a:t> </a:t>
            </a:r>
            <a:r>
              <a:rPr lang="en-US" dirty="0" err="1" smtClean="0"/>
              <a:t>hendaknya</a:t>
            </a:r>
            <a:r>
              <a:rPr lang="en-US" dirty="0" smtClean="0"/>
              <a:t> </a:t>
            </a:r>
            <a:r>
              <a:rPr lang="en-US" dirty="0" err="1" smtClean="0"/>
              <a:t>keputusan</a:t>
            </a:r>
            <a:r>
              <a:rPr lang="en-US" dirty="0" smtClean="0"/>
              <a:t> DKGI </a:t>
            </a:r>
            <a:r>
              <a:rPr lang="en-US" dirty="0" err="1" smtClean="0"/>
              <a:t>ditunda</a:t>
            </a:r>
            <a:r>
              <a:rPr lang="en-US" dirty="0" smtClean="0"/>
              <a:t> </a:t>
            </a:r>
            <a:r>
              <a:rPr lang="en-US" dirty="0" err="1" smtClean="0"/>
              <a:t>sampai</a:t>
            </a:r>
            <a:r>
              <a:rPr lang="en-US" dirty="0" smtClean="0"/>
              <a:t> </a:t>
            </a:r>
            <a:r>
              <a:rPr lang="en-US" dirty="0" err="1" smtClean="0"/>
              <a:t>dengan</a:t>
            </a:r>
            <a:r>
              <a:rPr lang="en-US" dirty="0" smtClean="0"/>
              <a:t> </a:t>
            </a:r>
            <a:r>
              <a:rPr lang="en-US" dirty="0" err="1" smtClean="0"/>
              <a:t>keputusan</a:t>
            </a:r>
            <a:r>
              <a:rPr lang="en-US" dirty="0" smtClean="0"/>
              <a:t> </a:t>
            </a:r>
            <a:r>
              <a:rPr lang="en-US" dirty="0" err="1" smtClean="0"/>
              <a:t>hukum</a:t>
            </a:r>
            <a:r>
              <a:rPr lang="en-US" dirty="0" smtClean="0"/>
              <a:t> </a:t>
            </a:r>
            <a:r>
              <a:rPr lang="en-US" dirty="0" err="1" smtClean="0"/>
              <a:t>tersebut</a:t>
            </a:r>
            <a:r>
              <a:rPr lang="en-US" dirty="0" smtClean="0"/>
              <a:t>.</a:t>
            </a:r>
            <a:endParaRPr lang="en-US" dirty="0"/>
          </a:p>
        </p:txBody>
      </p:sp>
    </p:spTree>
  </p:cSld>
  <p:clrMapOvr>
    <a:masterClrMapping/>
  </p:clrMapOvr>
  <p:transition spd="med">
    <p:pull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50" presetClass="entr" presetSubtype="0" decel="10000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1000" fill="hold"/>
                                        <p:tgtEl>
                                          <p:spTgt spid="3"/>
                                        </p:tgtEl>
                                        <p:attrNameLst>
                                          <p:attrName>ppt_w</p:attrName>
                                        </p:attrNameLst>
                                      </p:cBhvr>
                                      <p:tavLst>
                                        <p:tav tm="0">
                                          <p:val>
                                            <p:strVal val="#ppt_w+.3"/>
                                          </p:val>
                                        </p:tav>
                                        <p:tav tm="100000">
                                          <p:val>
                                            <p:strVal val="#ppt_w"/>
                                          </p:val>
                                        </p:tav>
                                      </p:tavLst>
                                    </p:anim>
                                    <p:anim calcmode="lin" valueType="num">
                                      <p:cBhvr>
                                        <p:cTn id="20" dur="1000" fill="hold"/>
                                        <p:tgtEl>
                                          <p:spTgt spid="3"/>
                                        </p:tgtEl>
                                        <p:attrNameLst>
                                          <p:attrName>ppt_h</p:attrName>
                                        </p:attrNameLst>
                                      </p:cBhvr>
                                      <p:tavLst>
                                        <p:tav tm="0">
                                          <p:val>
                                            <p:strVal val="#ppt_h"/>
                                          </p:val>
                                        </p:tav>
                                        <p:tav tm="100000">
                                          <p:val>
                                            <p:strVal val="#ppt_h"/>
                                          </p:val>
                                        </p:tav>
                                      </p:tavLst>
                                    </p:anim>
                                    <p:animEffect transition="in" filter="fade">
                                      <p:cBhvr>
                                        <p:cTn id="21" dur="10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50" presetClass="entr" presetSubtype="0" decel="100000"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1000" fill="hold"/>
                                        <p:tgtEl>
                                          <p:spTgt spid="4"/>
                                        </p:tgtEl>
                                        <p:attrNameLst>
                                          <p:attrName>ppt_w</p:attrName>
                                        </p:attrNameLst>
                                      </p:cBhvr>
                                      <p:tavLst>
                                        <p:tav tm="0">
                                          <p:val>
                                            <p:strVal val="#ppt_w+.3"/>
                                          </p:val>
                                        </p:tav>
                                        <p:tav tm="100000">
                                          <p:val>
                                            <p:strVal val="#ppt_w"/>
                                          </p:val>
                                        </p:tav>
                                      </p:tavLst>
                                    </p:anim>
                                    <p:anim calcmode="lin" valueType="num">
                                      <p:cBhvr>
                                        <p:cTn id="27" dur="1000" fill="hold"/>
                                        <p:tgtEl>
                                          <p:spTgt spid="4"/>
                                        </p:tgtEl>
                                        <p:attrNameLst>
                                          <p:attrName>ppt_h</p:attrName>
                                        </p:attrNameLst>
                                      </p:cBhvr>
                                      <p:tavLst>
                                        <p:tav tm="0">
                                          <p:val>
                                            <p:strVal val="#ppt_h"/>
                                          </p:val>
                                        </p:tav>
                                        <p:tav tm="100000">
                                          <p:val>
                                            <p:strVal val="#ppt_h"/>
                                          </p:val>
                                        </p:tav>
                                      </p:tavLst>
                                    </p:anim>
                                    <p:animEffect transition="in" filter="fade">
                                      <p:cBhvr>
                                        <p:cTn id="28" dur="1000"/>
                                        <p:tgtEl>
                                          <p:spTgt spid="4"/>
                                        </p:tgtEl>
                                      </p:cBhvr>
                                    </p:animEffect>
                                  </p:childTnLst>
                                </p:cTn>
                              </p:par>
                            </p:childTnLst>
                          </p:cTn>
                        </p:par>
                      </p:childTnLst>
                    </p:cTn>
                  </p:par>
                  <p:par>
                    <p:cTn id="29" fill="hold">
                      <p:stCondLst>
                        <p:cond delay="indefinite"/>
                      </p:stCondLst>
                      <p:childTnLst>
                        <p:par>
                          <p:cTn id="30" fill="hold">
                            <p:stCondLst>
                              <p:cond delay="0"/>
                            </p:stCondLst>
                            <p:childTnLst>
                              <p:par>
                                <p:cTn id="31" presetID="50" presetClass="entr" presetSubtype="0" decel="10000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1000" fill="hold"/>
                                        <p:tgtEl>
                                          <p:spTgt spid="6"/>
                                        </p:tgtEl>
                                        <p:attrNameLst>
                                          <p:attrName>ppt_w</p:attrName>
                                        </p:attrNameLst>
                                      </p:cBhvr>
                                      <p:tavLst>
                                        <p:tav tm="0">
                                          <p:val>
                                            <p:strVal val="#ppt_w+.3"/>
                                          </p:val>
                                        </p:tav>
                                        <p:tav tm="100000">
                                          <p:val>
                                            <p:strVal val="#ppt_w"/>
                                          </p:val>
                                        </p:tav>
                                      </p:tavLst>
                                    </p:anim>
                                    <p:anim calcmode="lin" valueType="num">
                                      <p:cBhvr>
                                        <p:cTn id="34" dur="1000" fill="hold"/>
                                        <p:tgtEl>
                                          <p:spTgt spid="6"/>
                                        </p:tgtEl>
                                        <p:attrNameLst>
                                          <p:attrName>ppt_h</p:attrName>
                                        </p:attrNameLst>
                                      </p:cBhvr>
                                      <p:tavLst>
                                        <p:tav tm="0">
                                          <p:val>
                                            <p:strVal val="#ppt_h"/>
                                          </p:val>
                                        </p:tav>
                                        <p:tav tm="100000">
                                          <p:val>
                                            <p:strVal val="#ppt_h"/>
                                          </p:val>
                                        </p:tav>
                                      </p:tavLst>
                                    </p:anim>
                                    <p:animEffect transition="in" filter="fade">
                                      <p:cBhvr>
                                        <p:cTn id="35" dur="1000"/>
                                        <p:tgtEl>
                                          <p:spTgt spid="6"/>
                                        </p:tgtEl>
                                      </p:cBhvr>
                                    </p:animEffect>
                                  </p:childTnLst>
                                </p:cTn>
                              </p:par>
                            </p:childTnLst>
                          </p:cTn>
                        </p:par>
                      </p:childTnLst>
                    </p:cTn>
                  </p:par>
                  <p:par>
                    <p:cTn id="36" fill="hold">
                      <p:stCondLst>
                        <p:cond delay="indefinite"/>
                      </p:stCondLst>
                      <p:childTnLst>
                        <p:par>
                          <p:cTn id="37" fill="hold">
                            <p:stCondLst>
                              <p:cond delay="0"/>
                            </p:stCondLst>
                            <p:childTnLst>
                              <p:par>
                                <p:cTn id="38" presetID="50" presetClass="entr" presetSubtype="0" decel="100000" fill="hold" grpId="0" nodeType="clickEffect">
                                  <p:stCondLst>
                                    <p:cond delay="0"/>
                                  </p:stCondLst>
                                  <p:childTnLst>
                                    <p:set>
                                      <p:cBhvr>
                                        <p:cTn id="39" dur="1" fill="hold">
                                          <p:stCondLst>
                                            <p:cond delay="0"/>
                                          </p:stCondLst>
                                        </p:cTn>
                                        <p:tgtEl>
                                          <p:spTgt spid="5"/>
                                        </p:tgtEl>
                                        <p:attrNameLst>
                                          <p:attrName>style.visibility</p:attrName>
                                        </p:attrNameLst>
                                      </p:cBhvr>
                                      <p:to>
                                        <p:strVal val="visible"/>
                                      </p:to>
                                    </p:set>
                                    <p:anim calcmode="lin" valueType="num">
                                      <p:cBhvr>
                                        <p:cTn id="40" dur="1000" fill="hold"/>
                                        <p:tgtEl>
                                          <p:spTgt spid="5"/>
                                        </p:tgtEl>
                                        <p:attrNameLst>
                                          <p:attrName>ppt_w</p:attrName>
                                        </p:attrNameLst>
                                      </p:cBhvr>
                                      <p:tavLst>
                                        <p:tav tm="0">
                                          <p:val>
                                            <p:strVal val="#ppt_w+.3"/>
                                          </p:val>
                                        </p:tav>
                                        <p:tav tm="100000">
                                          <p:val>
                                            <p:strVal val="#ppt_w"/>
                                          </p:val>
                                        </p:tav>
                                      </p:tavLst>
                                    </p:anim>
                                    <p:anim calcmode="lin" valueType="num">
                                      <p:cBhvr>
                                        <p:cTn id="41" dur="1000" fill="hold"/>
                                        <p:tgtEl>
                                          <p:spTgt spid="5"/>
                                        </p:tgtEl>
                                        <p:attrNameLst>
                                          <p:attrName>ppt_h</p:attrName>
                                        </p:attrNameLst>
                                      </p:cBhvr>
                                      <p:tavLst>
                                        <p:tav tm="0">
                                          <p:val>
                                            <p:strVal val="#ppt_h"/>
                                          </p:val>
                                        </p:tav>
                                        <p:tav tm="100000">
                                          <p:val>
                                            <p:strVal val="#ppt_h"/>
                                          </p:val>
                                        </p:tav>
                                      </p:tavLst>
                                    </p:anim>
                                    <p:animEffect transition="in" filter="fade">
                                      <p:cBhvr>
                                        <p:cTn id="42" dur="1000"/>
                                        <p:tgtEl>
                                          <p:spTgt spid="5"/>
                                        </p:tgtEl>
                                      </p:cBhvr>
                                    </p:animEffect>
                                  </p:childTnLst>
                                </p:cTn>
                              </p:par>
                            </p:childTnLst>
                          </p:cTn>
                        </p:par>
                      </p:childTnLst>
                    </p:cTn>
                  </p:par>
                  <p:par>
                    <p:cTn id="43" fill="hold">
                      <p:stCondLst>
                        <p:cond delay="indefinite"/>
                      </p:stCondLst>
                      <p:childTnLst>
                        <p:par>
                          <p:cTn id="44" fill="hold">
                            <p:stCondLst>
                              <p:cond delay="0"/>
                            </p:stCondLst>
                            <p:childTnLst>
                              <p:par>
                                <p:cTn id="45" presetID="50" presetClass="entr" presetSubtype="0" decel="100000"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 calcmode="lin" valueType="num">
                                      <p:cBhvr>
                                        <p:cTn id="47" dur="1000" fill="hold"/>
                                        <p:tgtEl>
                                          <p:spTgt spid="8"/>
                                        </p:tgtEl>
                                        <p:attrNameLst>
                                          <p:attrName>ppt_w</p:attrName>
                                        </p:attrNameLst>
                                      </p:cBhvr>
                                      <p:tavLst>
                                        <p:tav tm="0">
                                          <p:val>
                                            <p:strVal val="#ppt_w+.3"/>
                                          </p:val>
                                        </p:tav>
                                        <p:tav tm="100000">
                                          <p:val>
                                            <p:strVal val="#ppt_w"/>
                                          </p:val>
                                        </p:tav>
                                      </p:tavLst>
                                    </p:anim>
                                    <p:anim calcmode="lin" valueType="num">
                                      <p:cBhvr>
                                        <p:cTn id="48" dur="1000" fill="hold"/>
                                        <p:tgtEl>
                                          <p:spTgt spid="8"/>
                                        </p:tgtEl>
                                        <p:attrNameLst>
                                          <p:attrName>ppt_h</p:attrName>
                                        </p:attrNameLst>
                                      </p:cBhvr>
                                      <p:tavLst>
                                        <p:tav tm="0">
                                          <p:val>
                                            <p:strVal val="#ppt_h"/>
                                          </p:val>
                                        </p:tav>
                                        <p:tav tm="100000">
                                          <p:val>
                                            <p:strVal val="#ppt_h"/>
                                          </p:val>
                                        </p:tav>
                                      </p:tavLst>
                                    </p:anim>
                                    <p:animEffect transition="in" filter="fade">
                                      <p:cBhvr>
                                        <p:cTn id="49" dur="1000"/>
                                        <p:tgtEl>
                                          <p:spTgt spid="8"/>
                                        </p:tgtEl>
                                      </p:cBhvr>
                                    </p:animEffect>
                                  </p:childTnLst>
                                </p:cTn>
                              </p:par>
                            </p:childTnLst>
                          </p:cTn>
                        </p:par>
                      </p:childTnLst>
                    </p:cTn>
                  </p:par>
                  <p:par>
                    <p:cTn id="50" fill="hold">
                      <p:stCondLst>
                        <p:cond delay="indefinite"/>
                      </p:stCondLst>
                      <p:childTnLst>
                        <p:par>
                          <p:cTn id="51" fill="hold">
                            <p:stCondLst>
                              <p:cond delay="0"/>
                            </p:stCondLst>
                            <p:childTnLst>
                              <p:par>
                                <p:cTn id="52" presetID="50" presetClass="entr" presetSubtype="0" decel="100000" fill="hold" grpId="0" nodeType="clickEffect">
                                  <p:stCondLst>
                                    <p:cond delay="0"/>
                                  </p:stCondLst>
                                  <p:childTnLst>
                                    <p:set>
                                      <p:cBhvr>
                                        <p:cTn id="53" dur="1" fill="hold">
                                          <p:stCondLst>
                                            <p:cond delay="0"/>
                                          </p:stCondLst>
                                        </p:cTn>
                                        <p:tgtEl>
                                          <p:spTgt spid="9"/>
                                        </p:tgtEl>
                                        <p:attrNameLst>
                                          <p:attrName>style.visibility</p:attrName>
                                        </p:attrNameLst>
                                      </p:cBhvr>
                                      <p:to>
                                        <p:strVal val="visible"/>
                                      </p:to>
                                    </p:set>
                                    <p:anim calcmode="lin" valueType="num">
                                      <p:cBhvr>
                                        <p:cTn id="54" dur="1000" fill="hold"/>
                                        <p:tgtEl>
                                          <p:spTgt spid="9"/>
                                        </p:tgtEl>
                                        <p:attrNameLst>
                                          <p:attrName>ppt_w</p:attrName>
                                        </p:attrNameLst>
                                      </p:cBhvr>
                                      <p:tavLst>
                                        <p:tav tm="0">
                                          <p:val>
                                            <p:strVal val="#ppt_w+.3"/>
                                          </p:val>
                                        </p:tav>
                                        <p:tav tm="100000">
                                          <p:val>
                                            <p:strVal val="#ppt_w"/>
                                          </p:val>
                                        </p:tav>
                                      </p:tavLst>
                                    </p:anim>
                                    <p:anim calcmode="lin" valueType="num">
                                      <p:cBhvr>
                                        <p:cTn id="55" dur="1000" fill="hold"/>
                                        <p:tgtEl>
                                          <p:spTgt spid="9"/>
                                        </p:tgtEl>
                                        <p:attrNameLst>
                                          <p:attrName>ppt_h</p:attrName>
                                        </p:attrNameLst>
                                      </p:cBhvr>
                                      <p:tavLst>
                                        <p:tav tm="0">
                                          <p:val>
                                            <p:strVal val="#ppt_h"/>
                                          </p:val>
                                        </p:tav>
                                        <p:tav tm="100000">
                                          <p:val>
                                            <p:strVal val="#ppt_h"/>
                                          </p:val>
                                        </p:tav>
                                      </p:tavLst>
                                    </p:anim>
                                    <p:animEffect transition="in" filter="fade">
                                      <p:cBhvr>
                                        <p:cTn id="56"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animBg="1"/>
      <p:bldP spid="6" grpId="0" animBg="1"/>
      <p:bldP spid="8" grpId="0" animBg="1"/>
      <p:bldP spid="9"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365760" y="247273"/>
            <a:ext cx="8236775" cy="1081825"/>
          </a:xfrm>
          <a:prstGeom prst="rect">
            <a:avLst/>
          </a:prstGeom>
        </p:spPr>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a:lstStyle>
          <a:p>
            <a:r>
              <a:rPr lang="en-US" sz="3200" dirty="0" smtClean="0">
                <a:solidFill>
                  <a:schemeClr val="tx1"/>
                </a:solidFill>
              </a:rPr>
              <a:t>PENANGANAN PELANGGARAN KODE ETIK GURU INDONESIA</a:t>
            </a:r>
            <a:endParaRPr lang="en-US" sz="3200" dirty="0">
              <a:solidFill>
                <a:schemeClr val="tx1"/>
              </a:solidFill>
              <a:effectLst/>
            </a:endParaRPr>
          </a:p>
        </p:txBody>
      </p:sp>
      <p:sp>
        <p:nvSpPr>
          <p:cNvPr id="3" name="Rectangle 2"/>
          <p:cNvSpPr/>
          <p:nvPr/>
        </p:nvSpPr>
        <p:spPr>
          <a:xfrm>
            <a:off x="1489166" y="1541417"/>
            <a:ext cx="3265714" cy="4180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Pemberian</a:t>
            </a:r>
            <a:r>
              <a:rPr lang="en-US" dirty="0" smtClean="0"/>
              <a:t> </a:t>
            </a:r>
            <a:r>
              <a:rPr lang="en-US" dirty="0" err="1" smtClean="0"/>
              <a:t>Sanksi</a:t>
            </a:r>
            <a:endParaRPr lang="en-US" dirty="0"/>
          </a:p>
        </p:txBody>
      </p:sp>
      <p:sp>
        <p:nvSpPr>
          <p:cNvPr id="4" name="Rectangle 3"/>
          <p:cNvSpPr/>
          <p:nvPr/>
        </p:nvSpPr>
        <p:spPr>
          <a:xfrm>
            <a:off x="587829" y="2338250"/>
            <a:ext cx="6544491" cy="875213"/>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smtClean="0">
                <a:solidFill>
                  <a:schemeClr val="tx1">
                    <a:lumMod val="95000"/>
                    <a:lumOff val="5000"/>
                  </a:schemeClr>
                </a:solidFill>
              </a:rPr>
              <a:t>Sanksi</a:t>
            </a:r>
            <a:r>
              <a:rPr lang="en-US" sz="2000" dirty="0" smtClean="0">
                <a:solidFill>
                  <a:schemeClr val="tx1">
                    <a:lumMod val="95000"/>
                    <a:lumOff val="5000"/>
                  </a:schemeClr>
                </a:solidFill>
              </a:rPr>
              <a:t> yang </a:t>
            </a:r>
            <a:r>
              <a:rPr lang="en-US" sz="2000" dirty="0" err="1" smtClean="0">
                <a:solidFill>
                  <a:schemeClr val="tx1">
                    <a:lumMod val="95000"/>
                    <a:lumOff val="5000"/>
                  </a:schemeClr>
                </a:solidFill>
              </a:rPr>
              <a:t>diberikan</a:t>
            </a:r>
            <a:r>
              <a:rPr lang="en-US" sz="2000" dirty="0" smtClean="0">
                <a:solidFill>
                  <a:schemeClr val="tx1">
                    <a:lumMod val="95000"/>
                    <a:lumOff val="5000"/>
                  </a:schemeClr>
                </a:solidFill>
              </a:rPr>
              <a:t> </a:t>
            </a:r>
            <a:r>
              <a:rPr lang="en-US" sz="2000" dirty="0" err="1" smtClean="0">
                <a:solidFill>
                  <a:schemeClr val="tx1">
                    <a:lumMod val="95000"/>
                    <a:lumOff val="5000"/>
                  </a:schemeClr>
                </a:solidFill>
              </a:rPr>
              <a:t>akan</a:t>
            </a:r>
            <a:r>
              <a:rPr lang="en-US" sz="2000" dirty="0" smtClean="0">
                <a:solidFill>
                  <a:schemeClr val="tx1">
                    <a:lumMod val="95000"/>
                    <a:lumOff val="5000"/>
                  </a:schemeClr>
                </a:solidFill>
              </a:rPr>
              <a:t> </a:t>
            </a:r>
            <a:r>
              <a:rPr lang="en-US" sz="2000" dirty="0" err="1" smtClean="0">
                <a:solidFill>
                  <a:schemeClr val="tx1">
                    <a:lumMod val="95000"/>
                    <a:lumOff val="5000"/>
                  </a:schemeClr>
                </a:solidFill>
              </a:rPr>
              <a:t>tergantung</a:t>
            </a:r>
            <a:r>
              <a:rPr lang="en-US" sz="2000" dirty="0" smtClean="0">
                <a:solidFill>
                  <a:schemeClr val="tx1">
                    <a:lumMod val="95000"/>
                    <a:lumOff val="5000"/>
                  </a:schemeClr>
                </a:solidFill>
              </a:rPr>
              <a:t> </a:t>
            </a:r>
            <a:r>
              <a:rPr lang="en-US" sz="2000" dirty="0" err="1" smtClean="0">
                <a:solidFill>
                  <a:schemeClr val="tx1">
                    <a:lumMod val="95000"/>
                    <a:lumOff val="5000"/>
                  </a:schemeClr>
                </a:solidFill>
              </a:rPr>
              <a:t>kepada</a:t>
            </a:r>
            <a:r>
              <a:rPr lang="en-US" sz="2000" dirty="0" smtClean="0">
                <a:solidFill>
                  <a:schemeClr val="tx1">
                    <a:lumMod val="95000"/>
                    <a:lumOff val="5000"/>
                  </a:schemeClr>
                </a:solidFill>
              </a:rPr>
              <a:t> </a:t>
            </a:r>
            <a:r>
              <a:rPr lang="en-US" sz="2000" dirty="0" err="1" smtClean="0">
                <a:solidFill>
                  <a:schemeClr val="tx1">
                    <a:lumMod val="95000"/>
                    <a:lumOff val="5000"/>
                  </a:schemeClr>
                </a:solidFill>
              </a:rPr>
              <a:t>berat</a:t>
            </a:r>
            <a:r>
              <a:rPr lang="en-US" sz="2000" dirty="0" smtClean="0">
                <a:solidFill>
                  <a:schemeClr val="tx1">
                    <a:lumMod val="95000"/>
                    <a:lumOff val="5000"/>
                  </a:schemeClr>
                </a:solidFill>
              </a:rPr>
              <a:t> </a:t>
            </a:r>
            <a:r>
              <a:rPr lang="en-US" sz="2000" dirty="0" err="1" smtClean="0">
                <a:solidFill>
                  <a:schemeClr val="tx1">
                    <a:lumMod val="95000"/>
                    <a:lumOff val="5000"/>
                  </a:schemeClr>
                </a:solidFill>
              </a:rPr>
              <a:t>dan</a:t>
            </a:r>
            <a:r>
              <a:rPr lang="en-US" sz="2000" dirty="0" smtClean="0">
                <a:solidFill>
                  <a:schemeClr val="tx1">
                    <a:lumMod val="95000"/>
                    <a:lumOff val="5000"/>
                  </a:schemeClr>
                </a:solidFill>
              </a:rPr>
              <a:t> </a:t>
            </a:r>
            <a:r>
              <a:rPr lang="en-US" sz="2000" dirty="0" err="1" smtClean="0">
                <a:solidFill>
                  <a:schemeClr val="tx1">
                    <a:lumMod val="95000"/>
                    <a:lumOff val="5000"/>
                  </a:schemeClr>
                </a:solidFill>
              </a:rPr>
              <a:t>ringannya</a:t>
            </a:r>
            <a:r>
              <a:rPr lang="en-US" sz="2000" dirty="0" smtClean="0">
                <a:solidFill>
                  <a:schemeClr val="tx1">
                    <a:lumMod val="95000"/>
                    <a:lumOff val="5000"/>
                  </a:schemeClr>
                </a:solidFill>
              </a:rPr>
              <a:t> </a:t>
            </a:r>
            <a:r>
              <a:rPr lang="en-US" sz="2000" dirty="0" err="1" smtClean="0">
                <a:solidFill>
                  <a:schemeClr val="tx1">
                    <a:lumMod val="95000"/>
                    <a:lumOff val="5000"/>
                  </a:schemeClr>
                </a:solidFill>
              </a:rPr>
              <a:t>kesalahan</a:t>
            </a:r>
            <a:r>
              <a:rPr lang="en-US" sz="2000" dirty="0" smtClean="0">
                <a:solidFill>
                  <a:schemeClr val="tx1">
                    <a:lumMod val="95000"/>
                    <a:lumOff val="5000"/>
                  </a:schemeClr>
                </a:solidFill>
              </a:rPr>
              <a:t> yang </a:t>
            </a:r>
            <a:r>
              <a:rPr lang="en-US" sz="2000" dirty="0" err="1" smtClean="0">
                <a:solidFill>
                  <a:schemeClr val="tx1">
                    <a:lumMod val="95000"/>
                    <a:lumOff val="5000"/>
                  </a:schemeClr>
                </a:solidFill>
              </a:rPr>
              <a:t>dilakukan</a:t>
            </a:r>
            <a:r>
              <a:rPr lang="en-US" sz="2000" dirty="0" smtClean="0">
                <a:solidFill>
                  <a:schemeClr val="tx1">
                    <a:lumMod val="95000"/>
                    <a:lumOff val="5000"/>
                  </a:schemeClr>
                </a:solidFill>
              </a:rPr>
              <a:t> </a:t>
            </a:r>
            <a:r>
              <a:rPr lang="en-US" sz="2000" dirty="0" err="1" smtClean="0">
                <a:solidFill>
                  <a:schemeClr val="tx1">
                    <a:lumMod val="95000"/>
                    <a:lumOff val="5000"/>
                  </a:schemeClr>
                </a:solidFill>
              </a:rPr>
              <a:t>oleh</a:t>
            </a:r>
            <a:r>
              <a:rPr lang="en-US" sz="2000" dirty="0" smtClean="0">
                <a:solidFill>
                  <a:schemeClr val="tx1">
                    <a:lumMod val="95000"/>
                    <a:lumOff val="5000"/>
                  </a:schemeClr>
                </a:solidFill>
              </a:rPr>
              <a:t> </a:t>
            </a:r>
            <a:r>
              <a:rPr lang="en-US" sz="2000" dirty="0" err="1" smtClean="0">
                <a:solidFill>
                  <a:schemeClr val="tx1">
                    <a:lumMod val="95000"/>
                    <a:lumOff val="5000"/>
                  </a:schemeClr>
                </a:solidFill>
              </a:rPr>
              <a:t>pihak</a:t>
            </a:r>
            <a:r>
              <a:rPr lang="en-US" sz="2000" dirty="0" smtClean="0">
                <a:solidFill>
                  <a:schemeClr val="tx1">
                    <a:lumMod val="95000"/>
                    <a:lumOff val="5000"/>
                  </a:schemeClr>
                </a:solidFill>
              </a:rPr>
              <a:t> </a:t>
            </a:r>
            <a:r>
              <a:rPr lang="en-US" sz="2000" dirty="0" err="1" smtClean="0">
                <a:solidFill>
                  <a:schemeClr val="tx1">
                    <a:lumMod val="95000"/>
                    <a:lumOff val="5000"/>
                  </a:schemeClr>
                </a:solidFill>
              </a:rPr>
              <a:t>tertentu</a:t>
            </a:r>
            <a:r>
              <a:rPr lang="en-US" sz="2000" dirty="0" smtClean="0">
                <a:solidFill>
                  <a:schemeClr val="tx1">
                    <a:lumMod val="95000"/>
                    <a:lumOff val="5000"/>
                  </a:schemeClr>
                </a:solidFill>
              </a:rPr>
              <a:t>.</a:t>
            </a:r>
            <a:endParaRPr lang="en-US" sz="2000" dirty="0">
              <a:solidFill>
                <a:schemeClr val="tx1">
                  <a:lumMod val="95000"/>
                  <a:lumOff val="5000"/>
                </a:schemeClr>
              </a:solidFill>
            </a:endParaRPr>
          </a:p>
        </p:txBody>
      </p:sp>
      <p:sp>
        <p:nvSpPr>
          <p:cNvPr id="5" name="Rectangle 4"/>
          <p:cNvSpPr/>
          <p:nvPr/>
        </p:nvSpPr>
        <p:spPr>
          <a:xfrm>
            <a:off x="1397726" y="3422469"/>
            <a:ext cx="7145383" cy="1685108"/>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smtClean="0"/>
              <a:t>Sanksi</a:t>
            </a:r>
            <a:r>
              <a:rPr lang="en-US" sz="2000" dirty="0" smtClean="0"/>
              <a:t> yang </a:t>
            </a:r>
            <a:r>
              <a:rPr lang="en-US" sz="2000" dirty="0" err="1" smtClean="0"/>
              <a:t>diberikan</a:t>
            </a:r>
            <a:r>
              <a:rPr lang="en-US" sz="2000" dirty="0" smtClean="0"/>
              <a:t> </a:t>
            </a:r>
            <a:r>
              <a:rPr lang="en-US" sz="2000" dirty="0" err="1" smtClean="0"/>
              <a:t>bisa</a:t>
            </a:r>
            <a:r>
              <a:rPr lang="en-US" sz="2000" dirty="0" smtClean="0"/>
              <a:t> </a:t>
            </a:r>
            <a:r>
              <a:rPr lang="en-US" sz="2000" dirty="0" err="1" smtClean="0"/>
              <a:t>berupa</a:t>
            </a:r>
            <a:r>
              <a:rPr lang="en-US" sz="2000" dirty="0" smtClean="0"/>
              <a:t> :</a:t>
            </a:r>
          </a:p>
          <a:p>
            <a:pPr algn="ctr"/>
            <a:r>
              <a:rPr lang="en-US" sz="2000" dirty="0" smtClean="0"/>
              <a:t>(1) </a:t>
            </a:r>
            <a:r>
              <a:rPr lang="en-US" sz="2000" dirty="0" err="1" smtClean="0"/>
              <a:t>teguran</a:t>
            </a:r>
            <a:r>
              <a:rPr lang="en-US" sz="2000" dirty="0" smtClean="0"/>
              <a:t>; (2) </a:t>
            </a:r>
            <a:r>
              <a:rPr lang="en-US" sz="2000" dirty="0" err="1" smtClean="0"/>
              <a:t>peringatan</a:t>
            </a:r>
            <a:r>
              <a:rPr lang="en-US" sz="2000" dirty="0" smtClean="0"/>
              <a:t> </a:t>
            </a:r>
            <a:r>
              <a:rPr lang="en-US" sz="2000" dirty="0" err="1" smtClean="0"/>
              <a:t>tertulis</a:t>
            </a:r>
            <a:r>
              <a:rPr lang="en-US" sz="2000" dirty="0" smtClean="0"/>
              <a:t>; (3) </a:t>
            </a:r>
            <a:r>
              <a:rPr lang="en-US" sz="2000" dirty="0" err="1" smtClean="0"/>
              <a:t>penundaan</a:t>
            </a:r>
            <a:r>
              <a:rPr lang="en-US" sz="2000" dirty="0" smtClean="0"/>
              <a:t> </a:t>
            </a:r>
            <a:r>
              <a:rPr lang="en-US" sz="2000" dirty="0" err="1" smtClean="0"/>
              <a:t>pemberian</a:t>
            </a:r>
            <a:r>
              <a:rPr lang="en-US" sz="2000" dirty="0" smtClean="0"/>
              <a:t> </a:t>
            </a:r>
            <a:r>
              <a:rPr lang="en-US" sz="2000" dirty="0" err="1" smtClean="0"/>
              <a:t>hak</a:t>
            </a:r>
            <a:r>
              <a:rPr lang="en-US" sz="2000" dirty="0" smtClean="0"/>
              <a:t>; (4) </a:t>
            </a:r>
            <a:r>
              <a:rPr lang="en-US" sz="2000" dirty="0" err="1" smtClean="0"/>
              <a:t>penurunan</a:t>
            </a:r>
            <a:r>
              <a:rPr lang="en-US" sz="2000" dirty="0" smtClean="0"/>
              <a:t> </a:t>
            </a:r>
            <a:r>
              <a:rPr lang="en-US" sz="2000" dirty="0" err="1" smtClean="0"/>
              <a:t>pangkat</a:t>
            </a:r>
            <a:r>
              <a:rPr lang="en-US" sz="2000" dirty="0" smtClean="0"/>
              <a:t>; </a:t>
            </a:r>
            <a:r>
              <a:rPr lang="en-US" sz="2000" dirty="0" err="1" smtClean="0"/>
              <a:t>dan</a:t>
            </a:r>
            <a:r>
              <a:rPr lang="en-US" sz="2000" dirty="0" smtClean="0"/>
              <a:t> (5) </a:t>
            </a:r>
            <a:r>
              <a:rPr lang="en-US" sz="2000" dirty="0" err="1" smtClean="0"/>
              <a:t>pemberhentian</a:t>
            </a:r>
            <a:r>
              <a:rPr lang="en-US" sz="2000" dirty="0" smtClean="0"/>
              <a:t> </a:t>
            </a:r>
            <a:r>
              <a:rPr lang="en-US" sz="2000" dirty="0" err="1" smtClean="0"/>
              <a:t>dengan</a:t>
            </a:r>
            <a:r>
              <a:rPr lang="en-US" sz="2000" dirty="0" smtClean="0"/>
              <a:t> </a:t>
            </a:r>
            <a:r>
              <a:rPr lang="en-US" sz="2000" dirty="0" err="1" smtClean="0"/>
              <a:t>hormat</a:t>
            </a:r>
            <a:r>
              <a:rPr lang="en-US" sz="2000" dirty="0" smtClean="0"/>
              <a:t>; </a:t>
            </a:r>
            <a:r>
              <a:rPr lang="en-US" sz="2000" dirty="0" err="1" smtClean="0"/>
              <a:t>atau</a:t>
            </a:r>
            <a:r>
              <a:rPr lang="en-US" sz="2000" dirty="0" smtClean="0"/>
              <a:t> (6) </a:t>
            </a:r>
            <a:r>
              <a:rPr lang="en-US" sz="2000" dirty="0" err="1" smtClean="0"/>
              <a:t>pemberhentian</a:t>
            </a:r>
            <a:r>
              <a:rPr lang="en-US" sz="2000" dirty="0" smtClean="0"/>
              <a:t> </a:t>
            </a:r>
            <a:r>
              <a:rPr lang="en-US" sz="2000" dirty="0" err="1" smtClean="0"/>
              <a:t>tidak</a:t>
            </a:r>
            <a:r>
              <a:rPr lang="en-US" sz="2000" dirty="0" smtClean="0"/>
              <a:t> </a:t>
            </a:r>
            <a:r>
              <a:rPr lang="en-US" sz="2000" dirty="0" err="1" smtClean="0"/>
              <a:t>dengan</a:t>
            </a:r>
            <a:r>
              <a:rPr lang="en-US" sz="2000" dirty="0" smtClean="0"/>
              <a:t> </a:t>
            </a:r>
            <a:r>
              <a:rPr lang="en-US" sz="2000" dirty="0" err="1" smtClean="0"/>
              <a:t>hormat</a:t>
            </a:r>
            <a:r>
              <a:rPr lang="en-US" sz="2000" dirty="0" smtClean="0"/>
              <a:t>.</a:t>
            </a:r>
            <a:endParaRPr lang="en-US" sz="2000" dirty="0"/>
          </a:p>
        </p:txBody>
      </p:sp>
      <p:sp>
        <p:nvSpPr>
          <p:cNvPr id="6" name="Rectangle 5"/>
          <p:cNvSpPr/>
          <p:nvPr/>
        </p:nvSpPr>
        <p:spPr>
          <a:xfrm>
            <a:off x="640080" y="5316582"/>
            <a:ext cx="7014754" cy="875212"/>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smtClean="0"/>
              <a:t>Keputusan</a:t>
            </a:r>
            <a:r>
              <a:rPr lang="en-US" sz="2000" dirty="0" smtClean="0"/>
              <a:t> </a:t>
            </a:r>
            <a:r>
              <a:rPr lang="en-US" sz="2000" dirty="0" err="1" smtClean="0"/>
              <a:t>tentang</a:t>
            </a:r>
            <a:r>
              <a:rPr lang="en-US" sz="2000" dirty="0" smtClean="0"/>
              <a:t> </a:t>
            </a:r>
            <a:r>
              <a:rPr lang="en-US" sz="2000" dirty="0" err="1" smtClean="0"/>
              <a:t>pemecatan</a:t>
            </a:r>
            <a:r>
              <a:rPr lang="en-US" sz="2000" dirty="0" smtClean="0"/>
              <a:t> </a:t>
            </a:r>
            <a:r>
              <a:rPr lang="en-US" sz="2000" dirty="0" err="1" smtClean="0"/>
              <a:t>dan</a:t>
            </a:r>
            <a:r>
              <a:rPr lang="en-US" sz="2000" dirty="0" smtClean="0"/>
              <a:t> </a:t>
            </a:r>
            <a:r>
              <a:rPr lang="en-US" sz="2000" dirty="0" err="1" smtClean="0"/>
              <a:t>pemberhentian</a:t>
            </a:r>
            <a:r>
              <a:rPr lang="en-US" sz="2000" dirty="0" smtClean="0"/>
              <a:t> </a:t>
            </a:r>
            <a:r>
              <a:rPr lang="en-US" sz="2000" dirty="0" err="1" smtClean="0"/>
              <a:t>tetap</a:t>
            </a:r>
            <a:r>
              <a:rPr lang="en-US" sz="2000" dirty="0" smtClean="0"/>
              <a:t> </a:t>
            </a:r>
            <a:r>
              <a:rPr lang="en-US" sz="2000" dirty="0" err="1" smtClean="0"/>
              <a:t>dikirimkan</a:t>
            </a:r>
            <a:r>
              <a:rPr lang="en-US" sz="2000" dirty="0" smtClean="0"/>
              <a:t> </a:t>
            </a:r>
            <a:r>
              <a:rPr lang="en-US" sz="2000" dirty="0" err="1" smtClean="0"/>
              <a:t>kepada</a:t>
            </a:r>
            <a:r>
              <a:rPr lang="en-US" sz="2000" dirty="0" smtClean="0"/>
              <a:t> </a:t>
            </a:r>
            <a:r>
              <a:rPr lang="en-US" sz="2000" dirty="0" err="1" smtClean="0"/>
              <a:t>pengurus</a:t>
            </a:r>
            <a:r>
              <a:rPr lang="en-US" sz="2000" dirty="0" smtClean="0"/>
              <a:t> PGRI/DKGI PGRI </a:t>
            </a:r>
            <a:r>
              <a:rPr lang="en-US" sz="2000" dirty="0" err="1" smtClean="0"/>
              <a:t>Provinsi</a:t>
            </a:r>
            <a:r>
              <a:rPr lang="en-US" sz="2000" dirty="0" smtClean="0"/>
              <a:t> </a:t>
            </a:r>
            <a:r>
              <a:rPr lang="en-US" sz="2000" dirty="0" err="1" smtClean="0"/>
              <a:t>maupun</a:t>
            </a:r>
            <a:r>
              <a:rPr lang="en-US" sz="2000" dirty="0" smtClean="0"/>
              <a:t> PB PGRI.</a:t>
            </a:r>
            <a:endParaRPr lang="en-US" sz="2000" dirty="0"/>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2">
                                            <p:txEl>
                                              <p:pRg st="0" end="0"/>
                                            </p:txEl>
                                          </p:spTgt>
                                        </p:tgtEl>
                                        <p:attrNameLst>
                                          <p:attrName>style.visibility</p:attrName>
                                        </p:attrNameLst>
                                      </p:cBhvr>
                                      <p:to>
                                        <p:strVal val="visible"/>
                                      </p:to>
                                    </p:set>
                                    <p:anim calcmode="discrete" valueType="clr">
                                      <p:cBhvr override="childStyle">
                                        <p:cTn id="7" dur="80"/>
                                        <p:tgtEl>
                                          <p:spTgt spid="2">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2">
                                            <p:txEl>
                                              <p:pRg st="0" end="0"/>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8" presetClass="entr" presetSubtype="0" fill="hold" grpId="0" nodeType="clickEffect">
                                  <p:stCondLst>
                                    <p:cond delay="0"/>
                                  </p:stCondLst>
                                  <p:iterate type="lt">
                                    <p:tmPct val="0"/>
                                  </p:iterate>
                                  <p:childTnLst>
                                    <p:set>
                                      <p:cBhvr>
                                        <p:cTn id="13" dur="1" fill="hold">
                                          <p:stCondLst>
                                            <p:cond delay="0"/>
                                          </p:stCondLst>
                                        </p:cTn>
                                        <p:tgtEl>
                                          <p:spTgt spid="3"/>
                                        </p:tgtEl>
                                        <p:attrNameLst>
                                          <p:attrName>style.visibility</p:attrName>
                                        </p:attrNameLst>
                                      </p:cBhvr>
                                      <p:to>
                                        <p:strVal val="visible"/>
                                      </p:to>
                                    </p:set>
                                    <p:anim calcmode="lin" valueType="num">
                                      <p:cBhvr>
                                        <p:cTn id="14" dur="15000" fill="hold"/>
                                        <p:tgtEl>
                                          <p:spTgt spid="3"/>
                                        </p:tgtEl>
                                        <p:attrNameLst>
                                          <p:attrName>ppt_x</p:attrName>
                                        </p:attrNameLst>
                                      </p:cBhvr>
                                      <p:tavLst>
                                        <p:tav tm="0">
                                          <p:val>
                                            <p:strVal val="#ppt_x"/>
                                          </p:val>
                                        </p:tav>
                                        <p:tav tm="100000">
                                          <p:val>
                                            <p:strVal val="#ppt_x"/>
                                          </p:val>
                                        </p:tav>
                                      </p:tavLst>
                                    </p:anim>
                                    <p:anim calcmode="lin" valueType="num">
                                      <p:cBhvr>
                                        <p:cTn id="15" dur="15000" fill="hold"/>
                                        <p:tgtEl>
                                          <p:spTgt spid="3"/>
                                        </p:tgtEl>
                                        <p:attrNameLst>
                                          <p:attrName>ppt_y</p:attrName>
                                        </p:attrNameLst>
                                      </p:cBhvr>
                                      <p:tavLst>
                                        <p:tav tm="0">
                                          <p:val>
                                            <p:strVal val="#ppt_y+1"/>
                                          </p:val>
                                        </p:tav>
                                        <p:tav tm="100000">
                                          <p:val>
                                            <p:strVal val="#ppt_y-1"/>
                                          </p:val>
                                        </p:tav>
                                      </p:tavLst>
                                    </p:anim>
                                  </p:childTnLst>
                                </p:cTn>
                              </p:par>
                            </p:childTnLst>
                          </p:cTn>
                        </p:par>
                      </p:childTnLst>
                    </p:cTn>
                  </p:par>
                  <p:par>
                    <p:cTn id="16" fill="hold">
                      <p:stCondLst>
                        <p:cond delay="indefinite"/>
                      </p:stCondLst>
                      <p:childTnLst>
                        <p:par>
                          <p:cTn id="17" fill="hold">
                            <p:stCondLst>
                              <p:cond delay="0"/>
                            </p:stCondLst>
                            <p:childTnLst>
                              <p:par>
                                <p:cTn id="18" presetID="26" presetClass="entr" presetSubtype="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down)">
                                      <p:cBhvr>
                                        <p:cTn id="20" dur="580">
                                          <p:stCondLst>
                                            <p:cond delay="0"/>
                                          </p:stCondLst>
                                        </p:cTn>
                                        <p:tgtEl>
                                          <p:spTgt spid="4"/>
                                        </p:tgtEl>
                                      </p:cBhvr>
                                    </p:animEffect>
                                    <p:anim calcmode="lin" valueType="num">
                                      <p:cBhvr>
                                        <p:cTn id="21"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2"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3"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24"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25"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6" dur="26">
                                          <p:stCondLst>
                                            <p:cond delay="650"/>
                                          </p:stCondLst>
                                        </p:cTn>
                                        <p:tgtEl>
                                          <p:spTgt spid="4"/>
                                        </p:tgtEl>
                                      </p:cBhvr>
                                      <p:to x="100000" y="60000"/>
                                    </p:animScale>
                                    <p:animScale>
                                      <p:cBhvr>
                                        <p:cTn id="27" dur="166" decel="50000">
                                          <p:stCondLst>
                                            <p:cond delay="676"/>
                                          </p:stCondLst>
                                        </p:cTn>
                                        <p:tgtEl>
                                          <p:spTgt spid="4"/>
                                        </p:tgtEl>
                                      </p:cBhvr>
                                      <p:to x="100000" y="100000"/>
                                    </p:animScale>
                                    <p:animScale>
                                      <p:cBhvr>
                                        <p:cTn id="28" dur="26">
                                          <p:stCondLst>
                                            <p:cond delay="1312"/>
                                          </p:stCondLst>
                                        </p:cTn>
                                        <p:tgtEl>
                                          <p:spTgt spid="4"/>
                                        </p:tgtEl>
                                      </p:cBhvr>
                                      <p:to x="100000" y="80000"/>
                                    </p:animScale>
                                    <p:animScale>
                                      <p:cBhvr>
                                        <p:cTn id="29" dur="166" decel="50000">
                                          <p:stCondLst>
                                            <p:cond delay="1338"/>
                                          </p:stCondLst>
                                        </p:cTn>
                                        <p:tgtEl>
                                          <p:spTgt spid="4"/>
                                        </p:tgtEl>
                                      </p:cBhvr>
                                      <p:to x="100000" y="100000"/>
                                    </p:animScale>
                                    <p:animScale>
                                      <p:cBhvr>
                                        <p:cTn id="30" dur="26">
                                          <p:stCondLst>
                                            <p:cond delay="1642"/>
                                          </p:stCondLst>
                                        </p:cTn>
                                        <p:tgtEl>
                                          <p:spTgt spid="4"/>
                                        </p:tgtEl>
                                      </p:cBhvr>
                                      <p:to x="100000" y="90000"/>
                                    </p:animScale>
                                    <p:animScale>
                                      <p:cBhvr>
                                        <p:cTn id="31" dur="166" decel="50000">
                                          <p:stCondLst>
                                            <p:cond delay="1668"/>
                                          </p:stCondLst>
                                        </p:cTn>
                                        <p:tgtEl>
                                          <p:spTgt spid="4"/>
                                        </p:tgtEl>
                                      </p:cBhvr>
                                      <p:to x="100000" y="100000"/>
                                    </p:animScale>
                                    <p:animScale>
                                      <p:cBhvr>
                                        <p:cTn id="32" dur="26">
                                          <p:stCondLst>
                                            <p:cond delay="1808"/>
                                          </p:stCondLst>
                                        </p:cTn>
                                        <p:tgtEl>
                                          <p:spTgt spid="4"/>
                                        </p:tgtEl>
                                      </p:cBhvr>
                                      <p:to x="100000" y="95000"/>
                                    </p:animScale>
                                    <p:animScale>
                                      <p:cBhvr>
                                        <p:cTn id="33" dur="166" decel="50000">
                                          <p:stCondLst>
                                            <p:cond delay="1834"/>
                                          </p:stCondLst>
                                        </p:cTn>
                                        <p:tgtEl>
                                          <p:spTgt spid="4"/>
                                        </p:tgtEl>
                                      </p:cBhvr>
                                      <p:to x="100000" y="100000"/>
                                    </p:animScale>
                                  </p:childTnLst>
                                </p:cTn>
                              </p:par>
                            </p:childTnLst>
                          </p:cTn>
                        </p:par>
                      </p:childTnLst>
                    </p:cTn>
                  </p:par>
                  <p:par>
                    <p:cTn id="34" fill="hold">
                      <p:stCondLst>
                        <p:cond delay="indefinite"/>
                      </p:stCondLst>
                      <p:childTnLst>
                        <p:par>
                          <p:cTn id="35" fill="hold">
                            <p:stCondLst>
                              <p:cond delay="0"/>
                            </p:stCondLst>
                            <p:childTnLst>
                              <p:par>
                                <p:cTn id="36" presetID="8" presetClass="entr" presetSubtype="16" fill="hold" grpId="0" nodeType="click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diamond(in)">
                                      <p:cBhvr>
                                        <p:cTn id="38" dur="2000"/>
                                        <p:tgtEl>
                                          <p:spTgt spid="5"/>
                                        </p:tgtEl>
                                      </p:cBhvr>
                                    </p:animEffect>
                                  </p:childTnLst>
                                </p:cTn>
                              </p:par>
                            </p:childTnLst>
                          </p:cTn>
                        </p:par>
                      </p:childTnLst>
                    </p:cTn>
                  </p:par>
                  <p:par>
                    <p:cTn id="39" fill="hold">
                      <p:stCondLst>
                        <p:cond delay="indefinite"/>
                      </p:stCondLst>
                      <p:childTnLst>
                        <p:par>
                          <p:cTn id="40" fill="hold">
                            <p:stCondLst>
                              <p:cond delay="0"/>
                            </p:stCondLst>
                            <p:childTnLst>
                              <p:par>
                                <p:cTn id="41" presetID="31" presetClass="entr" presetSubtype="0" fill="hold" nodeType="clickEffect">
                                  <p:stCondLst>
                                    <p:cond delay="0"/>
                                  </p:stCondLst>
                                  <p:iterate type="lt">
                                    <p:tmPct val="5000"/>
                                  </p:iterate>
                                  <p:childTnLst>
                                    <p:set>
                                      <p:cBhvr>
                                        <p:cTn id="42" dur="1" fill="hold">
                                          <p:stCondLst>
                                            <p:cond delay="0"/>
                                          </p:stCondLst>
                                        </p:cTn>
                                        <p:tgtEl>
                                          <p:spTgt spid="6">
                                            <p:txEl>
                                              <p:pRg st="0" end="0"/>
                                            </p:txEl>
                                          </p:spTgt>
                                        </p:tgtEl>
                                        <p:attrNameLst>
                                          <p:attrName>style.visibility</p:attrName>
                                        </p:attrNameLst>
                                      </p:cBhvr>
                                      <p:to>
                                        <p:strVal val="visible"/>
                                      </p:to>
                                    </p:set>
                                    <p:anim calcmode="lin" valueType="num">
                                      <p:cBhvr>
                                        <p:cTn id="43" dur="1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44" dur="1000" fill="hold"/>
                                        <p:tgtEl>
                                          <p:spTgt spid="6">
                                            <p:txEl>
                                              <p:pRg st="0" end="0"/>
                                            </p:txEl>
                                          </p:spTgt>
                                        </p:tgtEl>
                                        <p:attrNameLst>
                                          <p:attrName>ppt_h</p:attrName>
                                        </p:attrNameLst>
                                      </p:cBhvr>
                                      <p:tavLst>
                                        <p:tav tm="0">
                                          <p:val>
                                            <p:fltVal val="0"/>
                                          </p:val>
                                        </p:tav>
                                        <p:tav tm="100000">
                                          <p:val>
                                            <p:strVal val="#ppt_h"/>
                                          </p:val>
                                        </p:tav>
                                      </p:tavLst>
                                    </p:anim>
                                    <p:anim calcmode="lin" valueType="num">
                                      <p:cBhvr>
                                        <p:cTn id="45" dur="1000" fill="hold"/>
                                        <p:tgtEl>
                                          <p:spTgt spid="6">
                                            <p:txEl>
                                              <p:pRg st="0" end="0"/>
                                            </p:txEl>
                                          </p:spTgt>
                                        </p:tgtEl>
                                        <p:attrNameLst>
                                          <p:attrName>style.rotation</p:attrName>
                                        </p:attrNameLst>
                                      </p:cBhvr>
                                      <p:tavLst>
                                        <p:tav tm="0">
                                          <p:val>
                                            <p:fltVal val="90"/>
                                          </p:val>
                                        </p:tav>
                                        <p:tav tm="100000">
                                          <p:val>
                                            <p:fltVal val="0"/>
                                          </p:val>
                                        </p:tav>
                                      </p:tavLst>
                                    </p:anim>
                                    <p:animEffect transition="in" filter="fade">
                                      <p:cBhvr>
                                        <p:cTn id="46" dur="1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365760" y="247273"/>
            <a:ext cx="8236775" cy="1081825"/>
          </a:xfrm>
          <a:prstGeom prst="rect">
            <a:avLst/>
          </a:prstGeom>
        </p:spPr>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a:lstStyle>
          <a:p>
            <a:r>
              <a:rPr lang="en-US" sz="3200" dirty="0" smtClean="0">
                <a:solidFill>
                  <a:schemeClr val="tx1"/>
                </a:solidFill>
              </a:rPr>
              <a:t>PENANGANAN PELANGGARAN KODE ETIK GURU INDONESIA</a:t>
            </a:r>
            <a:endParaRPr lang="en-US" sz="3200" dirty="0">
              <a:solidFill>
                <a:schemeClr val="tx1"/>
              </a:solidFill>
              <a:effectLst/>
            </a:endParaRPr>
          </a:p>
        </p:txBody>
      </p:sp>
      <p:sp>
        <p:nvSpPr>
          <p:cNvPr id="3" name="Rectangle 2"/>
          <p:cNvSpPr/>
          <p:nvPr/>
        </p:nvSpPr>
        <p:spPr>
          <a:xfrm>
            <a:off x="378823" y="1502229"/>
            <a:ext cx="2155371" cy="4441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Banding</a:t>
            </a:r>
            <a:endParaRPr lang="en-US" dirty="0"/>
          </a:p>
        </p:txBody>
      </p:sp>
      <p:sp>
        <p:nvSpPr>
          <p:cNvPr id="4" name="Rectangle 3"/>
          <p:cNvSpPr/>
          <p:nvPr/>
        </p:nvSpPr>
        <p:spPr>
          <a:xfrm>
            <a:off x="3239589" y="1841863"/>
            <a:ext cx="5460274" cy="1332411"/>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tx1">
                    <a:lumMod val="95000"/>
                    <a:lumOff val="5000"/>
                  </a:schemeClr>
                </a:solidFill>
              </a:rPr>
              <a:t>Apabila</a:t>
            </a:r>
            <a:r>
              <a:rPr lang="en-US" dirty="0" smtClean="0">
                <a:solidFill>
                  <a:schemeClr val="tx1">
                    <a:lumMod val="95000"/>
                    <a:lumOff val="5000"/>
                  </a:schemeClr>
                </a:solidFill>
              </a:rPr>
              <a:t> </a:t>
            </a:r>
            <a:r>
              <a:rPr lang="en-US" dirty="0" err="1" smtClean="0">
                <a:solidFill>
                  <a:schemeClr val="tx1">
                    <a:lumMod val="95000"/>
                    <a:lumOff val="5000"/>
                  </a:schemeClr>
                </a:solidFill>
              </a:rPr>
              <a:t>kedua</a:t>
            </a:r>
            <a:r>
              <a:rPr lang="en-US" dirty="0" smtClean="0">
                <a:solidFill>
                  <a:schemeClr val="tx1">
                    <a:lumMod val="95000"/>
                    <a:lumOff val="5000"/>
                  </a:schemeClr>
                </a:solidFill>
              </a:rPr>
              <a:t> </a:t>
            </a:r>
            <a:r>
              <a:rPr lang="en-US" dirty="0" err="1" smtClean="0">
                <a:solidFill>
                  <a:schemeClr val="tx1">
                    <a:lumMod val="95000"/>
                    <a:lumOff val="5000"/>
                  </a:schemeClr>
                </a:solidFill>
              </a:rPr>
              <a:t>belah</a:t>
            </a:r>
            <a:r>
              <a:rPr lang="en-US" dirty="0" smtClean="0">
                <a:solidFill>
                  <a:schemeClr val="tx1">
                    <a:lumMod val="95000"/>
                    <a:lumOff val="5000"/>
                  </a:schemeClr>
                </a:solidFill>
              </a:rPr>
              <a:t> </a:t>
            </a:r>
            <a:r>
              <a:rPr lang="en-US" dirty="0" err="1" smtClean="0">
                <a:solidFill>
                  <a:schemeClr val="tx1">
                    <a:lumMod val="95000"/>
                    <a:lumOff val="5000"/>
                  </a:schemeClr>
                </a:solidFill>
              </a:rPr>
              <a:t>pihak</a:t>
            </a:r>
            <a:r>
              <a:rPr lang="en-US" dirty="0" smtClean="0">
                <a:solidFill>
                  <a:schemeClr val="tx1">
                    <a:lumMod val="95000"/>
                    <a:lumOff val="5000"/>
                  </a:schemeClr>
                </a:solidFill>
              </a:rPr>
              <a:t> </a:t>
            </a:r>
            <a:r>
              <a:rPr lang="en-US" dirty="0" err="1" smtClean="0">
                <a:solidFill>
                  <a:schemeClr val="tx1">
                    <a:lumMod val="95000"/>
                    <a:lumOff val="5000"/>
                  </a:schemeClr>
                </a:solidFill>
              </a:rPr>
              <a:t>antara</a:t>
            </a:r>
            <a:r>
              <a:rPr lang="en-US" dirty="0" smtClean="0">
                <a:solidFill>
                  <a:schemeClr val="tx1">
                    <a:lumMod val="95000"/>
                    <a:lumOff val="5000"/>
                  </a:schemeClr>
                </a:solidFill>
              </a:rPr>
              <a:t> </a:t>
            </a:r>
            <a:r>
              <a:rPr lang="en-US" dirty="0" err="1" smtClean="0">
                <a:solidFill>
                  <a:schemeClr val="tx1">
                    <a:lumMod val="95000"/>
                    <a:lumOff val="5000"/>
                  </a:schemeClr>
                </a:solidFill>
              </a:rPr>
              <a:t>pengadu</a:t>
            </a:r>
            <a:r>
              <a:rPr lang="en-US" dirty="0" smtClean="0">
                <a:solidFill>
                  <a:schemeClr val="tx1">
                    <a:lumMod val="95000"/>
                    <a:lumOff val="5000"/>
                  </a:schemeClr>
                </a:solidFill>
              </a:rPr>
              <a:t> </a:t>
            </a:r>
            <a:r>
              <a:rPr lang="en-US" dirty="0" err="1" smtClean="0">
                <a:solidFill>
                  <a:schemeClr val="tx1">
                    <a:lumMod val="95000"/>
                    <a:lumOff val="5000"/>
                  </a:schemeClr>
                </a:solidFill>
              </a:rPr>
              <a:t>dan</a:t>
            </a:r>
            <a:r>
              <a:rPr lang="en-US" dirty="0" smtClean="0">
                <a:solidFill>
                  <a:schemeClr val="tx1">
                    <a:lumMod val="95000"/>
                    <a:lumOff val="5000"/>
                  </a:schemeClr>
                </a:solidFill>
              </a:rPr>
              <a:t> </a:t>
            </a:r>
            <a:r>
              <a:rPr lang="en-US" dirty="0" err="1" smtClean="0">
                <a:solidFill>
                  <a:schemeClr val="tx1">
                    <a:lumMod val="95000"/>
                    <a:lumOff val="5000"/>
                  </a:schemeClr>
                </a:solidFill>
              </a:rPr>
              <a:t>teradu</a:t>
            </a:r>
            <a:r>
              <a:rPr lang="en-US" dirty="0" smtClean="0">
                <a:solidFill>
                  <a:schemeClr val="tx1">
                    <a:lumMod val="95000"/>
                    <a:lumOff val="5000"/>
                  </a:schemeClr>
                </a:solidFill>
              </a:rPr>
              <a:t> </a:t>
            </a:r>
            <a:r>
              <a:rPr lang="en-US" dirty="0" err="1" smtClean="0">
                <a:solidFill>
                  <a:schemeClr val="tx1">
                    <a:lumMod val="95000"/>
                    <a:lumOff val="5000"/>
                  </a:schemeClr>
                </a:solidFill>
              </a:rPr>
              <a:t>merasa</a:t>
            </a:r>
            <a:r>
              <a:rPr lang="en-US" dirty="0" smtClean="0">
                <a:solidFill>
                  <a:schemeClr val="tx1">
                    <a:lumMod val="95000"/>
                    <a:lumOff val="5000"/>
                  </a:schemeClr>
                </a:solidFill>
              </a:rPr>
              <a:t> </a:t>
            </a:r>
            <a:r>
              <a:rPr lang="en-US" dirty="0" err="1" smtClean="0">
                <a:solidFill>
                  <a:schemeClr val="tx1">
                    <a:lumMod val="95000"/>
                    <a:lumOff val="5000"/>
                  </a:schemeClr>
                </a:solidFill>
              </a:rPr>
              <a:t>tidak</a:t>
            </a:r>
            <a:r>
              <a:rPr lang="en-US" dirty="0" smtClean="0">
                <a:solidFill>
                  <a:schemeClr val="tx1">
                    <a:lumMod val="95000"/>
                    <a:lumOff val="5000"/>
                  </a:schemeClr>
                </a:solidFill>
              </a:rPr>
              <a:t> </a:t>
            </a:r>
            <a:r>
              <a:rPr lang="en-US" dirty="0" err="1" smtClean="0">
                <a:solidFill>
                  <a:schemeClr val="tx1">
                    <a:lumMod val="95000"/>
                    <a:lumOff val="5000"/>
                  </a:schemeClr>
                </a:solidFill>
              </a:rPr>
              <a:t>puas</a:t>
            </a:r>
            <a:r>
              <a:rPr lang="en-US" dirty="0" smtClean="0">
                <a:solidFill>
                  <a:schemeClr val="tx1">
                    <a:lumMod val="95000"/>
                    <a:lumOff val="5000"/>
                  </a:schemeClr>
                </a:solidFill>
              </a:rPr>
              <a:t> </a:t>
            </a:r>
            <a:r>
              <a:rPr lang="en-US" dirty="0" err="1" smtClean="0">
                <a:solidFill>
                  <a:schemeClr val="tx1">
                    <a:lumMod val="95000"/>
                    <a:lumOff val="5000"/>
                  </a:schemeClr>
                </a:solidFill>
              </a:rPr>
              <a:t>atas</a:t>
            </a:r>
            <a:r>
              <a:rPr lang="en-US" dirty="0" smtClean="0">
                <a:solidFill>
                  <a:schemeClr val="tx1">
                    <a:lumMod val="95000"/>
                    <a:lumOff val="5000"/>
                  </a:schemeClr>
                </a:solidFill>
              </a:rPr>
              <a:t> </a:t>
            </a:r>
            <a:r>
              <a:rPr lang="en-US" dirty="0" err="1" smtClean="0">
                <a:solidFill>
                  <a:schemeClr val="tx1">
                    <a:lumMod val="95000"/>
                    <a:lumOff val="5000"/>
                  </a:schemeClr>
                </a:solidFill>
              </a:rPr>
              <a:t>keputusan</a:t>
            </a:r>
            <a:r>
              <a:rPr lang="en-US" dirty="0" smtClean="0">
                <a:solidFill>
                  <a:schemeClr val="tx1">
                    <a:lumMod val="95000"/>
                    <a:lumOff val="5000"/>
                  </a:schemeClr>
                </a:solidFill>
              </a:rPr>
              <a:t> yang </a:t>
            </a:r>
            <a:r>
              <a:rPr lang="en-US" dirty="0" err="1" smtClean="0">
                <a:solidFill>
                  <a:schemeClr val="tx1">
                    <a:lumMod val="95000"/>
                    <a:lumOff val="5000"/>
                  </a:schemeClr>
                </a:solidFill>
              </a:rPr>
              <a:t>telah</a:t>
            </a:r>
            <a:r>
              <a:rPr lang="en-US" dirty="0" smtClean="0">
                <a:solidFill>
                  <a:schemeClr val="tx1">
                    <a:lumMod val="95000"/>
                    <a:lumOff val="5000"/>
                  </a:schemeClr>
                </a:solidFill>
              </a:rPr>
              <a:t> </a:t>
            </a:r>
            <a:r>
              <a:rPr lang="en-US" dirty="0" err="1" smtClean="0">
                <a:solidFill>
                  <a:schemeClr val="tx1">
                    <a:lumMod val="95000"/>
                    <a:lumOff val="5000"/>
                  </a:schemeClr>
                </a:solidFill>
              </a:rPr>
              <a:t>ditetapkan</a:t>
            </a:r>
            <a:r>
              <a:rPr lang="en-US" dirty="0" smtClean="0">
                <a:solidFill>
                  <a:schemeClr val="tx1">
                    <a:lumMod val="95000"/>
                    <a:lumOff val="5000"/>
                  </a:schemeClr>
                </a:solidFill>
              </a:rPr>
              <a:t> DKGI, </a:t>
            </a:r>
            <a:r>
              <a:rPr lang="en-US" dirty="0" err="1" smtClean="0">
                <a:solidFill>
                  <a:schemeClr val="tx1">
                    <a:lumMod val="95000"/>
                    <a:lumOff val="5000"/>
                  </a:schemeClr>
                </a:solidFill>
              </a:rPr>
              <a:t>maka</a:t>
            </a:r>
            <a:r>
              <a:rPr lang="en-US" dirty="0" smtClean="0">
                <a:solidFill>
                  <a:schemeClr val="tx1">
                    <a:lumMod val="95000"/>
                    <a:lumOff val="5000"/>
                  </a:schemeClr>
                </a:solidFill>
              </a:rPr>
              <a:t> </a:t>
            </a:r>
            <a:r>
              <a:rPr lang="en-US" dirty="0" err="1" smtClean="0">
                <a:solidFill>
                  <a:schemeClr val="tx1">
                    <a:lumMod val="95000"/>
                    <a:lumOff val="5000"/>
                  </a:schemeClr>
                </a:solidFill>
              </a:rPr>
              <a:t>keduanya</a:t>
            </a:r>
            <a:r>
              <a:rPr lang="en-US" dirty="0" smtClean="0">
                <a:solidFill>
                  <a:schemeClr val="tx1">
                    <a:lumMod val="95000"/>
                    <a:lumOff val="5000"/>
                  </a:schemeClr>
                </a:solidFill>
              </a:rPr>
              <a:t> </a:t>
            </a:r>
            <a:r>
              <a:rPr lang="en-US" dirty="0" err="1" smtClean="0">
                <a:solidFill>
                  <a:schemeClr val="tx1">
                    <a:lumMod val="95000"/>
                    <a:lumOff val="5000"/>
                  </a:schemeClr>
                </a:solidFill>
              </a:rPr>
              <a:t>bisa</a:t>
            </a:r>
            <a:r>
              <a:rPr lang="en-US" dirty="0" smtClean="0">
                <a:solidFill>
                  <a:schemeClr val="tx1">
                    <a:lumMod val="95000"/>
                    <a:lumOff val="5000"/>
                  </a:schemeClr>
                </a:solidFill>
              </a:rPr>
              <a:t> </a:t>
            </a:r>
            <a:r>
              <a:rPr lang="en-US" dirty="0" err="1" smtClean="0">
                <a:solidFill>
                  <a:schemeClr val="tx1">
                    <a:lumMod val="95000"/>
                    <a:lumOff val="5000"/>
                  </a:schemeClr>
                </a:solidFill>
              </a:rPr>
              <a:t>menyatakan</a:t>
            </a:r>
            <a:r>
              <a:rPr lang="en-US" dirty="0" smtClean="0">
                <a:solidFill>
                  <a:schemeClr val="tx1">
                    <a:lumMod val="95000"/>
                    <a:lumOff val="5000"/>
                  </a:schemeClr>
                </a:solidFill>
              </a:rPr>
              <a:t> </a:t>
            </a:r>
            <a:r>
              <a:rPr lang="en-US" dirty="0" err="1" smtClean="0">
                <a:solidFill>
                  <a:schemeClr val="tx1">
                    <a:lumMod val="95000"/>
                    <a:lumOff val="5000"/>
                  </a:schemeClr>
                </a:solidFill>
              </a:rPr>
              <a:t>untuk</a:t>
            </a:r>
            <a:r>
              <a:rPr lang="en-US" dirty="0" smtClean="0">
                <a:solidFill>
                  <a:schemeClr val="tx1">
                    <a:lumMod val="95000"/>
                    <a:lumOff val="5000"/>
                  </a:schemeClr>
                </a:solidFill>
              </a:rPr>
              <a:t> </a:t>
            </a:r>
            <a:r>
              <a:rPr lang="en-US" dirty="0" err="1" smtClean="0">
                <a:solidFill>
                  <a:schemeClr val="tx1">
                    <a:lumMod val="95000"/>
                    <a:lumOff val="5000"/>
                  </a:schemeClr>
                </a:solidFill>
              </a:rPr>
              <a:t>mengajukan</a:t>
            </a:r>
            <a:r>
              <a:rPr lang="en-US" dirty="0" smtClean="0">
                <a:solidFill>
                  <a:schemeClr val="tx1">
                    <a:lumMod val="95000"/>
                    <a:lumOff val="5000"/>
                  </a:schemeClr>
                </a:solidFill>
              </a:rPr>
              <a:t> </a:t>
            </a:r>
            <a:r>
              <a:rPr lang="en-US" dirty="0" err="1" smtClean="0">
                <a:solidFill>
                  <a:schemeClr val="tx1">
                    <a:lumMod val="95000"/>
                    <a:lumOff val="5000"/>
                  </a:schemeClr>
                </a:solidFill>
              </a:rPr>
              <a:t>naik</a:t>
            </a:r>
            <a:r>
              <a:rPr lang="en-US" dirty="0" smtClean="0">
                <a:solidFill>
                  <a:schemeClr val="tx1">
                    <a:lumMod val="95000"/>
                    <a:lumOff val="5000"/>
                  </a:schemeClr>
                </a:solidFill>
              </a:rPr>
              <a:t> banding.</a:t>
            </a:r>
            <a:endParaRPr lang="en-US" dirty="0">
              <a:solidFill>
                <a:schemeClr val="tx1">
                  <a:lumMod val="95000"/>
                  <a:lumOff val="5000"/>
                </a:schemeClr>
              </a:solidFill>
            </a:endParaRPr>
          </a:p>
        </p:txBody>
      </p:sp>
      <p:sp>
        <p:nvSpPr>
          <p:cNvPr id="5" name="Rectangle 4"/>
          <p:cNvSpPr/>
          <p:nvPr/>
        </p:nvSpPr>
        <p:spPr>
          <a:xfrm>
            <a:off x="535577" y="3317966"/>
            <a:ext cx="4062549" cy="2612571"/>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Naik</a:t>
            </a:r>
            <a:r>
              <a:rPr lang="en-US" dirty="0" smtClean="0"/>
              <a:t> banding </a:t>
            </a:r>
            <a:r>
              <a:rPr lang="en-US" dirty="0" err="1" smtClean="0"/>
              <a:t>merupakan</a:t>
            </a:r>
            <a:r>
              <a:rPr lang="en-US" dirty="0" smtClean="0"/>
              <a:t> </a:t>
            </a:r>
            <a:r>
              <a:rPr lang="en-US" dirty="0" err="1" smtClean="0"/>
              <a:t>tahap</a:t>
            </a:r>
            <a:r>
              <a:rPr lang="en-US" dirty="0" smtClean="0"/>
              <a:t> </a:t>
            </a:r>
            <a:r>
              <a:rPr lang="en-US" dirty="0" err="1" smtClean="0"/>
              <a:t>awal</a:t>
            </a:r>
            <a:r>
              <a:rPr lang="en-US" dirty="0" smtClean="0"/>
              <a:t> yang </a:t>
            </a:r>
            <a:r>
              <a:rPr lang="en-US" dirty="0" err="1" smtClean="0"/>
              <a:t>harus</a:t>
            </a:r>
            <a:r>
              <a:rPr lang="en-US" dirty="0" smtClean="0"/>
              <a:t> </a:t>
            </a:r>
            <a:r>
              <a:rPr lang="en-US" dirty="0" err="1" smtClean="0"/>
              <a:t>ditujukan</a:t>
            </a:r>
            <a:r>
              <a:rPr lang="en-US" dirty="0" smtClean="0"/>
              <a:t> </a:t>
            </a:r>
            <a:r>
              <a:rPr lang="en-US" dirty="0" err="1" smtClean="0"/>
              <a:t>kepada</a:t>
            </a:r>
            <a:r>
              <a:rPr lang="en-US" dirty="0" smtClean="0"/>
              <a:t> DKGI PGRI </a:t>
            </a:r>
            <a:r>
              <a:rPr lang="en-US" dirty="0" err="1" smtClean="0"/>
              <a:t>Provinsi</a:t>
            </a:r>
            <a:r>
              <a:rPr lang="en-US" dirty="0" smtClean="0"/>
              <a:t>, </a:t>
            </a:r>
            <a:r>
              <a:rPr lang="en-US" dirty="0" err="1" smtClean="0"/>
              <a:t>begitu</a:t>
            </a:r>
            <a:r>
              <a:rPr lang="en-US" dirty="0" smtClean="0"/>
              <a:t> pula </a:t>
            </a:r>
            <a:r>
              <a:rPr lang="en-US" dirty="0" err="1" smtClean="0"/>
              <a:t>selanjutnya</a:t>
            </a:r>
            <a:r>
              <a:rPr lang="en-US" dirty="0" smtClean="0"/>
              <a:t> </a:t>
            </a:r>
            <a:r>
              <a:rPr lang="en-US" dirty="0" err="1" smtClean="0"/>
              <a:t>bisa</a:t>
            </a:r>
            <a:r>
              <a:rPr lang="en-US" dirty="0" smtClean="0"/>
              <a:t> </a:t>
            </a:r>
            <a:r>
              <a:rPr lang="en-US" dirty="0" err="1" smtClean="0"/>
              <a:t>naik</a:t>
            </a:r>
            <a:r>
              <a:rPr lang="en-US" dirty="0" smtClean="0"/>
              <a:t> banding </a:t>
            </a:r>
            <a:r>
              <a:rPr lang="en-US" dirty="0" err="1" smtClean="0"/>
              <a:t>tahap</a:t>
            </a:r>
            <a:r>
              <a:rPr lang="en-US" dirty="0" smtClean="0"/>
              <a:t> yang </a:t>
            </a:r>
            <a:r>
              <a:rPr lang="en-US" dirty="0" err="1" smtClean="0"/>
              <a:t>kedua</a:t>
            </a:r>
            <a:r>
              <a:rPr lang="en-US" dirty="0" smtClean="0"/>
              <a:t> yang </a:t>
            </a:r>
            <a:r>
              <a:rPr lang="en-US" dirty="0" err="1" smtClean="0"/>
              <a:t>ditujukan</a:t>
            </a:r>
            <a:r>
              <a:rPr lang="en-US" dirty="0" smtClean="0"/>
              <a:t> </a:t>
            </a:r>
            <a:r>
              <a:rPr lang="en-US" dirty="0" err="1" smtClean="0"/>
              <a:t>ke</a:t>
            </a:r>
            <a:r>
              <a:rPr lang="en-US" dirty="0" smtClean="0"/>
              <a:t> </a:t>
            </a:r>
            <a:r>
              <a:rPr lang="en-US" dirty="0" err="1" smtClean="0"/>
              <a:t>tingkat</a:t>
            </a:r>
            <a:r>
              <a:rPr lang="en-US" dirty="0" smtClean="0"/>
              <a:t> DKGI </a:t>
            </a:r>
            <a:r>
              <a:rPr lang="en-US" dirty="0" err="1" smtClean="0"/>
              <a:t>Pusat</a:t>
            </a:r>
            <a:r>
              <a:rPr lang="en-US" dirty="0" smtClean="0"/>
              <a:t>.</a:t>
            </a:r>
            <a:endParaRPr lang="en-US" dirty="0"/>
          </a:p>
        </p:txBody>
      </p:sp>
      <p:sp>
        <p:nvSpPr>
          <p:cNvPr id="6" name="Rectangle 5"/>
          <p:cNvSpPr/>
          <p:nvPr/>
        </p:nvSpPr>
        <p:spPr>
          <a:xfrm>
            <a:off x="5159829" y="3566160"/>
            <a:ext cx="3775165" cy="3017520"/>
          </a:xfrm>
          <a:prstGeom prst="rect">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keputusan</a:t>
            </a:r>
            <a:r>
              <a:rPr lang="en-US" dirty="0" smtClean="0"/>
              <a:t> yang </a:t>
            </a:r>
            <a:r>
              <a:rPr lang="en-US" dirty="0" err="1" smtClean="0"/>
              <a:t>diambil</a:t>
            </a:r>
            <a:r>
              <a:rPr lang="en-US" dirty="0" smtClean="0"/>
              <a:t> DKGI </a:t>
            </a:r>
            <a:r>
              <a:rPr lang="en-US" dirty="0" err="1" smtClean="0"/>
              <a:t>Pusat</a:t>
            </a:r>
            <a:r>
              <a:rPr lang="en-US" dirty="0" smtClean="0"/>
              <a:t> </a:t>
            </a:r>
            <a:r>
              <a:rPr lang="en-US" dirty="0" err="1" smtClean="0"/>
              <a:t>pada</a:t>
            </a:r>
            <a:r>
              <a:rPr lang="en-US" dirty="0" smtClean="0"/>
              <a:t> </a:t>
            </a:r>
            <a:r>
              <a:rPr lang="en-US" dirty="0" err="1" smtClean="0"/>
              <a:t>dasarnya</a:t>
            </a:r>
            <a:r>
              <a:rPr lang="en-US" dirty="0" smtClean="0"/>
              <a:t> </a:t>
            </a:r>
            <a:r>
              <a:rPr lang="en-US" dirty="0" err="1" smtClean="0"/>
              <a:t>merupakan</a:t>
            </a:r>
            <a:r>
              <a:rPr lang="en-US" dirty="0" smtClean="0"/>
              <a:t> </a:t>
            </a:r>
            <a:r>
              <a:rPr lang="en-US" dirty="0" err="1" smtClean="0"/>
              <a:t>keputusan</a:t>
            </a:r>
            <a:r>
              <a:rPr lang="en-US" dirty="0" smtClean="0"/>
              <a:t> final </a:t>
            </a:r>
            <a:r>
              <a:rPr lang="en-US" dirty="0" err="1" smtClean="0"/>
              <a:t>dan</a:t>
            </a:r>
            <a:r>
              <a:rPr lang="en-US" dirty="0" smtClean="0"/>
              <a:t> </a:t>
            </a:r>
            <a:r>
              <a:rPr lang="en-US" dirty="0" err="1" smtClean="0"/>
              <a:t>mengikat</a:t>
            </a:r>
            <a:r>
              <a:rPr lang="en-US" dirty="0" smtClean="0"/>
              <a:t> yang </a:t>
            </a:r>
            <a:r>
              <a:rPr lang="en-US" dirty="0" err="1" smtClean="0"/>
              <a:t>tidak</a:t>
            </a:r>
            <a:r>
              <a:rPr lang="en-US" dirty="0" smtClean="0"/>
              <a:t> </a:t>
            </a:r>
            <a:r>
              <a:rPr lang="en-US" dirty="0" err="1" smtClean="0"/>
              <a:t>bisa</a:t>
            </a:r>
            <a:r>
              <a:rPr lang="en-US" dirty="0" smtClean="0"/>
              <a:t> </a:t>
            </a:r>
            <a:r>
              <a:rPr lang="en-US" dirty="0" err="1" smtClean="0"/>
              <a:t>diganggu</a:t>
            </a:r>
            <a:r>
              <a:rPr lang="en-US" dirty="0" smtClean="0"/>
              <a:t> </a:t>
            </a:r>
            <a:r>
              <a:rPr lang="en-US" dirty="0" err="1" smtClean="0"/>
              <a:t>gugat</a:t>
            </a:r>
            <a:r>
              <a:rPr lang="en-US" dirty="0" smtClean="0"/>
              <a:t>, </a:t>
            </a:r>
            <a:r>
              <a:rPr lang="en-US" dirty="0" err="1" smtClean="0"/>
              <a:t>kecuali</a:t>
            </a:r>
            <a:r>
              <a:rPr lang="en-US" dirty="0" smtClean="0"/>
              <a:t> </a:t>
            </a:r>
            <a:r>
              <a:rPr lang="en-US" dirty="0" err="1" smtClean="0"/>
              <a:t>datangnya</a:t>
            </a:r>
            <a:r>
              <a:rPr lang="en-US" dirty="0" smtClean="0"/>
              <a:t> </a:t>
            </a:r>
            <a:r>
              <a:rPr lang="en-US" dirty="0" err="1" smtClean="0"/>
              <a:t>keputusan</a:t>
            </a:r>
            <a:r>
              <a:rPr lang="en-US" dirty="0" smtClean="0"/>
              <a:t> lain </a:t>
            </a:r>
            <a:r>
              <a:rPr lang="en-US" dirty="0" err="1" smtClean="0"/>
              <a:t>melalui</a:t>
            </a:r>
            <a:r>
              <a:rPr lang="en-US" dirty="0" smtClean="0"/>
              <a:t> </a:t>
            </a:r>
            <a:r>
              <a:rPr lang="en-US" dirty="0" err="1" smtClean="0"/>
              <a:t>Kongres</a:t>
            </a:r>
            <a:r>
              <a:rPr lang="en-US" dirty="0" smtClean="0"/>
              <a:t> PGRI.</a:t>
            </a:r>
            <a:endParaRPr lang="en-US" dirty="0"/>
          </a:p>
        </p:txBody>
      </p:sp>
    </p:spTree>
  </p:cSld>
  <p:clrMapOvr>
    <a:masterClrMapping/>
  </p:clrMapOvr>
  <p:transition spd="med">
    <p:pull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0.05"/>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anim calcmode="lin" valueType="num">
                                      <p:cBhvr>
                                        <p:cTn id="9" dur="500" fill="hold"/>
                                        <p:tgtEl>
                                          <p:spTgt spid="2"/>
                                        </p:tgtEl>
                                        <p:attrNameLst>
                                          <p:attrName>ppt_x</p:attrName>
                                        </p:attrNameLst>
                                      </p:cBhvr>
                                      <p:tavLst>
                                        <p:tav tm="0">
                                          <p:val>
                                            <p:strVal val="#ppt_x-.2"/>
                                          </p:val>
                                        </p:tav>
                                        <p:tav tm="100000">
                                          <p:val>
                                            <p:strVal val="#ppt_x"/>
                                          </p:val>
                                        </p:tav>
                                      </p:tavLst>
                                    </p:anim>
                                    <p:anim calcmode="lin" valueType="num">
                                      <p:cBhvr>
                                        <p:cTn id="10" dur="500" fill="hold"/>
                                        <p:tgtEl>
                                          <p:spTgt spid="2"/>
                                        </p:tgtEl>
                                        <p:attrNameLst>
                                          <p:attrName>ppt_y</p:attrName>
                                        </p:attrNameLst>
                                      </p:cBhvr>
                                      <p:tavLst>
                                        <p:tav tm="0">
                                          <p:val>
                                            <p:strVal val="#ppt_y"/>
                                          </p:val>
                                        </p:tav>
                                        <p:tav tm="100000">
                                          <p:val>
                                            <p:strVal val="#ppt_y"/>
                                          </p:val>
                                        </p:tav>
                                      </p:tavLst>
                                    </p:anim>
                                    <p:animEffect transition="in" filter="fade">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7" presetClass="entr" presetSubtype="0" fill="hold" grpId="0" nodeType="clickEffect">
                                  <p:stCondLst>
                                    <p:cond delay="0"/>
                                  </p:stCondLst>
                                  <p:iterate type="lt">
                                    <p:tmPct val="50000"/>
                                  </p:iterate>
                                  <p:childTnLst>
                                    <p:set>
                                      <p:cBhvr>
                                        <p:cTn id="15" dur="1" fill="hold">
                                          <p:stCondLst>
                                            <p:cond delay="0"/>
                                          </p:stCondLst>
                                        </p:cTn>
                                        <p:tgtEl>
                                          <p:spTgt spid="3"/>
                                        </p:tgtEl>
                                        <p:attrNameLst>
                                          <p:attrName>style.visibility</p:attrName>
                                        </p:attrNameLst>
                                      </p:cBhvr>
                                      <p:to>
                                        <p:strVal val="visible"/>
                                      </p:to>
                                    </p:set>
                                    <p:anim calcmode="discrete" valueType="clr">
                                      <p:cBhvr override="childStyle">
                                        <p:cTn id="16" dur="80"/>
                                        <p:tgtEl>
                                          <p:spTgt spid="3"/>
                                        </p:tgtEl>
                                        <p:attrNameLst>
                                          <p:attrName>style.color</p:attrName>
                                        </p:attrNameLst>
                                      </p:cBhvr>
                                      <p:tavLst>
                                        <p:tav tm="0">
                                          <p:val>
                                            <p:clrVal>
                                              <a:schemeClr val="accent2"/>
                                            </p:clrVal>
                                          </p:val>
                                        </p:tav>
                                        <p:tav tm="50000">
                                          <p:val>
                                            <p:clrVal>
                                              <a:schemeClr val="hlink"/>
                                            </p:clrVal>
                                          </p:val>
                                        </p:tav>
                                      </p:tavLst>
                                    </p:anim>
                                    <p:anim calcmode="discrete" valueType="clr">
                                      <p:cBhvr>
                                        <p:cTn id="17" dur="80"/>
                                        <p:tgtEl>
                                          <p:spTgt spid="3"/>
                                        </p:tgtEl>
                                        <p:attrNameLst>
                                          <p:attrName>fillcolor</p:attrName>
                                        </p:attrNameLst>
                                      </p:cBhvr>
                                      <p:tavLst>
                                        <p:tav tm="0">
                                          <p:val>
                                            <p:clrVal>
                                              <a:schemeClr val="accent2"/>
                                            </p:clrVal>
                                          </p:val>
                                        </p:tav>
                                        <p:tav tm="50000">
                                          <p:val>
                                            <p:clrVal>
                                              <a:schemeClr val="hlink"/>
                                            </p:clrVal>
                                          </p:val>
                                        </p:tav>
                                      </p:tavLst>
                                    </p:anim>
                                    <p:set>
                                      <p:cBhvr>
                                        <p:cTn id="18" dur="80"/>
                                        <p:tgtEl>
                                          <p:spTgt spid="3"/>
                                        </p:tgtEl>
                                        <p:attrNameLst>
                                          <p:attrName>fill.type</p:attrName>
                                        </p:attrNameLst>
                                      </p:cBhvr>
                                      <p:to>
                                        <p:strVal val="solid"/>
                                      </p:to>
                                    </p:set>
                                  </p:childTnLst>
                                </p:cTn>
                              </p:par>
                            </p:childTnLst>
                          </p:cTn>
                        </p:par>
                      </p:childTnLst>
                    </p:cTn>
                  </p:par>
                  <p:par>
                    <p:cTn id="19" fill="hold">
                      <p:stCondLst>
                        <p:cond delay="indefinite"/>
                      </p:stCondLst>
                      <p:childTnLst>
                        <p:par>
                          <p:cTn id="20" fill="hold">
                            <p:stCondLst>
                              <p:cond delay="0"/>
                            </p:stCondLst>
                            <p:childTnLst>
                              <p:par>
                                <p:cTn id="21" presetID="50" presetClass="entr" presetSubtype="0" decel="10000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p:cTn id="23" dur="1000" fill="hold"/>
                                        <p:tgtEl>
                                          <p:spTgt spid="4"/>
                                        </p:tgtEl>
                                        <p:attrNameLst>
                                          <p:attrName>ppt_w</p:attrName>
                                        </p:attrNameLst>
                                      </p:cBhvr>
                                      <p:tavLst>
                                        <p:tav tm="0">
                                          <p:val>
                                            <p:strVal val="#ppt_w+.3"/>
                                          </p:val>
                                        </p:tav>
                                        <p:tav tm="100000">
                                          <p:val>
                                            <p:strVal val="#ppt_w"/>
                                          </p:val>
                                        </p:tav>
                                      </p:tavLst>
                                    </p:anim>
                                    <p:anim calcmode="lin" valueType="num">
                                      <p:cBhvr>
                                        <p:cTn id="24" dur="1000" fill="hold"/>
                                        <p:tgtEl>
                                          <p:spTgt spid="4"/>
                                        </p:tgtEl>
                                        <p:attrNameLst>
                                          <p:attrName>ppt_h</p:attrName>
                                        </p:attrNameLst>
                                      </p:cBhvr>
                                      <p:tavLst>
                                        <p:tav tm="0">
                                          <p:val>
                                            <p:strVal val="#ppt_h"/>
                                          </p:val>
                                        </p:tav>
                                        <p:tav tm="100000">
                                          <p:val>
                                            <p:strVal val="#ppt_h"/>
                                          </p:val>
                                        </p:tav>
                                      </p:tavLst>
                                    </p:anim>
                                    <p:animEffect transition="in" filter="fade">
                                      <p:cBhvr>
                                        <p:cTn id="25" dur="10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8" presetClass="entr" presetSubtype="16"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diamond(in)">
                                      <p:cBhvr>
                                        <p:cTn id="30" dur="20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50" presetClass="entr" presetSubtype="0" decel="10000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000" fill="hold"/>
                                        <p:tgtEl>
                                          <p:spTgt spid="6"/>
                                        </p:tgtEl>
                                        <p:attrNameLst>
                                          <p:attrName>ppt_w</p:attrName>
                                        </p:attrNameLst>
                                      </p:cBhvr>
                                      <p:tavLst>
                                        <p:tav tm="0">
                                          <p:val>
                                            <p:strVal val="#ppt_w+.3"/>
                                          </p:val>
                                        </p:tav>
                                        <p:tav tm="100000">
                                          <p:val>
                                            <p:strVal val="#ppt_w"/>
                                          </p:val>
                                        </p:tav>
                                      </p:tavLst>
                                    </p:anim>
                                    <p:anim calcmode="lin" valueType="num">
                                      <p:cBhvr>
                                        <p:cTn id="36" dur="1000" fill="hold"/>
                                        <p:tgtEl>
                                          <p:spTgt spid="6"/>
                                        </p:tgtEl>
                                        <p:attrNameLst>
                                          <p:attrName>ppt_h</p:attrName>
                                        </p:attrNameLst>
                                      </p:cBhvr>
                                      <p:tavLst>
                                        <p:tav tm="0">
                                          <p:val>
                                            <p:strVal val="#ppt_h"/>
                                          </p:val>
                                        </p:tav>
                                        <p:tav tm="100000">
                                          <p:val>
                                            <p:strVal val="#ppt_h"/>
                                          </p:val>
                                        </p:tav>
                                      </p:tavLst>
                                    </p:anim>
                                    <p:animEffect transition="in" filter="fade">
                                      <p:cBhvr>
                                        <p:cTn id="3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animBg="1"/>
      <p:bldP spid="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gradFill>
          <a:gsLst>
            <a:gs pos="0">
              <a:srgbClr val="FBEAC7"/>
            </a:gs>
            <a:gs pos="17999">
              <a:srgbClr val="FEE7F2"/>
            </a:gs>
            <a:gs pos="36000">
              <a:srgbClr val="FAC77D"/>
            </a:gs>
            <a:gs pos="61000">
              <a:srgbClr val="FBA97D"/>
            </a:gs>
            <a:gs pos="82001">
              <a:srgbClr val="FBD49C"/>
            </a:gs>
            <a:gs pos="100000">
              <a:srgbClr val="FEE7F2"/>
            </a:gs>
          </a:gsLst>
          <a:path path="shape">
            <a:fillToRect l="50000" t="50000" r="50000" b="50000"/>
          </a:path>
        </a:gradFill>
        <a:effectLst/>
      </p:bgPr>
    </p:bg>
    <p:spTree>
      <p:nvGrpSpPr>
        <p:cNvPr id="1" name=""/>
        <p:cNvGrpSpPr/>
        <p:nvPr/>
      </p:nvGrpSpPr>
      <p:grpSpPr>
        <a:xfrm>
          <a:off x="0" y="0"/>
          <a:ext cx="0" cy="0"/>
          <a:chOff x="0" y="0"/>
          <a:chExt cx="0" cy="0"/>
        </a:xfrm>
      </p:grpSpPr>
      <p:sp>
        <p:nvSpPr>
          <p:cNvPr id="2" name="Title 3"/>
          <p:cNvSpPr txBox="1">
            <a:spLocks/>
          </p:cNvSpPr>
          <p:nvPr/>
        </p:nvSpPr>
        <p:spPr>
          <a:xfrm>
            <a:off x="365760" y="247273"/>
            <a:ext cx="8236775" cy="1081825"/>
          </a:xfrm>
          <a:prstGeom prst="rect">
            <a:avLst/>
          </a:prstGeom>
        </p:spPr>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a:lstStyle>
          <a:p>
            <a:r>
              <a:rPr lang="en-US" sz="3200" dirty="0" smtClean="0">
                <a:solidFill>
                  <a:srgbClr val="FF0000"/>
                </a:solidFill>
              </a:rPr>
              <a:t>PENANGANAN PELANGGARAN KODE ETIK GURU INDONESIA</a:t>
            </a:r>
            <a:endParaRPr lang="en-US" sz="3200" dirty="0">
              <a:solidFill>
                <a:srgbClr val="FF0000"/>
              </a:solidFill>
              <a:effectLst/>
            </a:endParaRPr>
          </a:p>
        </p:txBody>
      </p:sp>
      <p:sp>
        <p:nvSpPr>
          <p:cNvPr id="3" name="Rectangle 2"/>
          <p:cNvSpPr/>
          <p:nvPr/>
        </p:nvSpPr>
        <p:spPr>
          <a:xfrm>
            <a:off x="457200" y="1410789"/>
            <a:ext cx="3931920" cy="4963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bg1"/>
                </a:solidFill>
              </a:rPr>
              <a:t>Perbaikan</a:t>
            </a:r>
            <a:r>
              <a:rPr lang="en-US" dirty="0" smtClean="0">
                <a:solidFill>
                  <a:schemeClr val="bg1"/>
                </a:solidFill>
              </a:rPr>
              <a:t> </a:t>
            </a:r>
            <a:r>
              <a:rPr lang="en-US" dirty="0" err="1" smtClean="0">
                <a:solidFill>
                  <a:schemeClr val="bg1"/>
                </a:solidFill>
              </a:rPr>
              <a:t>dan</a:t>
            </a:r>
            <a:r>
              <a:rPr lang="en-US" dirty="0" smtClean="0">
                <a:solidFill>
                  <a:schemeClr val="bg1"/>
                </a:solidFill>
              </a:rPr>
              <a:t> </a:t>
            </a:r>
            <a:r>
              <a:rPr lang="en-US" dirty="0" err="1" smtClean="0">
                <a:solidFill>
                  <a:schemeClr val="bg1"/>
                </a:solidFill>
              </a:rPr>
              <a:t>Pemulihan</a:t>
            </a:r>
            <a:endParaRPr lang="en-US" dirty="0">
              <a:solidFill>
                <a:schemeClr val="bg1"/>
              </a:solidFill>
            </a:endParaRPr>
          </a:p>
        </p:txBody>
      </p:sp>
      <p:sp>
        <p:nvSpPr>
          <p:cNvPr id="4" name="Rectangle 3"/>
          <p:cNvSpPr/>
          <p:nvPr/>
        </p:nvSpPr>
        <p:spPr>
          <a:xfrm>
            <a:off x="431075" y="2129245"/>
            <a:ext cx="8321039" cy="2142309"/>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solidFill>
                  <a:schemeClr val="tx1">
                    <a:lumMod val="95000"/>
                    <a:lumOff val="5000"/>
                  </a:schemeClr>
                </a:solidFill>
              </a:rPr>
              <a:t>Perbaikan</a:t>
            </a:r>
            <a:r>
              <a:rPr lang="en-US" sz="2400" dirty="0" smtClean="0">
                <a:solidFill>
                  <a:schemeClr val="tx1">
                    <a:lumMod val="95000"/>
                    <a:lumOff val="5000"/>
                  </a:schemeClr>
                </a:solidFill>
              </a:rPr>
              <a:t> </a:t>
            </a:r>
            <a:r>
              <a:rPr lang="en-US" sz="2400" dirty="0" err="1" smtClean="0">
                <a:solidFill>
                  <a:schemeClr val="tx1">
                    <a:lumMod val="95000"/>
                    <a:lumOff val="5000"/>
                  </a:schemeClr>
                </a:solidFill>
              </a:rPr>
              <a:t>dan</a:t>
            </a:r>
            <a:r>
              <a:rPr lang="en-US" sz="2400" dirty="0" smtClean="0">
                <a:solidFill>
                  <a:schemeClr val="tx1">
                    <a:lumMod val="95000"/>
                    <a:lumOff val="5000"/>
                  </a:schemeClr>
                </a:solidFill>
              </a:rPr>
              <a:t> </a:t>
            </a:r>
            <a:r>
              <a:rPr lang="en-US" sz="2400" dirty="0" err="1" smtClean="0">
                <a:solidFill>
                  <a:schemeClr val="tx1">
                    <a:lumMod val="95000"/>
                    <a:lumOff val="5000"/>
                  </a:schemeClr>
                </a:solidFill>
              </a:rPr>
              <a:t>pemulihan</a:t>
            </a:r>
            <a:r>
              <a:rPr lang="en-US" sz="2400" dirty="0" smtClean="0">
                <a:solidFill>
                  <a:schemeClr val="tx1">
                    <a:lumMod val="95000"/>
                    <a:lumOff val="5000"/>
                  </a:schemeClr>
                </a:solidFill>
              </a:rPr>
              <a:t> </a:t>
            </a:r>
            <a:r>
              <a:rPr lang="en-US" sz="2400" dirty="0" err="1" smtClean="0">
                <a:solidFill>
                  <a:schemeClr val="tx1">
                    <a:lumMod val="95000"/>
                    <a:lumOff val="5000"/>
                  </a:schemeClr>
                </a:solidFill>
              </a:rPr>
              <a:t>akan</a:t>
            </a:r>
            <a:r>
              <a:rPr lang="en-US" sz="2400" dirty="0" smtClean="0">
                <a:solidFill>
                  <a:schemeClr val="tx1">
                    <a:lumMod val="95000"/>
                    <a:lumOff val="5000"/>
                  </a:schemeClr>
                </a:solidFill>
              </a:rPr>
              <a:t> </a:t>
            </a:r>
            <a:r>
              <a:rPr lang="en-US" sz="2400" dirty="0" err="1" smtClean="0">
                <a:solidFill>
                  <a:schemeClr val="tx1">
                    <a:lumMod val="95000"/>
                    <a:lumOff val="5000"/>
                  </a:schemeClr>
                </a:solidFill>
              </a:rPr>
              <a:t>dilakukan</a:t>
            </a:r>
            <a:r>
              <a:rPr lang="en-US" sz="2400" dirty="0" smtClean="0">
                <a:solidFill>
                  <a:schemeClr val="tx1">
                    <a:lumMod val="95000"/>
                    <a:lumOff val="5000"/>
                  </a:schemeClr>
                </a:solidFill>
              </a:rPr>
              <a:t> </a:t>
            </a:r>
            <a:r>
              <a:rPr lang="en-US" sz="2400" dirty="0" err="1" smtClean="0">
                <a:solidFill>
                  <a:schemeClr val="tx1">
                    <a:lumMod val="95000"/>
                    <a:lumOff val="5000"/>
                  </a:schemeClr>
                </a:solidFill>
              </a:rPr>
              <a:t>apabila</a:t>
            </a:r>
            <a:r>
              <a:rPr lang="en-US" sz="2400" dirty="0" smtClean="0">
                <a:solidFill>
                  <a:schemeClr val="tx1">
                    <a:lumMod val="95000"/>
                    <a:lumOff val="5000"/>
                  </a:schemeClr>
                </a:solidFill>
              </a:rPr>
              <a:t> </a:t>
            </a:r>
            <a:r>
              <a:rPr lang="en-US" sz="2400" dirty="0" err="1" smtClean="0">
                <a:solidFill>
                  <a:schemeClr val="tx1">
                    <a:lumMod val="95000"/>
                    <a:lumOff val="5000"/>
                  </a:schemeClr>
                </a:solidFill>
              </a:rPr>
              <a:t>ternyata</a:t>
            </a:r>
            <a:r>
              <a:rPr lang="en-US" sz="2400" dirty="0" smtClean="0">
                <a:solidFill>
                  <a:schemeClr val="tx1">
                    <a:lumMod val="95000"/>
                    <a:lumOff val="5000"/>
                  </a:schemeClr>
                </a:solidFill>
              </a:rPr>
              <a:t> </a:t>
            </a:r>
            <a:r>
              <a:rPr lang="en-US" sz="2400" dirty="0" err="1" smtClean="0">
                <a:solidFill>
                  <a:schemeClr val="tx1">
                    <a:lumMod val="95000"/>
                    <a:lumOff val="5000"/>
                  </a:schemeClr>
                </a:solidFill>
              </a:rPr>
              <a:t>penerima</a:t>
            </a:r>
            <a:r>
              <a:rPr lang="en-US" sz="2400" dirty="0" smtClean="0">
                <a:solidFill>
                  <a:schemeClr val="tx1">
                    <a:lumMod val="95000"/>
                    <a:lumOff val="5000"/>
                  </a:schemeClr>
                </a:solidFill>
              </a:rPr>
              <a:t> </a:t>
            </a:r>
            <a:r>
              <a:rPr lang="en-US" sz="2400" dirty="0" err="1" smtClean="0">
                <a:solidFill>
                  <a:schemeClr val="tx1">
                    <a:lumMod val="95000"/>
                    <a:lumOff val="5000"/>
                  </a:schemeClr>
                </a:solidFill>
              </a:rPr>
              <a:t>sanksi</a:t>
            </a:r>
            <a:r>
              <a:rPr lang="en-US" sz="2400" dirty="0" smtClean="0">
                <a:solidFill>
                  <a:schemeClr val="tx1">
                    <a:lumMod val="95000"/>
                    <a:lumOff val="5000"/>
                  </a:schemeClr>
                </a:solidFill>
              </a:rPr>
              <a:t> </a:t>
            </a:r>
            <a:r>
              <a:rPr lang="en-US" sz="2400" dirty="0" err="1" smtClean="0">
                <a:solidFill>
                  <a:schemeClr val="tx1">
                    <a:lumMod val="95000"/>
                    <a:lumOff val="5000"/>
                  </a:schemeClr>
                </a:solidFill>
              </a:rPr>
              <a:t>dinyatakan</a:t>
            </a:r>
            <a:r>
              <a:rPr lang="en-US" sz="2400" dirty="0" smtClean="0">
                <a:solidFill>
                  <a:schemeClr val="tx1">
                    <a:lumMod val="95000"/>
                    <a:lumOff val="5000"/>
                  </a:schemeClr>
                </a:solidFill>
              </a:rPr>
              <a:t> </a:t>
            </a:r>
            <a:r>
              <a:rPr lang="en-US" sz="2400" dirty="0" err="1" smtClean="0">
                <a:solidFill>
                  <a:schemeClr val="tx1">
                    <a:lumMod val="95000"/>
                    <a:lumOff val="5000"/>
                  </a:schemeClr>
                </a:solidFill>
              </a:rPr>
              <a:t>tidak</a:t>
            </a:r>
            <a:r>
              <a:rPr lang="en-US" sz="2400" dirty="0" smtClean="0">
                <a:solidFill>
                  <a:schemeClr val="tx1">
                    <a:lumMod val="95000"/>
                    <a:lumOff val="5000"/>
                  </a:schemeClr>
                </a:solidFill>
              </a:rPr>
              <a:t> </a:t>
            </a:r>
            <a:r>
              <a:rPr lang="en-US" sz="2400" dirty="0" err="1" smtClean="0">
                <a:solidFill>
                  <a:schemeClr val="tx1">
                    <a:lumMod val="95000"/>
                    <a:lumOff val="5000"/>
                  </a:schemeClr>
                </a:solidFill>
              </a:rPr>
              <a:t>bersalah</a:t>
            </a:r>
            <a:r>
              <a:rPr lang="en-US" sz="2400" dirty="0" smtClean="0">
                <a:solidFill>
                  <a:schemeClr val="tx1">
                    <a:lumMod val="95000"/>
                    <a:lumOff val="5000"/>
                  </a:schemeClr>
                </a:solidFill>
              </a:rPr>
              <a:t>; </a:t>
            </a:r>
            <a:r>
              <a:rPr lang="en-US" sz="2400" dirty="0" err="1" smtClean="0">
                <a:solidFill>
                  <a:schemeClr val="tx1">
                    <a:lumMod val="95000"/>
                    <a:lumOff val="5000"/>
                  </a:schemeClr>
                </a:solidFill>
              </a:rPr>
              <a:t>atau</a:t>
            </a:r>
            <a:r>
              <a:rPr lang="en-US" sz="2400" dirty="0" smtClean="0">
                <a:solidFill>
                  <a:schemeClr val="tx1">
                    <a:lumMod val="95000"/>
                    <a:lumOff val="5000"/>
                  </a:schemeClr>
                </a:solidFill>
              </a:rPr>
              <a:t> </a:t>
            </a:r>
            <a:r>
              <a:rPr lang="en-US" sz="2400" dirty="0" err="1" smtClean="0">
                <a:solidFill>
                  <a:schemeClr val="tx1">
                    <a:lumMod val="95000"/>
                    <a:lumOff val="5000"/>
                  </a:schemeClr>
                </a:solidFill>
              </a:rPr>
              <a:t>telah</a:t>
            </a:r>
            <a:r>
              <a:rPr lang="en-US" sz="2400" dirty="0" smtClean="0">
                <a:solidFill>
                  <a:schemeClr val="tx1">
                    <a:lumMod val="95000"/>
                    <a:lumOff val="5000"/>
                  </a:schemeClr>
                </a:solidFill>
              </a:rPr>
              <a:t> </a:t>
            </a:r>
            <a:r>
              <a:rPr lang="en-US" sz="2400" dirty="0" err="1" smtClean="0">
                <a:solidFill>
                  <a:schemeClr val="tx1">
                    <a:lumMod val="95000"/>
                    <a:lumOff val="5000"/>
                  </a:schemeClr>
                </a:solidFill>
              </a:rPr>
              <a:t>menjalani</a:t>
            </a:r>
            <a:r>
              <a:rPr lang="en-US" sz="2400" dirty="0" smtClean="0">
                <a:solidFill>
                  <a:schemeClr val="tx1">
                    <a:lumMod val="95000"/>
                    <a:lumOff val="5000"/>
                  </a:schemeClr>
                </a:solidFill>
              </a:rPr>
              <a:t> </a:t>
            </a:r>
            <a:r>
              <a:rPr lang="en-US" sz="2400" dirty="0" err="1" smtClean="0">
                <a:solidFill>
                  <a:schemeClr val="tx1">
                    <a:lumMod val="95000"/>
                    <a:lumOff val="5000"/>
                  </a:schemeClr>
                </a:solidFill>
              </a:rPr>
              <a:t>sanksinya</a:t>
            </a:r>
            <a:r>
              <a:rPr lang="en-US" sz="2400" dirty="0" smtClean="0">
                <a:solidFill>
                  <a:schemeClr val="tx1">
                    <a:lumMod val="95000"/>
                    <a:lumOff val="5000"/>
                  </a:schemeClr>
                </a:solidFill>
              </a:rPr>
              <a:t> </a:t>
            </a:r>
            <a:r>
              <a:rPr lang="en-US" sz="2400" dirty="0" err="1" smtClean="0">
                <a:solidFill>
                  <a:schemeClr val="tx1">
                    <a:lumMod val="95000"/>
                    <a:lumOff val="5000"/>
                  </a:schemeClr>
                </a:solidFill>
              </a:rPr>
              <a:t>sesuai</a:t>
            </a:r>
            <a:r>
              <a:rPr lang="en-US" sz="2400" dirty="0" smtClean="0">
                <a:solidFill>
                  <a:schemeClr val="tx1">
                    <a:lumMod val="95000"/>
                    <a:lumOff val="5000"/>
                  </a:schemeClr>
                </a:solidFill>
              </a:rPr>
              <a:t> </a:t>
            </a:r>
            <a:r>
              <a:rPr lang="en-US" sz="2400" dirty="0" err="1" smtClean="0">
                <a:solidFill>
                  <a:schemeClr val="tx1">
                    <a:lumMod val="95000"/>
                    <a:lumOff val="5000"/>
                  </a:schemeClr>
                </a:solidFill>
              </a:rPr>
              <a:t>keputusan</a:t>
            </a:r>
            <a:r>
              <a:rPr lang="en-US" sz="2400" dirty="0" smtClean="0">
                <a:solidFill>
                  <a:schemeClr val="tx1">
                    <a:lumMod val="95000"/>
                    <a:lumOff val="5000"/>
                  </a:schemeClr>
                </a:solidFill>
              </a:rPr>
              <a:t> DKGI.</a:t>
            </a:r>
            <a:endParaRPr lang="en-US" sz="2400" dirty="0">
              <a:solidFill>
                <a:schemeClr val="tx1">
                  <a:lumMod val="95000"/>
                  <a:lumOff val="5000"/>
                </a:schemeClr>
              </a:solidFill>
            </a:endParaRPr>
          </a:p>
        </p:txBody>
      </p:sp>
      <p:sp>
        <p:nvSpPr>
          <p:cNvPr id="5" name="Rectangle 4"/>
          <p:cNvSpPr/>
          <p:nvPr/>
        </p:nvSpPr>
        <p:spPr>
          <a:xfrm>
            <a:off x="2495006" y="4572000"/>
            <a:ext cx="6400800" cy="2050869"/>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smtClean="0"/>
              <a:t>akan</a:t>
            </a:r>
            <a:r>
              <a:rPr lang="en-US" sz="2000" dirty="0" smtClean="0"/>
              <a:t> </a:t>
            </a:r>
            <a:r>
              <a:rPr lang="en-US" sz="2000" dirty="0" err="1" smtClean="0"/>
              <a:t>segera</a:t>
            </a:r>
            <a:r>
              <a:rPr lang="en-US" sz="2000" dirty="0" smtClean="0"/>
              <a:t> </a:t>
            </a:r>
            <a:r>
              <a:rPr lang="en-US" sz="2000" dirty="0" err="1" smtClean="0"/>
              <a:t>dikeluarkan</a:t>
            </a:r>
            <a:r>
              <a:rPr lang="en-US" sz="2000" dirty="0" smtClean="0"/>
              <a:t> </a:t>
            </a:r>
            <a:r>
              <a:rPr lang="en-US" sz="2000" dirty="0" err="1" smtClean="0"/>
              <a:t>perbaikan</a:t>
            </a:r>
            <a:r>
              <a:rPr lang="en-US" sz="2000" dirty="0" smtClean="0"/>
              <a:t> </a:t>
            </a:r>
            <a:r>
              <a:rPr lang="en-US" sz="2000" dirty="0" err="1" smtClean="0"/>
              <a:t>dan</a:t>
            </a:r>
            <a:r>
              <a:rPr lang="en-US" sz="2000" dirty="0" smtClean="0"/>
              <a:t> </a:t>
            </a:r>
            <a:r>
              <a:rPr lang="en-US" sz="2000" dirty="0" err="1" smtClean="0"/>
              <a:t>pemulihan</a:t>
            </a:r>
            <a:r>
              <a:rPr lang="en-US" sz="2000" dirty="0" smtClean="0"/>
              <a:t> yang </a:t>
            </a:r>
            <a:r>
              <a:rPr lang="en-US" sz="2000" dirty="0" err="1" smtClean="0"/>
              <a:t>disertai</a:t>
            </a:r>
            <a:r>
              <a:rPr lang="en-US" sz="2000" dirty="0" smtClean="0"/>
              <a:t> </a:t>
            </a:r>
            <a:r>
              <a:rPr lang="en-US" sz="2000" dirty="0" err="1" smtClean="0"/>
              <a:t>permintaan</a:t>
            </a:r>
            <a:r>
              <a:rPr lang="en-US" sz="2000" dirty="0" smtClean="0"/>
              <a:t> </a:t>
            </a:r>
            <a:r>
              <a:rPr lang="en-US" sz="2000" dirty="0" err="1" smtClean="0"/>
              <a:t>maaf</a:t>
            </a:r>
            <a:r>
              <a:rPr lang="en-US" sz="2000" dirty="0" smtClean="0"/>
              <a:t> </a:t>
            </a:r>
            <a:r>
              <a:rPr lang="en-US" sz="2000" dirty="0" err="1" smtClean="0"/>
              <a:t>kepada</a:t>
            </a:r>
            <a:r>
              <a:rPr lang="en-US" sz="2000" dirty="0" smtClean="0"/>
              <a:t> </a:t>
            </a:r>
            <a:r>
              <a:rPr lang="en-US" sz="2000" dirty="0" err="1" smtClean="0"/>
              <a:t>penerima</a:t>
            </a:r>
            <a:r>
              <a:rPr lang="en-US" sz="2000" dirty="0" smtClean="0"/>
              <a:t> </a:t>
            </a:r>
            <a:r>
              <a:rPr lang="en-US" sz="2000" dirty="0" err="1" smtClean="0"/>
              <a:t>sanksi</a:t>
            </a:r>
            <a:r>
              <a:rPr lang="en-US" sz="2000" dirty="0" smtClean="0"/>
              <a:t> </a:t>
            </a:r>
            <a:r>
              <a:rPr lang="en-US" sz="2000" dirty="0" err="1" smtClean="0"/>
              <a:t>tersebut</a:t>
            </a:r>
            <a:r>
              <a:rPr lang="en-US" sz="2000" dirty="0" smtClean="0"/>
              <a:t> </a:t>
            </a:r>
            <a:r>
              <a:rPr lang="en-US" sz="2000" dirty="0" err="1" smtClean="0"/>
              <a:t>dan</a:t>
            </a:r>
            <a:r>
              <a:rPr lang="en-US" sz="2000" dirty="0" smtClean="0"/>
              <a:t> </a:t>
            </a:r>
            <a:r>
              <a:rPr lang="en-US" sz="2000" dirty="0" err="1" smtClean="0"/>
              <a:t>disampaikan</a:t>
            </a:r>
            <a:r>
              <a:rPr lang="en-US" sz="2000" dirty="0" smtClean="0"/>
              <a:t> </a:t>
            </a:r>
            <a:r>
              <a:rPr lang="en-US" sz="2000" dirty="0" err="1" smtClean="0"/>
              <a:t>kepada</a:t>
            </a:r>
            <a:r>
              <a:rPr lang="en-US" sz="2000" dirty="0" smtClean="0"/>
              <a:t> </a:t>
            </a:r>
            <a:r>
              <a:rPr lang="en-US" sz="2000" dirty="0" err="1" smtClean="0"/>
              <a:t>penerima</a:t>
            </a:r>
            <a:r>
              <a:rPr lang="en-US" sz="2000" dirty="0" smtClean="0"/>
              <a:t> </a:t>
            </a:r>
            <a:r>
              <a:rPr lang="en-US" sz="2000" dirty="0" err="1" smtClean="0"/>
              <a:t>sanksi</a:t>
            </a:r>
            <a:r>
              <a:rPr lang="en-US" sz="2000" dirty="0" smtClean="0"/>
              <a:t>, </a:t>
            </a:r>
            <a:r>
              <a:rPr lang="en-US" sz="2000" dirty="0" err="1" smtClean="0"/>
              <a:t>instansi</a:t>
            </a:r>
            <a:r>
              <a:rPr lang="en-US" sz="2000" dirty="0" smtClean="0"/>
              <a:t> </a:t>
            </a:r>
            <a:r>
              <a:rPr lang="en-US" sz="2000" dirty="0" err="1" smtClean="0"/>
              <a:t>tempat</a:t>
            </a:r>
            <a:r>
              <a:rPr lang="en-US" sz="2000" dirty="0" smtClean="0"/>
              <a:t> </a:t>
            </a:r>
            <a:r>
              <a:rPr lang="en-US" sz="2000" dirty="0" err="1" smtClean="0"/>
              <a:t>bekerja</a:t>
            </a:r>
            <a:r>
              <a:rPr lang="en-US" sz="2000" dirty="0" smtClean="0"/>
              <a:t>, </a:t>
            </a:r>
            <a:r>
              <a:rPr lang="en-US" sz="2000" dirty="0" err="1" smtClean="0"/>
              <a:t>serta</a:t>
            </a:r>
            <a:r>
              <a:rPr lang="en-US" sz="2000" dirty="0" smtClean="0"/>
              <a:t> </a:t>
            </a:r>
            <a:r>
              <a:rPr lang="en-US" sz="2000" dirty="0" err="1" smtClean="0"/>
              <a:t>kepada</a:t>
            </a:r>
            <a:r>
              <a:rPr lang="en-US" sz="2000" dirty="0" smtClean="0"/>
              <a:t> </a:t>
            </a:r>
            <a:r>
              <a:rPr lang="en-US" sz="2000" dirty="0" err="1" smtClean="0"/>
              <a:t>masyarakat</a:t>
            </a:r>
            <a:r>
              <a:rPr lang="en-US" sz="2000" dirty="0" smtClean="0"/>
              <a:t> </a:t>
            </a:r>
            <a:r>
              <a:rPr lang="en-US" sz="2000" dirty="0" err="1" smtClean="0"/>
              <a:t>secara</a:t>
            </a:r>
            <a:r>
              <a:rPr lang="en-US" sz="2000" dirty="0" smtClean="0"/>
              <a:t> </a:t>
            </a:r>
            <a:r>
              <a:rPr lang="en-US" sz="2000" dirty="0" err="1" smtClean="0"/>
              <a:t>umum</a:t>
            </a:r>
            <a:r>
              <a:rPr lang="en-US" sz="2000" dirty="0" smtClean="0"/>
              <a:t>.</a:t>
            </a:r>
            <a:endParaRPr lang="en-US" sz="2000" dirty="0"/>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Scale>
                                      <p:cBhvr>
                                        <p:cTn id="7"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
                                        </p:tgtEl>
                                        <p:attrNameLst>
                                          <p:attrName>ppt_x</p:attrName>
                                          <p:attrName>ppt_y</p:attrName>
                                        </p:attrNameLst>
                                      </p:cBhvr>
                                    </p:animMotion>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7" presetClass="entr" presetSubtype="1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54" presetClass="entr" presetSubtype="0" accel="100000" fill="hold" nodeType="click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 calcmode="lin" valueType="num">
                                      <p:cBhvr>
                                        <p:cTn id="20" dur="500" fill="hold"/>
                                        <p:tgtEl>
                                          <p:spTgt spid="3">
                                            <p:txEl>
                                              <p:pRg st="0" end="0"/>
                                            </p:txEl>
                                          </p:spTgt>
                                        </p:tgtEl>
                                        <p:attrNameLst>
                                          <p:attrName>ppt_w</p:attrName>
                                        </p:attrNameLst>
                                      </p:cBhvr>
                                      <p:tavLst>
                                        <p:tav tm="0">
                                          <p:val>
                                            <p:strVal val="#ppt_w*0.05"/>
                                          </p:val>
                                        </p:tav>
                                        <p:tav tm="100000">
                                          <p:val>
                                            <p:strVal val="#ppt_w"/>
                                          </p:val>
                                        </p:tav>
                                      </p:tavLst>
                                    </p:anim>
                                    <p:anim calcmode="lin" valueType="num">
                                      <p:cBhvr>
                                        <p:cTn id="21" dur="5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22" dur="5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23" dur="500" fill="hold"/>
                                        <p:tgtEl>
                                          <p:spTgt spid="3">
                                            <p:txEl>
                                              <p:pRg st="0" end="0"/>
                                            </p:txEl>
                                          </p:spTgt>
                                        </p:tgtEl>
                                        <p:attrNameLst>
                                          <p:attrName>ppt_y</p:attrName>
                                        </p:attrNameLst>
                                      </p:cBhvr>
                                      <p:tavLst>
                                        <p:tav tm="0">
                                          <p:val>
                                            <p:strVal val="#ppt_y"/>
                                          </p:val>
                                        </p:tav>
                                        <p:tav tm="100000">
                                          <p:val>
                                            <p:strVal val="#ppt_y"/>
                                          </p:val>
                                        </p:tav>
                                      </p:tavLst>
                                    </p:anim>
                                    <p:animEffect transition="in" filter="fade">
                                      <p:cBhvr>
                                        <p:cTn id="24" dur="500"/>
                                        <p:tgtEl>
                                          <p:spTgt spid="3">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8" presetClass="entr" presetSubtype="16"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diamond(in)">
                                      <p:cBhvr>
                                        <p:cTn id="29" dur="2000"/>
                                        <p:tgtEl>
                                          <p:spTgt spid="4"/>
                                        </p:tgtEl>
                                      </p:cBhvr>
                                    </p:animEffect>
                                  </p:childTnLst>
                                </p:cTn>
                              </p:par>
                            </p:childTnLst>
                          </p:cTn>
                        </p:par>
                      </p:childTnLst>
                    </p:cTn>
                  </p:par>
                  <p:par>
                    <p:cTn id="30" fill="hold">
                      <p:stCondLst>
                        <p:cond delay="indefinite"/>
                      </p:stCondLst>
                      <p:childTnLst>
                        <p:par>
                          <p:cTn id="31" fill="hold">
                            <p:stCondLst>
                              <p:cond delay="0"/>
                            </p:stCondLst>
                            <p:childTnLst>
                              <p:par>
                                <p:cTn id="32" presetID="58" presetClass="entr" presetSubtype="0" accel="100000" fill="hold" grpId="0" nodeType="clickEffect">
                                  <p:stCondLst>
                                    <p:cond delay="0"/>
                                  </p:stCondLst>
                                  <p:childTnLst>
                                    <p:set>
                                      <p:cBhvr>
                                        <p:cTn id="33" dur="1" fill="hold">
                                          <p:stCondLst>
                                            <p:cond delay="0"/>
                                          </p:stCondLst>
                                        </p:cTn>
                                        <p:tgtEl>
                                          <p:spTgt spid="5"/>
                                        </p:tgtEl>
                                        <p:attrNameLst>
                                          <p:attrName>style.visibility</p:attrName>
                                        </p:attrNameLst>
                                      </p:cBhvr>
                                      <p:to>
                                        <p:strVal val="visible"/>
                                      </p:to>
                                    </p:set>
                                    <p:anim calcmode="lin" valueType="num">
                                      <p:cBhvr>
                                        <p:cTn id="34" dur="500" fill="hold"/>
                                        <p:tgtEl>
                                          <p:spTgt spid="5"/>
                                        </p:tgtEl>
                                        <p:attrNameLst>
                                          <p:attrName>ppt_w</p:attrName>
                                        </p:attrNameLst>
                                      </p:cBhvr>
                                      <p:tavLst>
                                        <p:tav tm="0">
                                          <p:val>
                                            <p:strVal val="#ppt_w*2.5"/>
                                          </p:val>
                                        </p:tav>
                                        <p:tav tm="100000">
                                          <p:val>
                                            <p:strVal val="#ppt_w"/>
                                          </p:val>
                                        </p:tav>
                                      </p:tavLst>
                                    </p:anim>
                                    <p:anim calcmode="lin" valueType="num">
                                      <p:cBhvr>
                                        <p:cTn id="35" dur="500" fill="hold"/>
                                        <p:tgtEl>
                                          <p:spTgt spid="5"/>
                                        </p:tgtEl>
                                        <p:attrNameLst>
                                          <p:attrName>ppt_h</p:attrName>
                                        </p:attrNameLst>
                                      </p:cBhvr>
                                      <p:tavLst>
                                        <p:tav tm="0">
                                          <p:val>
                                            <p:strVal val="#ppt_h*0.01"/>
                                          </p:val>
                                        </p:tav>
                                        <p:tav tm="100000">
                                          <p:val>
                                            <p:strVal val="#ppt_h"/>
                                          </p:val>
                                        </p:tav>
                                      </p:tavLst>
                                    </p:anim>
                                    <p:anim calcmode="lin" valueType="num">
                                      <p:cBhvr>
                                        <p:cTn id="36" dur="500" fill="hold"/>
                                        <p:tgtEl>
                                          <p:spTgt spid="5"/>
                                        </p:tgtEl>
                                        <p:attrNameLst>
                                          <p:attrName>ppt_x</p:attrName>
                                        </p:attrNameLst>
                                      </p:cBhvr>
                                      <p:tavLst>
                                        <p:tav tm="0">
                                          <p:val>
                                            <p:strVal val="#ppt_x"/>
                                          </p:val>
                                        </p:tav>
                                        <p:tav tm="100000">
                                          <p:val>
                                            <p:strVal val="#ppt_x"/>
                                          </p:val>
                                        </p:tav>
                                      </p:tavLst>
                                    </p:anim>
                                    <p:anim calcmode="lin" valueType="num">
                                      <p:cBhvr>
                                        <p:cTn id="37" dur="500" fill="hold"/>
                                        <p:tgtEl>
                                          <p:spTgt spid="5"/>
                                        </p:tgtEl>
                                        <p:attrNameLst>
                                          <p:attrName>ppt_y</p:attrName>
                                        </p:attrNameLst>
                                      </p:cBhvr>
                                      <p:tavLst>
                                        <p:tav tm="0">
                                          <p:val>
                                            <p:strVal val="#ppt_h+1"/>
                                          </p:val>
                                        </p:tav>
                                        <p:tav tm="100000">
                                          <p:val>
                                            <p:strVal val="#ppt_y"/>
                                          </p:val>
                                        </p:tav>
                                      </p:tavLst>
                                    </p:anim>
                                    <p:animEffect transition="in" filter="fade">
                                      <p:cBhvr>
                                        <p:cTn id="3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Callout 4"/>
          <p:cNvSpPr/>
          <p:nvPr/>
        </p:nvSpPr>
        <p:spPr>
          <a:xfrm>
            <a:off x="282388" y="329586"/>
            <a:ext cx="3573053" cy="1463039"/>
          </a:xfrm>
          <a:prstGeom prst="wedgeEllipseCallout">
            <a:avLst/>
          </a:prstGeom>
          <a:solidFill>
            <a:schemeClr val="accent1">
              <a:alpha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000" dirty="0" smtClean="0">
                <a:latin typeface="Andalus" pitchFamily="18" charset="-78"/>
                <a:cs typeface="Andalus" pitchFamily="18" charset="-78"/>
              </a:rPr>
              <a:t>Standar perilaku yang mendukung kegiatan profesinya, seperti</a:t>
            </a:r>
            <a:endParaRPr lang="en-US" sz="2000" dirty="0">
              <a:latin typeface="Andalus" pitchFamily="18" charset="-78"/>
              <a:cs typeface="Andalus" pitchFamily="18" charset="-78"/>
            </a:endParaRPr>
          </a:p>
        </p:txBody>
      </p:sp>
      <p:sp>
        <p:nvSpPr>
          <p:cNvPr id="7" name="Cloud Callout 6"/>
          <p:cNvSpPr/>
          <p:nvPr/>
        </p:nvSpPr>
        <p:spPr>
          <a:xfrm>
            <a:off x="6226630" y="203200"/>
            <a:ext cx="2365828" cy="1512534"/>
          </a:xfrm>
          <a:prstGeom prst="cloudCallout">
            <a:avLst>
              <a:gd name="adj1" fmla="val -134956"/>
              <a:gd name="adj2" fmla="val 13825"/>
            </a:avLst>
          </a:prstGeom>
          <a:solidFill>
            <a:schemeClr val="accent1">
              <a:alpha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smtClean="0">
                <a:latin typeface="Andalus" pitchFamily="18" charset="-78"/>
                <a:cs typeface="Andalus" pitchFamily="18" charset="-78"/>
              </a:rPr>
              <a:t>Mendidik</a:t>
            </a:r>
            <a:r>
              <a:rPr lang="en-US" sz="2000" dirty="0" smtClean="0">
                <a:latin typeface="Andalus" pitchFamily="18" charset="-78"/>
                <a:cs typeface="Andalus" pitchFamily="18" charset="-78"/>
              </a:rPr>
              <a:t>,</a:t>
            </a:r>
          </a:p>
          <a:p>
            <a:pPr algn="ctr"/>
            <a:r>
              <a:rPr lang="en-US" sz="2000" dirty="0" err="1" smtClean="0">
                <a:latin typeface="Andalus" pitchFamily="18" charset="-78"/>
                <a:cs typeface="Andalus" pitchFamily="18" charset="-78"/>
              </a:rPr>
              <a:t>Mangajar</a:t>
            </a:r>
            <a:endParaRPr lang="en-US" sz="2000" dirty="0">
              <a:latin typeface="Andalus" pitchFamily="18" charset="-78"/>
              <a:cs typeface="Andalus" pitchFamily="18" charset="-78"/>
            </a:endParaRPr>
          </a:p>
        </p:txBody>
      </p:sp>
      <p:sp>
        <p:nvSpPr>
          <p:cNvPr id="8" name="Cloud Callout 7"/>
          <p:cNvSpPr/>
          <p:nvPr/>
        </p:nvSpPr>
        <p:spPr>
          <a:xfrm>
            <a:off x="3236686" y="2082801"/>
            <a:ext cx="2518230" cy="1512534"/>
          </a:xfrm>
          <a:prstGeom prst="cloudCallout">
            <a:avLst>
              <a:gd name="adj1" fmla="val 57981"/>
              <a:gd name="adj2" fmla="val -87892"/>
            </a:avLst>
          </a:prstGeom>
          <a:solidFill>
            <a:schemeClr val="accent1">
              <a:alpha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smtClean="0">
                <a:latin typeface="Andalus" pitchFamily="18" charset="-78"/>
                <a:cs typeface="Andalus" pitchFamily="18" charset="-78"/>
              </a:rPr>
              <a:t>Membimbing</a:t>
            </a:r>
            <a:r>
              <a:rPr lang="en-US" sz="2000" dirty="0" smtClean="0">
                <a:latin typeface="Andalus" pitchFamily="18" charset="-78"/>
                <a:cs typeface="Andalus" pitchFamily="18" charset="-78"/>
              </a:rPr>
              <a:t>,</a:t>
            </a:r>
          </a:p>
          <a:p>
            <a:pPr algn="ctr"/>
            <a:r>
              <a:rPr lang="en-US" sz="2000" dirty="0" err="1" smtClean="0">
                <a:latin typeface="Andalus" pitchFamily="18" charset="-78"/>
                <a:cs typeface="Andalus" pitchFamily="18" charset="-78"/>
              </a:rPr>
              <a:t>mangarahkan</a:t>
            </a:r>
            <a:endParaRPr lang="en-US" sz="2000" dirty="0">
              <a:latin typeface="Andalus" pitchFamily="18" charset="-78"/>
              <a:cs typeface="Andalus" pitchFamily="18" charset="-78"/>
            </a:endParaRPr>
          </a:p>
        </p:txBody>
      </p:sp>
      <p:sp>
        <p:nvSpPr>
          <p:cNvPr id="9" name="Cloud Callout 8"/>
          <p:cNvSpPr/>
          <p:nvPr/>
        </p:nvSpPr>
        <p:spPr>
          <a:xfrm>
            <a:off x="6415315" y="2518229"/>
            <a:ext cx="2365828" cy="1512534"/>
          </a:xfrm>
          <a:prstGeom prst="cloudCallout">
            <a:avLst>
              <a:gd name="adj1" fmla="val -73607"/>
              <a:gd name="adj2" fmla="val -11125"/>
            </a:avLst>
          </a:prstGeom>
          <a:solidFill>
            <a:schemeClr val="accent1">
              <a:alpha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smtClean="0">
                <a:latin typeface="Andalus" pitchFamily="18" charset="-78"/>
                <a:cs typeface="Andalus" pitchFamily="18" charset="-78"/>
              </a:rPr>
              <a:t>Melatih</a:t>
            </a:r>
            <a:r>
              <a:rPr lang="en-US" sz="2000" dirty="0" smtClean="0">
                <a:latin typeface="Andalus" pitchFamily="18" charset="-78"/>
                <a:cs typeface="Andalus" pitchFamily="18" charset="-78"/>
              </a:rPr>
              <a:t>,</a:t>
            </a:r>
          </a:p>
          <a:p>
            <a:pPr algn="ctr"/>
            <a:r>
              <a:rPr lang="en-US" sz="2000" dirty="0" err="1" smtClean="0">
                <a:latin typeface="Andalus" pitchFamily="18" charset="-78"/>
                <a:cs typeface="Andalus" pitchFamily="18" charset="-78"/>
              </a:rPr>
              <a:t>Menilai</a:t>
            </a:r>
            <a:endParaRPr lang="en-US" sz="2000" dirty="0">
              <a:latin typeface="Andalus" pitchFamily="18" charset="-78"/>
              <a:cs typeface="Andalus" pitchFamily="18" charset="-78"/>
            </a:endParaRPr>
          </a:p>
        </p:txBody>
      </p:sp>
      <p:sp>
        <p:nvSpPr>
          <p:cNvPr id="10" name="Cloud Callout 9"/>
          <p:cNvSpPr/>
          <p:nvPr/>
        </p:nvSpPr>
        <p:spPr>
          <a:xfrm>
            <a:off x="1734671" y="4746171"/>
            <a:ext cx="6959386" cy="1857829"/>
          </a:xfrm>
          <a:prstGeom prst="cloudCallout">
            <a:avLst>
              <a:gd name="adj1" fmla="val 23590"/>
              <a:gd name="adj2" fmla="val -85667"/>
            </a:avLst>
          </a:prstGeom>
          <a:solidFill>
            <a:schemeClr val="accent1">
              <a:alpha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Andalus" pitchFamily="18" charset="-78"/>
                <a:cs typeface="Andalus" pitchFamily="18" charset="-78"/>
              </a:rPr>
              <a:t>Dan</a:t>
            </a:r>
            <a:r>
              <a:rPr lang="id-ID" dirty="0" smtClean="0">
                <a:latin typeface="Andalus" pitchFamily="18" charset="-78"/>
                <a:cs typeface="Andalus" pitchFamily="18" charset="-78"/>
              </a:rPr>
              <a:t>,</a:t>
            </a:r>
            <a:r>
              <a:rPr lang="en-US" dirty="0" smtClean="0">
                <a:latin typeface="Andalus" pitchFamily="18" charset="-78"/>
                <a:cs typeface="Andalus" pitchFamily="18" charset="-78"/>
              </a:rPr>
              <a:t> </a:t>
            </a:r>
            <a:r>
              <a:rPr lang="en-US" dirty="0" err="1" smtClean="0">
                <a:latin typeface="Andalus" pitchFamily="18" charset="-78"/>
                <a:cs typeface="Andalus" pitchFamily="18" charset="-78"/>
              </a:rPr>
              <a:t>Mengevaluasi</a:t>
            </a:r>
            <a:r>
              <a:rPr lang="en-US" dirty="0" smtClean="0">
                <a:latin typeface="Andalus" pitchFamily="18" charset="-78"/>
                <a:cs typeface="Andalus" pitchFamily="18" charset="-78"/>
              </a:rPr>
              <a:t> </a:t>
            </a:r>
            <a:r>
              <a:rPr lang="en-US" dirty="0" err="1" smtClean="0">
                <a:latin typeface="Andalus" pitchFamily="18" charset="-78"/>
                <a:cs typeface="Andalus" pitchFamily="18" charset="-78"/>
              </a:rPr>
              <a:t>peserta</a:t>
            </a:r>
            <a:r>
              <a:rPr lang="en-US" dirty="0" smtClean="0">
                <a:latin typeface="Andalus" pitchFamily="18" charset="-78"/>
                <a:cs typeface="Andalus" pitchFamily="18" charset="-78"/>
              </a:rPr>
              <a:t> </a:t>
            </a:r>
            <a:r>
              <a:rPr lang="en-US" dirty="0" err="1" smtClean="0">
                <a:latin typeface="Andalus" pitchFamily="18" charset="-78"/>
                <a:cs typeface="Andalus" pitchFamily="18" charset="-78"/>
              </a:rPr>
              <a:t>didik</a:t>
            </a:r>
            <a:r>
              <a:rPr lang="en-US" dirty="0" smtClean="0">
                <a:latin typeface="Andalus" pitchFamily="18" charset="-78"/>
                <a:cs typeface="Andalus" pitchFamily="18" charset="-78"/>
              </a:rPr>
              <a:t>, </a:t>
            </a:r>
            <a:r>
              <a:rPr lang="en-US" dirty="0" err="1" smtClean="0">
                <a:latin typeface="Andalus" pitchFamily="18" charset="-78"/>
                <a:cs typeface="Andalus" pitchFamily="18" charset="-78"/>
              </a:rPr>
              <a:t>serta</a:t>
            </a:r>
            <a:r>
              <a:rPr lang="en-US" dirty="0" smtClean="0">
                <a:latin typeface="Andalus" pitchFamily="18" charset="-78"/>
                <a:cs typeface="Andalus" pitchFamily="18" charset="-78"/>
              </a:rPr>
              <a:t> </a:t>
            </a:r>
            <a:r>
              <a:rPr lang="id-ID" dirty="0" smtClean="0">
                <a:latin typeface="Andalus" pitchFamily="18" charset="-78"/>
                <a:cs typeface="Andalus" pitchFamily="18" charset="-78"/>
              </a:rPr>
              <a:t>kewajiban dalam </a:t>
            </a:r>
            <a:r>
              <a:rPr lang="en-US" dirty="0" err="1" smtClean="0">
                <a:latin typeface="Andalus" pitchFamily="18" charset="-78"/>
                <a:cs typeface="Andalus" pitchFamily="18" charset="-78"/>
              </a:rPr>
              <a:t>pergaulan</a:t>
            </a:r>
            <a:r>
              <a:rPr lang="en-US" dirty="0" smtClean="0">
                <a:latin typeface="Andalus" pitchFamily="18" charset="-78"/>
                <a:cs typeface="Andalus" pitchFamily="18" charset="-78"/>
              </a:rPr>
              <a:t> </a:t>
            </a:r>
            <a:r>
              <a:rPr lang="en-US" dirty="0" err="1" smtClean="0">
                <a:latin typeface="Andalus" pitchFamily="18" charset="-78"/>
                <a:cs typeface="Andalus" pitchFamily="18" charset="-78"/>
              </a:rPr>
              <a:t>sehari-hari</a:t>
            </a:r>
            <a:r>
              <a:rPr lang="en-US" dirty="0" smtClean="0">
                <a:latin typeface="Andalus" pitchFamily="18" charset="-78"/>
                <a:cs typeface="Andalus" pitchFamily="18" charset="-78"/>
              </a:rPr>
              <a:t> </a:t>
            </a:r>
            <a:r>
              <a:rPr lang="en-US" dirty="0" err="1" smtClean="0">
                <a:latin typeface="Andalus" pitchFamily="18" charset="-78"/>
                <a:cs typeface="Andalus" pitchFamily="18" charset="-78"/>
              </a:rPr>
              <a:t>di</a:t>
            </a:r>
            <a:r>
              <a:rPr lang="id-ID" dirty="0" smtClean="0">
                <a:latin typeface="Andalus" pitchFamily="18" charset="-78"/>
                <a:cs typeface="Andalus" pitchFamily="18" charset="-78"/>
              </a:rPr>
              <a:t> dalam </a:t>
            </a:r>
            <a:r>
              <a:rPr lang="en-US" dirty="0" err="1" smtClean="0">
                <a:latin typeface="Andalus" pitchFamily="18" charset="-78"/>
                <a:cs typeface="Andalus" pitchFamily="18" charset="-78"/>
              </a:rPr>
              <a:t>dan</a:t>
            </a:r>
            <a:r>
              <a:rPr lang="en-US" dirty="0" smtClean="0">
                <a:latin typeface="Andalus" pitchFamily="18" charset="-78"/>
                <a:cs typeface="Andalus" pitchFamily="18" charset="-78"/>
              </a:rPr>
              <a:t> </a:t>
            </a:r>
            <a:r>
              <a:rPr lang="en-US" dirty="0" err="1" smtClean="0">
                <a:latin typeface="Andalus" pitchFamily="18" charset="-78"/>
                <a:cs typeface="Andalus" pitchFamily="18" charset="-78"/>
              </a:rPr>
              <a:t>di</a:t>
            </a:r>
            <a:r>
              <a:rPr lang="id-ID" dirty="0" smtClean="0">
                <a:latin typeface="Andalus" pitchFamily="18" charset="-78"/>
                <a:cs typeface="Andalus" pitchFamily="18" charset="-78"/>
              </a:rPr>
              <a:t> </a:t>
            </a:r>
            <a:r>
              <a:rPr lang="en-US" dirty="0" err="1" smtClean="0">
                <a:latin typeface="Andalus" pitchFamily="18" charset="-78"/>
                <a:cs typeface="Andalus" pitchFamily="18" charset="-78"/>
              </a:rPr>
              <a:t>luar</a:t>
            </a:r>
            <a:r>
              <a:rPr lang="en-US" dirty="0" smtClean="0">
                <a:latin typeface="Andalus" pitchFamily="18" charset="-78"/>
                <a:cs typeface="Andalus" pitchFamily="18" charset="-78"/>
              </a:rPr>
              <a:t> </a:t>
            </a:r>
            <a:r>
              <a:rPr lang="en-US" dirty="0" err="1" smtClean="0">
                <a:latin typeface="Andalus" pitchFamily="18" charset="-78"/>
                <a:cs typeface="Andalus" pitchFamily="18" charset="-78"/>
              </a:rPr>
              <a:t>sekolah</a:t>
            </a:r>
            <a:r>
              <a:rPr lang="id-ID" dirty="0" smtClean="0">
                <a:latin typeface="Andalus" pitchFamily="18" charset="-78"/>
                <a:cs typeface="Andalus" pitchFamily="18" charset="-78"/>
              </a:rPr>
              <a:t> (orang tua, masyarakat, teman sejawat, profesi, oragnisasi profesi, dan pemerintah </a:t>
            </a:r>
            <a:endParaRPr lang="en-US" dirty="0">
              <a:latin typeface="Andalus" pitchFamily="18" charset="-78"/>
              <a:cs typeface="Andalus" pitchFamily="18" charset="-78"/>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edge">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1000" fill="hold"/>
                                        <p:tgtEl>
                                          <p:spTgt spid="7"/>
                                        </p:tgtEl>
                                        <p:attrNameLst>
                                          <p:attrName>ppt_x</p:attrName>
                                        </p:attrNameLst>
                                      </p:cBhvr>
                                      <p:tavLst>
                                        <p:tav tm="0">
                                          <p:val>
                                            <p:strVal val="#ppt_x"/>
                                          </p:val>
                                        </p:tav>
                                        <p:tav tm="100000">
                                          <p:val>
                                            <p:strVal val="#ppt_x"/>
                                          </p:val>
                                        </p:tav>
                                      </p:tavLst>
                                    </p:anim>
                                    <p:anim calcmode="lin" valueType="num">
                                      <p:cBhvr additive="base">
                                        <p:cTn id="13"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4" presetClass="entr" presetSubtype="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 to="" calcmode="lin" valueType="num">
                                      <p:cBhvr>
                                        <p:cTn id="18" dur="1" fill="hold"/>
                                        <p:tgtEl>
                                          <p:spTgt spid="8"/>
                                        </p:tgtEl>
                                        <p:attrNameLst>
                                          <p:attrName/>
                                        </p:attrNameLst>
                                      </p:cBhvr>
                                    </p:anim>
                                  </p:childTnLst>
                                </p:cTn>
                              </p:par>
                            </p:childTnLst>
                          </p:cTn>
                        </p:par>
                      </p:childTnLst>
                    </p:cTn>
                  </p:par>
                  <p:par>
                    <p:cTn id="19" fill="hold">
                      <p:stCondLst>
                        <p:cond delay="indefinite"/>
                      </p:stCondLst>
                      <p:childTnLst>
                        <p:par>
                          <p:cTn id="20" fill="hold">
                            <p:stCondLst>
                              <p:cond delay="0"/>
                            </p:stCondLst>
                            <p:childTnLst>
                              <p:par>
                                <p:cTn id="21" presetID="55"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p:cTn id="23" dur="1000" fill="hold"/>
                                        <p:tgtEl>
                                          <p:spTgt spid="9"/>
                                        </p:tgtEl>
                                        <p:attrNameLst>
                                          <p:attrName>ppt_w</p:attrName>
                                        </p:attrNameLst>
                                      </p:cBhvr>
                                      <p:tavLst>
                                        <p:tav tm="0">
                                          <p:val>
                                            <p:strVal val="#ppt_w*0.70"/>
                                          </p:val>
                                        </p:tav>
                                        <p:tav tm="100000">
                                          <p:val>
                                            <p:strVal val="#ppt_w"/>
                                          </p:val>
                                        </p:tav>
                                      </p:tavLst>
                                    </p:anim>
                                    <p:anim calcmode="lin" valueType="num">
                                      <p:cBhvr>
                                        <p:cTn id="24" dur="1000" fill="hold"/>
                                        <p:tgtEl>
                                          <p:spTgt spid="9"/>
                                        </p:tgtEl>
                                        <p:attrNameLst>
                                          <p:attrName>ppt_h</p:attrName>
                                        </p:attrNameLst>
                                      </p:cBhvr>
                                      <p:tavLst>
                                        <p:tav tm="0">
                                          <p:val>
                                            <p:strVal val="#ppt_h"/>
                                          </p:val>
                                        </p:tav>
                                        <p:tav tm="100000">
                                          <p:val>
                                            <p:strVal val="#ppt_h"/>
                                          </p:val>
                                        </p:tav>
                                      </p:tavLst>
                                    </p:anim>
                                    <p:animEffect transition="in" filter="fade">
                                      <p:cBhvr>
                                        <p:cTn id="25" dur="10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7" presetClass="entr" presetSubtype="4"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additive="base">
                                        <p:cTn id="30" dur="1000" fill="hold"/>
                                        <p:tgtEl>
                                          <p:spTgt spid="10"/>
                                        </p:tgtEl>
                                        <p:attrNameLst>
                                          <p:attrName>ppt_x</p:attrName>
                                        </p:attrNameLst>
                                      </p:cBhvr>
                                      <p:tavLst>
                                        <p:tav tm="0">
                                          <p:val>
                                            <p:strVal val="#ppt_x"/>
                                          </p:val>
                                        </p:tav>
                                        <p:tav tm="100000">
                                          <p:val>
                                            <p:strVal val="#ppt_x"/>
                                          </p:val>
                                        </p:tav>
                                      </p:tavLst>
                                    </p:anim>
                                    <p:anim calcmode="lin" valueType="num">
                                      <p:cBhvr additive="base">
                                        <p:cTn id="31" dur="10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6" presetClass="emph" presetSubtype="0" fill="hold" grpId="1" nodeType="clickEffect">
                                  <p:stCondLst>
                                    <p:cond delay="0"/>
                                  </p:stCondLst>
                                  <p:childTnLst>
                                    <p:animScale>
                                      <p:cBhvr>
                                        <p:cTn id="35" dur="2000" fill="hold"/>
                                        <p:tgtEl>
                                          <p:spTgt spid="8"/>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8" grpId="1" animBg="1"/>
      <p:bldP spid="9" grpId="0" animBg="1"/>
      <p:bldP spid="1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13909" y="313509"/>
            <a:ext cx="5042262" cy="692331"/>
          </a:xfrm>
          <a:prstGeom prst="rect">
            <a:avLst/>
          </a:prstGeom>
          <a:gradFill>
            <a:gsLst>
              <a:gs pos="0">
                <a:srgbClr val="FBEAC7"/>
              </a:gs>
              <a:gs pos="17999">
                <a:srgbClr val="FEE7F2"/>
              </a:gs>
              <a:gs pos="36000">
                <a:srgbClr val="FAC77D"/>
              </a:gs>
              <a:gs pos="61000">
                <a:srgbClr val="FBA97D"/>
              </a:gs>
              <a:gs pos="82001">
                <a:srgbClr val="FBD49C"/>
              </a:gs>
              <a:gs pos="100000">
                <a:srgbClr val="FEE7F2"/>
              </a:gs>
            </a:gsLst>
            <a:path path="shape">
              <a:fillToRect l="50000" t="50000" r="50000" b="50000"/>
            </a:path>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smtClean="0">
                <a:solidFill>
                  <a:schemeClr val="tx1">
                    <a:lumMod val="95000"/>
                    <a:lumOff val="5000"/>
                  </a:schemeClr>
                </a:solidFill>
              </a:rPr>
              <a:t>Administrasi</a:t>
            </a:r>
            <a:endParaRPr lang="en-US" sz="3600" dirty="0">
              <a:solidFill>
                <a:schemeClr val="tx1">
                  <a:lumMod val="95000"/>
                  <a:lumOff val="5000"/>
                </a:schemeClr>
              </a:solidFill>
            </a:endParaRPr>
          </a:p>
        </p:txBody>
      </p:sp>
      <p:sp>
        <p:nvSpPr>
          <p:cNvPr id="3" name="Rounded Rectangle 2"/>
          <p:cNvSpPr/>
          <p:nvPr/>
        </p:nvSpPr>
        <p:spPr>
          <a:xfrm>
            <a:off x="169817" y="1972491"/>
            <a:ext cx="3944983" cy="2364378"/>
          </a:xfrm>
          <a:prstGeom prst="roundRect">
            <a:avLst/>
          </a:prstGeom>
          <a:solidFill>
            <a:schemeClr val="bg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smtClean="0">
                <a:solidFill>
                  <a:schemeClr val="tx1">
                    <a:lumMod val="95000"/>
                    <a:lumOff val="5000"/>
                  </a:schemeClr>
                </a:solidFill>
              </a:rPr>
              <a:t>Pemanggilan</a:t>
            </a:r>
            <a:r>
              <a:rPr lang="en-US" sz="2000" dirty="0" smtClean="0">
                <a:solidFill>
                  <a:schemeClr val="tx1">
                    <a:lumMod val="95000"/>
                    <a:lumOff val="5000"/>
                  </a:schemeClr>
                </a:solidFill>
              </a:rPr>
              <a:t> </a:t>
            </a:r>
            <a:r>
              <a:rPr lang="en-US" sz="2000" dirty="0" err="1" smtClean="0">
                <a:solidFill>
                  <a:schemeClr val="tx1">
                    <a:lumMod val="95000"/>
                    <a:lumOff val="5000"/>
                  </a:schemeClr>
                </a:solidFill>
              </a:rPr>
              <a:t>terhadap</a:t>
            </a:r>
            <a:r>
              <a:rPr lang="en-US" sz="2000" dirty="0" smtClean="0">
                <a:solidFill>
                  <a:schemeClr val="tx1">
                    <a:lumMod val="95000"/>
                    <a:lumOff val="5000"/>
                  </a:schemeClr>
                </a:solidFill>
              </a:rPr>
              <a:t> </a:t>
            </a:r>
            <a:r>
              <a:rPr lang="en-US" sz="2000" dirty="0" err="1" smtClean="0">
                <a:solidFill>
                  <a:schemeClr val="tx1">
                    <a:lumMod val="95000"/>
                    <a:lumOff val="5000"/>
                  </a:schemeClr>
                </a:solidFill>
              </a:rPr>
              <a:t>pengadu</a:t>
            </a:r>
            <a:r>
              <a:rPr lang="en-US" sz="2000" dirty="0" smtClean="0">
                <a:solidFill>
                  <a:schemeClr val="tx1">
                    <a:lumMod val="95000"/>
                    <a:lumOff val="5000"/>
                  </a:schemeClr>
                </a:solidFill>
              </a:rPr>
              <a:t>, </a:t>
            </a:r>
            <a:r>
              <a:rPr lang="en-US" sz="2000" dirty="0" err="1" smtClean="0">
                <a:solidFill>
                  <a:schemeClr val="tx1">
                    <a:lumMod val="95000"/>
                    <a:lumOff val="5000"/>
                  </a:schemeClr>
                </a:solidFill>
              </a:rPr>
              <a:t>teradu</a:t>
            </a:r>
            <a:r>
              <a:rPr lang="en-US" sz="2000" dirty="0" smtClean="0">
                <a:solidFill>
                  <a:schemeClr val="tx1">
                    <a:lumMod val="95000"/>
                    <a:lumOff val="5000"/>
                  </a:schemeClr>
                </a:solidFill>
              </a:rPr>
              <a:t>, </a:t>
            </a:r>
            <a:r>
              <a:rPr lang="en-US" sz="2000" dirty="0" err="1" smtClean="0">
                <a:solidFill>
                  <a:schemeClr val="tx1">
                    <a:lumMod val="95000"/>
                    <a:lumOff val="5000"/>
                  </a:schemeClr>
                </a:solidFill>
              </a:rPr>
              <a:t>dan</a:t>
            </a:r>
            <a:r>
              <a:rPr lang="en-US" sz="2000" dirty="0" smtClean="0">
                <a:solidFill>
                  <a:schemeClr val="tx1">
                    <a:lumMod val="95000"/>
                    <a:lumOff val="5000"/>
                  </a:schemeClr>
                </a:solidFill>
              </a:rPr>
              <a:t> </a:t>
            </a:r>
            <a:r>
              <a:rPr lang="en-US" sz="2000" dirty="0" err="1" smtClean="0">
                <a:solidFill>
                  <a:schemeClr val="tx1">
                    <a:lumMod val="95000"/>
                    <a:lumOff val="5000"/>
                  </a:schemeClr>
                </a:solidFill>
              </a:rPr>
              <a:t>saksi</a:t>
            </a:r>
            <a:r>
              <a:rPr lang="en-US" sz="2000" dirty="0" smtClean="0">
                <a:solidFill>
                  <a:schemeClr val="tx1">
                    <a:lumMod val="95000"/>
                    <a:lumOff val="5000"/>
                  </a:schemeClr>
                </a:solidFill>
              </a:rPr>
              <a:t> </a:t>
            </a:r>
            <a:r>
              <a:rPr lang="en-US" sz="2000" dirty="0" err="1" smtClean="0">
                <a:solidFill>
                  <a:schemeClr val="tx1">
                    <a:lumMod val="95000"/>
                    <a:lumOff val="5000"/>
                  </a:schemeClr>
                </a:solidFill>
              </a:rPr>
              <a:t>harus</a:t>
            </a:r>
            <a:r>
              <a:rPr lang="en-US" sz="2000" dirty="0" smtClean="0">
                <a:solidFill>
                  <a:schemeClr val="tx1">
                    <a:lumMod val="95000"/>
                    <a:lumOff val="5000"/>
                  </a:schemeClr>
                </a:solidFill>
              </a:rPr>
              <a:t> </a:t>
            </a:r>
            <a:r>
              <a:rPr lang="en-US" sz="2000" dirty="0" err="1" smtClean="0">
                <a:solidFill>
                  <a:schemeClr val="tx1">
                    <a:lumMod val="95000"/>
                    <a:lumOff val="5000"/>
                  </a:schemeClr>
                </a:solidFill>
              </a:rPr>
              <a:t>dilakukan</a:t>
            </a:r>
            <a:r>
              <a:rPr lang="en-US" sz="2000" dirty="0" smtClean="0">
                <a:solidFill>
                  <a:schemeClr val="tx1">
                    <a:lumMod val="95000"/>
                    <a:lumOff val="5000"/>
                  </a:schemeClr>
                </a:solidFill>
              </a:rPr>
              <a:t> </a:t>
            </a:r>
            <a:r>
              <a:rPr lang="en-US" sz="2000" dirty="0" err="1" smtClean="0">
                <a:solidFill>
                  <a:schemeClr val="tx1">
                    <a:lumMod val="95000"/>
                    <a:lumOff val="5000"/>
                  </a:schemeClr>
                </a:solidFill>
              </a:rPr>
              <a:t>secara</a:t>
            </a:r>
            <a:r>
              <a:rPr lang="en-US" sz="2000" dirty="0" smtClean="0">
                <a:solidFill>
                  <a:schemeClr val="tx1">
                    <a:lumMod val="95000"/>
                    <a:lumOff val="5000"/>
                  </a:schemeClr>
                </a:solidFill>
              </a:rPr>
              <a:t> </a:t>
            </a:r>
            <a:r>
              <a:rPr lang="en-US" sz="2000" dirty="0" err="1" smtClean="0">
                <a:solidFill>
                  <a:schemeClr val="tx1">
                    <a:lumMod val="95000"/>
                    <a:lumOff val="5000"/>
                  </a:schemeClr>
                </a:solidFill>
              </a:rPr>
              <a:t>tertulis</a:t>
            </a:r>
            <a:r>
              <a:rPr lang="en-US" sz="2000" dirty="0" smtClean="0">
                <a:solidFill>
                  <a:schemeClr val="tx1">
                    <a:lumMod val="95000"/>
                    <a:lumOff val="5000"/>
                  </a:schemeClr>
                </a:solidFill>
              </a:rPr>
              <a:t> </a:t>
            </a:r>
            <a:r>
              <a:rPr lang="en-US" sz="2000" dirty="0" err="1" smtClean="0">
                <a:solidFill>
                  <a:schemeClr val="tx1">
                    <a:lumMod val="95000"/>
                    <a:lumOff val="5000"/>
                  </a:schemeClr>
                </a:solidFill>
              </a:rPr>
              <a:t>dan</a:t>
            </a:r>
            <a:r>
              <a:rPr lang="en-US" sz="2000" dirty="0" smtClean="0">
                <a:solidFill>
                  <a:schemeClr val="tx1">
                    <a:lumMod val="95000"/>
                    <a:lumOff val="5000"/>
                  </a:schemeClr>
                </a:solidFill>
              </a:rPr>
              <a:t> paling </a:t>
            </a:r>
            <a:r>
              <a:rPr lang="en-US" sz="2000" dirty="0" err="1" smtClean="0">
                <a:solidFill>
                  <a:schemeClr val="tx1">
                    <a:lumMod val="95000"/>
                    <a:lumOff val="5000"/>
                  </a:schemeClr>
                </a:solidFill>
              </a:rPr>
              <a:t>banyak</a:t>
            </a:r>
            <a:r>
              <a:rPr lang="en-US" sz="2000" dirty="0" smtClean="0">
                <a:solidFill>
                  <a:schemeClr val="tx1">
                    <a:lumMod val="95000"/>
                    <a:lumOff val="5000"/>
                  </a:schemeClr>
                </a:solidFill>
              </a:rPr>
              <a:t> 3 kali </a:t>
            </a:r>
            <a:r>
              <a:rPr lang="en-US" sz="2000" dirty="0" err="1" smtClean="0">
                <a:solidFill>
                  <a:schemeClr val="tx1">
                    <a:lumMod val="95000"/>
                    <a:lumOff val="5000"/>
                  </a:schemeClr>
                </a:solidFill>
              </a:rPr>
              <a:t>pemanggilan</a:t>
            </a:r>
            <a:r>
              <a:rPr lang="en-US" sz="2000" dirty="0" smtClean="0">
                <a:solidFill>
                  <a:schemeClr val="tx1">
                    <a:lumMod val="95000"/>
                    <a:lumOff val="5000"/>
                  </a:schemeClr>
                </a:solidFill>
              </a:rPr>
              <a:t>.</a:t>
            </a:r>
            <a:endParaRPr lang="en-US" sz="2000" dirty="0">
              <a:solidFill>
                <a:schemeClr val="tx1">
                  <a:lumMod val="95000"/>
                  <a:lumOff val="5000"/>
                </a:schemeClr>
              </a:solidFill>
            </a:endParaRPr>
          </a:p>
        </p:txBody>
      </p:sp>
      <p:sp>
        <p:nvSpPr>
          <p:cNvPr id="4" name="Rounded Rectangle 3"/>
          <p:cNvSpPr/>
          <p:nvPr/>
        </p:nvSpPr>
        <p:spPr>
          <a:xfrm>
            <a:off x="4532811" y="2547257"/>
            <a:ext cx="4180114" cy="2286000"/>
          </a:xfrm>
          <a:prstGeom prst="roundRect">
            <a:avLst/>
          </a:prstGeom>
          <a:gradFill>
            <a:gsLst>
              <a:gs pos="0">
                <a:srgbClr val="FBEAC7"/>
              </a:gs>
              <a:gs pos="17999">
                <a:srgbClr val="FEE7F2"/>
              </a:gs>
              <a:gs pos="36000">
                <a:srgbClr val="FAC77D"/>
              </a:gs>
              <a:gs pos="61000">
                <a:srgbClr val="FBA97D"/>
              </a:gs>
              <a:gs pos="82001">
                <a:srgbClr val="FBD49C"/>
              </a:gs>
              <a:gs pos="100000">
                <a:srgbClr val="FEE7F2"/>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smtClean="0">
                <a:solidFill>
                  <a:schemeClr val="tx1">
                    <a:lumMod val="95000"/>
                    <a:lumOff val="5000"/>
                  </a:schemeClr>
                </a:solidFill>
              </a:rPr>
              <a:t>Dalam</a:t>
            </a:r>
            <a:r>
              <a:rPr lang="en-US" sz="2000" dirty="0" smtClean="0">
                <a:solidFill>
                  <a:schemeClr val="tx1">
                    <a:lumMod val="95000"/>
                    <a:lumOff val="5000"/>
                  </a:schemeClr>
                </a:solidFill>
              </a:rPr>
              <a:t> </a:t>
            </a:r>
            <a:r>
              <a:rPr lang="en-US" sz="2000" dirty="0" err="1" smtClean="0">
                <a:solidFill>
                  <a:schemeClr val="tx1">
                    <a:lumMod val="95000"/>
                    <a:lumOff val="5000"/>
                  </a:schemeClr>
                </a:solidFill>
              </a:rPr>
              <a:t>hal</a:t>
            </a:r>
            <a:r>
              <a:rPr lang="en-US" sz="2000" dirty="0" smtClean="0">
                <a:solidFill>
                  <a:schemeClr val="tx1">
                    <a:lumMod val="95000"/>
                    <a:lumOff val="5000"/>
                  </a:schemeClr>
                </a:solidFill>
              </a:rPr>
              <a:t> </a:t>
            </a:r>
            <a:r>
              <a:rPr lang="en-US" sz="2000" dirty="0" err="1" smtClean="0">
                <a:solidFill>
                  <a:schemeClr val="tx1">
                    <a:lumMod val="95000"/>
                    <a:lumOff val="5000"/>
                  </a:schemeClr>
                </a:solidFill>
              </a:rPr>
              <a:t>minta</a:t>
            </a:r>
            <a:r>
              <a:rPr lang="en-US" sz="2000" dirty="0" smtClean="0">
                <a:solidFill>
                  <a:schemeClr val="tx1">
                    <a:lumMod val="95000"/>
                    <a:lumOff val="5000"/>
                  </a:schemeClr>
                </a:solidFill>
              </a:rPr>
              <a:t> </a:t>
            </a:r>
            <a:r>
              <a:rPr lang="en-US" sz="2000" dirty="0" err="1" smtClean="0">
                <a:solidFill>
                  <a:schemeClr val="tx1">
                    <a:lumMod val="95000"/>
                    <a:lumOff val="5000"/>
                  </a:schemeClr>
                </a:solidFill>
              </a:rPr>
              <a:t>keterangan</a:t>
            </a:r>
            <a:r>
              <a:rPr lang="en-US" sz="2000" dirty="0" smtClean="0">
                <a:solidFill>
                  <a:schemeClr val="tx1">
                    <a:lumMod val="95000"/>
                    <a:lumOff val="5000"/>
                  </a:schemeClr>
                </a:solidFill>
              </a:rPr>
              <a:t> </a:t>
            </a:r>
            <a:r>
              <a:rPr lang="en-US" sz="2000" dirty="0" err="1" smtClean="0">
                <a:solidFill>
                  <a:schemeClr val="tx1">
                    <a:lumMod val="95000"/>
                    <a:lumOff val="5000"/>
                  </a:schemeClr>
                </a:solidFill>
              </a:rPr>
              <a:t>terhadap</a:t>
            </a:r>
            <a:r>
              <a:rPr lang="en-US" sz="2000" dirty="0" smtClean="0">
                <a:solidFill>
                  <a:schemeClr val="tx1">
                    <a:lumMod val="95000"/>
                    <a:lumOff val="5000"/>
                  </a:schemeClr>
                </a:solidFill>
              </a:rPr>
              <a:t> </a:t>
            </a:r>
            <a:r>
              <a:rPr lang="en-US" sz="2000" dirty="0" err="1" smtClean="0">
                <a:solidFill>
                  <a:schemeClr val="tx1">
                    <a:lumMod val="95000"/>
                    <a:lumOff val="5000"/>
                  </a:schemeClr>
                </a:solidFill>
              </a:rPr>
              <a:t>pengadu</a:t>
            </a:r>
            <a:r>
              <a:rPr lang="en-US" sz="2000" dirty="0" smtClean="0">
                <a:solidFill>
                  <a:schemeClr val="tx1">
                    <a:lumMod val="95000"/>
                    <a:lumOff val="5000"/>
                  </a:schemeClr>
                </a:solidFill>
              </a:rPr>
              <a:t>, </a:t>
            </a:r>
            <a:r>
              <a:rPr lang="en-US" sz="2000" dirty="0" err="1" smtClean="0">
                <a:solidFill>
                  <a:schemeClr val="tx1">
                    <a:lumMod val="95000"/>
                    <a:lumOff val="5000"/>
                  </a:schemeClr>
                </a:solidFill>
              </a:rPr>
              <a:t>teradu</a:t>
            </a:r>
            <a:r>
              <a:rPr lang="en-US" sz="2000" dirty="0" smtClean="0">
                <a:solidFill>
                  <a:schemeClr val="tx1">
                    <a:lumMod val="95000"/>
                    <a:lumOff val="5000"/>
                  </a:schemeClr>
                </a:solidFill>
              </a:rPr>
              <a:t>, </a:t>
            </a:r>
            <a:r>
              <a:rPr lang="en-US" sz="2000" dirty="0" err="1" smtClean="0">
                <a:solidFill>
                  <a:schemeClr val="tx1">
                    <a:lumMod val="95000"/>
                    <a:lumOff val="5000"/>
                  </a:schemeClr>
                </a:solidFill>
              </a:rPr>
              <a:t>dan</a:t>
            </a:r>
            <a:r>
              <a:rPr lang="en-US" sz="2000" dirty="0" smtClean="0">
                <a:solidFill>
                  <a:schemeClr val="tx1">
                    <a:lumMod val="95000"/>
                    <a:lumOff val="5000"/>
                  </a:schemeClr>
                </a:solidFill>
              </a:rPr>
              <a:t> </a:t>
            </a:r>
            <a:r>
              <a:rPr lang="en-US" sz="2000" dirty="0" err="1" smtClean="0">
                <a:solidFill>
                  <a:schemeClr val="tx1">
                    <a:lumMod val="95000"/>
                    <a:lumOff val="5000"/>
                  </a:schemeClr>
                </a:solidFill>
              </a:rPr>
              <a:t>saksi</a:t>
            </a:r>
            <a:r>
              <a:rPr lang="en-US" sz="2000" dirty="0" smtClean="0">
                <a:solidFill>
                  <a:schemeClr val="tx1">
                    <a:lumMod val="95000"/>
                    <a:lumOff val="5000"/>
                  </a:schemeClr>
                </a:solidFill>
              </a:rPr>
              <a:t> </a:t>
            </a:r>
            <a:r>
              <a:rPr lang="en-US" sz="2000" dirty="0" err="1" smtClean="0">
                <a:solidFill>
                  <a:schemeClr val="tx1">
                    <a:lumMod val="95000"/>
                    <a:lumOff val="5000"/>
                  </a:schemeClr>
                </a:solidFill>
              </a:rPr>
              <a:t>oleh</a:t>
            </a:r>
            <a:r>
              <a:rPr lang="en-US" sz="2000" dirty="0" smtClean="0">
                <a:solidFill>
                  <a:schemeClr val="tx1">
                    <a:lumMod val="95000"/>
                    <a:lumOff val="5000"/>
                  </a:schemeClr>
                </a:solidFill>
              </a:rPr>
              <a:t> DKGI </a:t>
            </a:r>
            <a:r>
              <a:rPr lang="en-US" sz="2000" dirty="0" err="1" smtClean="0">
                <a:solidFill>
                  <a:schemeClr val="tx1">
                    <a:lumMod val="95000"/>
                    <a:lumOff val="5000"/>
                  </a:schemeClr>
                </a:solidFill>
              </a:rPr>
              <a:t>tidak</a:t>
            </a:r>
            <a:r>
              <a:rPr lang="en-US" sz="2000" dirty="0" smtClean="0">
                <a:solidFill>
                  <a:schemeClr val="tx1">
                    <a:lumMod val="95000"/>
                    <a:lumOff val="5000"/>
                  </a:schemeClr>
                </a:solidFill>
              </a:rPr>
              <a:t> </a:t>
            </a:r>
            <a:r>
              <a:rPr lang="en-US" sz="2000" dirty="0" err="1" smtClean="0">
                <a:solidFill>
                  <a:schemeClr val="tx1">
                    <a:lumMod val="95000"/>
                    <a:lumOff val="5000"/>
                  </a:schemeClr>
                </a:solidFill>
              </a:rPr>
              <a:t>diawali</a:t>
            </a:r>
            <a:r>
              <a:rPr lang="en-US" sz="2000" dirty="0" smtClean="0">
                <a:solidFill>
                  <a:schemeClr val="tx1">
                    <a:lumMod val="95000"/>
                    <a:lumOff val="5000"/>
                  </a:schemeClr>
                </a:solidFill>
              </a:rPr>
              <a:t> </a:t>
            </a:r>
            <a:r>
              <a:rPr lang="en-US" sz="2000" dirty="0" err="1" smtClean="0">
                <a:solidFill>
                  <a:schemeClr val="tx1">
                    <a:lumMod val="95000"/>
                    <a:lumOff val="5000"/>
                  </a:schemeClr>
                </a:solidFill>
              </a:rPr>
              <a:t>dengan</a:t>
            </a:r>
            <a:r>
              <a:rPr lang="en-US" sz="2000" dirty="0" smtClean="0">
                <a:solidFill>
                  <a:schemeClr val="tx1">
                    <a:lumMod val="95000"/>
                    <a:lumOff val="5000"/>
                  </a:schemeClr>
                </a:solidFill>
              </a:rPr>
              <a:t> </a:t>
            </a:r>
            <a:r>
              <a:rPr lang="en-US" sz="2000" dirty="0" err="1" smtClean="0">
                <a:solidFill>
                  <a:schemeClr val="tx1">
                    <a:lumMod val="95000"/>
                    <a:lumOff val="5000"/>
                  </a:schemeClr>
                </a:solidFill>
              </a:rPr>
              <a:t>pengambilan</a:t>
            </a:r>
            <a:r>
              <a:rPr lang="en-US" sz="2000" dirty="0" smtClean="0">
                <a:solidFill>
                  <a:schemeClr val="tx1">
                    <a:lumMod val="95000"/>
                    <a:lumOff val="5000"/>
                  </a:schemeClr>
                </a:solidFill>
              </a:rPr>
              <a:t> </a:t>
            </a:r>
            <a:r>
              <a:rPr lang="en-US" sz="2000" dirty="0" err="1" smtClean="0">
                <a:solidFill>
                  <a:schemeClr val="tx1">
                    <a:lumMod val="95000"/>
                    <a:lumOff val="5000"/>
                  </a:schemeClr>
                </a:solidFill>
              </a:rPr>
              <a:t>sumpah</a:t>
            </a:r>
            <a:r>
              <a:rPr lang="en-US" sz="2000" dirty="0" smtClean="0">
                <a:solidFill>
                  <a:schemeClr val="tx1">
                    <a:lumMod val="95000"/>
                    <a:lumOff val="5000"/>
                  </a:schemeClr>
                </a:solidFill>
              </a:rPr>
              <a:t>, </a:t>
            </a:r>
            <a:r>
              <a:rPr lang="en-US" sz="2000" dirty="0" err="1" smtClean="0">
                <a:solidFill>
                  <a:schemeClr val="tx1">
                    <a:lumMod val="95000"/>
                    <a:lumOff val="5000"/>
                  </a:schemeClr>
                </a:solidFill>
              </a:rPr>
              <a:t>akan</a:t>
            </a:r>
            <a:r>
              <a:rPr lang="en-US" sz="2000" dirty="0" smtClean="0">
                <a:solidFill>
                  <a:schemeClr val="tx1">
                    <a:lumMod val="95000"/>
                    <a:lumOff val="5000"/>
                  </a:schemeClr>
                </a:solidFill>
              </a:rPr>
              <a:t> </a:t>
            </a:r>
            <a:r>
              <a:rPr lang="en-US" sz="2000" dirty="0" err="1" smtClean="0">
                <a:solidFill>
                  <a:schemeClr val="tx1">
                    <a:lumMod val="95000"/>
                    <a:lumOff val="5000"/>
                  </a:schemeClr>
                </a:solidFill>
              </a:rPr>
              <a:t>tetapi</a:t>
            </a:r>
            <a:r>
              <a:rPr lang="en-US" sz="2000" dirty="0" smtClean="0">
                <a:solidFill>
                  <a:schemeClr val="tx1">
                    <a:lumMod val="95000"/>
                    <a:lumOff val="5000"/>
                  </a:schemeClr>
                </a:solidFill>
              </a:rPr>
              <a:t> </a:t>
            </a:r>
            <a:r>
              <a:rPr lang="en-US" sz="2000" dirty="0" err="1" smtClean="0">
                <a:solidFill>
                  <a:schemeClr val="tx1">
                    <a:lumMod val="95000"/>
                    <a:lumOff val="5000"/>
                  </a:schemeClr>
                </a:solidFill>
              </a:rPr>
              <a:t>hanya</a:t>
            </a:r>
            <a:r>
              <a:rPr lang="en-US" sz="2000" dirty="0" smtClean="0">
                <a:solidFill>
                  <a:schemeClr val="tx1">
                    <a:lumMod val="95000"/>
                    <a:lumOff val="5000"/>
                  </a:schemeClr>
                </a:solidFill>
              </a:rPr>
              <a:t> </a:t>
            </a:r>
            <a:r>
              <a:rPr lang="en-US" sz="2000" dirty="0" err="1" smtClean="0">
                <a:solidFill>
                  <a:schemeClr val="tx1">
                    <a:lumMod val="95000"/>
                    <a:lumOff val="5000"/>
                  </a:schemeClr>
                </a:solidFill>
              </a:rPr>
              <a:t>dengan</a:t>
            </a:r>
            <a:r>
              <a:rPr lang="en-US" sz="2000" dirty="0" smtClean="0">
                <a:solidFill>
                  <a:schemeClr val="tx1">
                    <a:lumMod val="95000"/>
                    <a:lumOff val="5000"/>
                  </a:schemeClr>
                </a:solidFill>
              </a:rPr>
              <a:t> </a:t>
            </a:r>
            <a:r>
              <a:rPr lang="en-US" sz="2000" dirty="0" err="1" smtClean="0">
                <a:solidFill>
                  <a:schemeClr val="tx1">
                    <a:lumMod val="95000"/>
                    <a:lumOff val="5000"/>
                  </a:schemeClr>
                </a:solidFill>
              </a:rPr>
              <a:t>surat</a:t>
            </a:r>
            <a:r>
              <a:rPr lang="en-US" sz="2000" dirty="0" smtClean="0">
                <a:solidFill>
                  <a:schemeClr val="tx1">
                    <a:lumMod val="95000"/>
                    <a:lumOff val="5000"/>
                  </a:schemeClr>
                </a:solidFill>
              </a:rPr>
              <a:t> </a:t>
            </a:r>
            <a:r>
              <a:rPr lang="en-US" sz="2000" dirty="0" err="1" smtClean="0">
                <a:solidFill>
                  <a:schemeClr val="tx1">
                    <a:lumMod val="95000"/>
                    <a:lumOff val="5000"/>
                  </a:schemeClr>
                </a:solidFill>
              </a:rPr>
              <a:t>pernyataan</a:t>
            </a:r>
            <a:r>
              <a:rPr lang="en-US" sz="2000" dirty="0" smtClean="0">
                <a:solidFill>
                  <a:schemeClr val="tx1">
                    <a:lumMod val="95000"/>
                    <a:lumOff val="5000"/>
                  </a:schemeClr>
                </a:solidFill>
              </a:rPr>
              <a:t>.</a:t>
            </a:r>
            <a:endParaRPr lang="en-US" sz="2000" dirty="0">
              <a:solidFill>
                <a:schemeClr val="tx1">
                  <a:lumMod val="95000"/>
                  <a:lumOff val="5000"/>
                </a:schemeClr>
              </a:solidFill>
            </a:endParaRPr>
          </a:p>
        </p:txBody>
      </p:sp>
      <p:sp>
        <p:nvSpPr>
          <p:cNvPr id="5" name="Rounded Rectangle 4"/>
          <p:cNvSpPr/>
          <p:nvPr/>
        </p:nvSpPr>
        <p:spPr>
          <a:xfrm>
            <a:off x="431074" y="5212080"/>
            <a:ext cx="8307977" cy="1358537"/>
          </a:xfrm>
          <a:prstGeom prst="roundRect">
            <a:avLst/>
          </a:prstGeom>
          <a:gradFill flip="none" rotWithShape="1">
            <a:gsLst>
              <a:gs pos="0">
                <a:srgbClr val="FBEAC7"/>
              </a:gs>
              <a:gs pos="17999">
                <a:srgbClr val="FEE7F2"/>
              </a:gs>
              <a:gs pos="36000">
                <a:srgbClr val="FAC77D"/>
              </a:gs>
              <a:gs pos="61000">
                <a:srgbClr val="FBA97D"/>
              </a:gs>
              <a:gs pos="82001">
                <a:srgbClr val="FBD49C"/>
              </a:gs>
              <a:gs pos="100000">
                <a:srgbClr val="FEE7F2"/>
              </a:gs>
            </a:gsLst>
            <a:path path="shap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smtClean="0">
                <a:solidFill>
                  <a:schemeClr val="tx1">
                    <a:lumMod val="95000"/>
                    <a:lumOff val="5000"/>
                  </a:schemeClr>
                </a:solidFill>
              </a:rPr>
              <a:t>Semua</a:t>
            </a:r>
            <a:r>
              <a:rPr lang="en-US" sz="2000" dirty="0" smtClean="0">
                <a:solidFill>
                  <a:schemeClr val="tx1">
                    <a:lumMod val="95000"/>
                    <a:lumOff val="5000"/>
                  </a:schemeClr>
                </a:solidFill>
              </a:rPr>
              <a:t> </a:t>
            </a:r>
            <a:r>
              <a:rPr lang="en-US" sz="2000" dirty="0" err="1" smtClean="0">
                <a:solidFill>
                  <a:schemeClr val="tx1">
                    <a:lumMod val="95000"/>
                    <a:lumOff val="5000"/>
                  </a:schemeClr>
                </a:solidFill>
              </a:rPr>
              <a:t>keterangan</a:t>
            </a:r>
            <a:r>
              <a:rPr lang="en-US" sz="2000" dirty="0" smtClean="0">
                <a:solidFill>
                  <a:schemeClr val="tx1">
                    <a:lumMod val="95000"/>
                    <a:lumOff val="5000"/>
                  </a:schemeClr>
                </a:solidFill>
              </a:rPr>
              <a:t>, </a:t>
            </a:r>
            <a:r>
              <a:rPr lang="en-US" sz="2000" dirty="0" err="1" smtClean="0">
                <a:solidFill>
                  <a:schemeClr val="tx1">
                    <a:lumMod val="95000"/>
                    <a:lumOff val="5000"/>
                  </a:schemeClr>
                </a:solidFill>
              </a:rPr>
              <a:t>barang</a:t>
            </a:r>
            <a:r>
              <a:rPr lang="en-US" sz="2000" dirty="0" smtClean="0">
                <a:solidFill>
                  <a:schemeClr val="tx1">
                    <a:lumMod val="95000"/>
                    <a:lumOff val="5000"/>
                  </a:schemeClr>
                </a:solidFill>
              </a:rPr>
              <a:t> </a:t>
            </a:r>
            <a:r>
              <a:rPr lang="en-US" sz="2000" dirty="0" err="1" smtClean="0">
                <a:solidFill>
                  <a:schemeClr val="tx1">
                    <a:lumMod val="95000"/>
                    <a:lumOff val="5000"/>
                  </a:schemeClr>
                </a:solidFill>
              </a:rPr>
              <a:t>bukti</a:t>
            </a:r>
            <a:r>
              <a:rPr lang="en-US" sz="2000" dirty="0" smtClean="0">
                <a:solidFill>
                  <a:schemeClr val="tx1">
                    <a:lumMod val="95000"/>
                    <a:lumOff val="5000"/>
                  </a:schemeClr>
                </a:solidFill>
              </a:rPr>
              <a:t> </a:t>
            </a:r>
            <a:r>
              <a:rPr lang="en-US" sz="2000" dirty="0" err="1" smtClean="0">
                <a:solidFill>
                  <a:schemeClr val="tx1">
                    <a:lumMod val="95000"/>
                    <a:lumOff val="5000"/>
                  </a:schemeClr>
                </a:solidFill>
              </a:rPr>
              <a:t>dan</a:t>
            </a:r>
            <a:r>
              <a:rPr lang="en-US" sz="2000" dirty="0" smtClean="0">
                <a:solidFill>
                  <a:schemeClr val="tx1">
                    <a:lumMod val="95000"/>
                    <a:lumOff val="5000"/>
                  </a:schemeClr>
                </a:solidFill>
              </a:rPr>
              <a:t> </a:t>
            </a:r>
            <a:r>
              <a:rPr lang="en-US" sz="2000" dirty="0" err="1" smtClean="0">
                <a:solidFill>
                  <a:schemeClr val="tx1">
                    <a:lumMod val="95000"/>
                    <a:lumOff val="5000"/>
                  </a:schemeClr>
                </a:solidFill>
              </a:rPr>
              <a:t>hal-hal</a:t>
            </a:r>
            <a:r>
              <a:rPr lang="en-US" sz="2000" dirty="0" smtClean="0">
                <a:solidFill>
                  <a:schemeClr val="tx1">
                    <a:lumMod val="95000"/>
                    <a:lumOff val="5000"/>
                  </a:schemeClr>
                </a:solidFill>
              </a:rPr>
              <a:t> </a:t>
            </a:r>
            <a:r>
              <a:rPr lang="en-US" sz="2000" dirty="0" err="1" smtClean="0">
                <a:solidFill>
                  <a:schemeClr val="tx1">
                    <a:lumMod val="95000"/>
                    <a:lumOff val="5000"/>
                  </a:schemeClr>
                </a:solidFill>
              </a:rPr>
              <a:t>lainnya</a:t>
            </a:r>
            <a:r>
              <a:rPr lang="en-US" sz="2000" dirty="0" smtClean="0">
                <a:solidFill>
                  <a:schemeClr val="tx1">
                    <a:lumMod val="95000"/>
                    <a:lumOff val="5000"/>
                  </a:schemeClr>
                </a:solidFill>
              </a:rPr>
              <a:t> yang </a:t>
            </a:r>
            <a:r>
              <a:rPr lang="en-US" sz="2000" dirty="0" err="1" smtClean="0">
                <a:solidFill>
                  <a:schemeClr val="tx1">
                    <a:lumMod val="95000"/>
                    <a:lumOff val="5000"/>
                  </a:schemeClr>
                </a:solidFill>
              </a:rPr>
              <a:t>berhubungan</a:t>
            </a:r>
            <a:r>
              <a:rPr lang="en-US" sz="2000" dirty="0" smtClean="0">
                <a:solidFill>
                  <a:schemeClr val="tx1">
                    <a:lumMod val="95000"/>
                    <a:lumOff val="5000"/>
                  </a:schemeClr>
                </a:solidFill>
              </a:rPr>
              <a:t> </a:t>
            </a:r>
            <a:r>
              <a:rPr lang="en-US" sz="2000" dirty="0" err="1" smtClean="0">
                <a:solidFill>
                  <a:schemeClr val="tx1">
                    <a:lumMod val="95000"/>
                    <a:lumOff val="5000"/>
                  </a:schemeClr>
                </a:solidFill>
              </a:rPr>
              <a:t>dengan</a:t>
            </a:r>
            <a:r>
              <a:rPr lang="en-US" sz="2000" dirty="0" smtClean="0">
                <a:solidFill>
                  <a:schemeClr val="tx1">
                    <a:lumMod val="95000"/>
                    <a:lumOff val="5000"/>
                  </a:schemeClr>
                </a:solidFill>
              </a:rPr>
              <a:t> </a:t>
            </a:r>
            <a:r>
              <a:rPr lang="en-US" sz="2000" dirty="0" err="1" smtClean="0">
                <a:solidFill>
                  <a:schemeClr val="tx1">
                    <a:lumMod val="95000"/>
                    <a:lumOff val="5000"/>
                  </a:schemeClr>
                </a:solidFill>
              </a:rPr>
              <a:t>sidang-sidang</a:t>
            </a:r>
            <a:r>
              <a:rPr lang="en-US" sz="2000" dirty="0" smtClean="0">
                <a:solidFill>
                  <a:schemeClr val="tx1">
                    <a:lumMod val="95000"/>
                    <a:lumOff val="5000"/>
                  </a:schemeClr>
                </a:solidFill>
              </a:rPr>
              <a:t> DKGI </a:t>
            </a:r>
            <a:r>
              <a:rPr lang="en-US" sz="2000" dirty="0" err="1" smtClean="0">
                <a:solidFill>
                  <a:schemeClr val="tx1">
                    <a:lumMod val="95000"/>
                    <a:lumOff val="5000"/>
                  </a:schemeClr>
                </a:solidFill>
              </a:rPr>
              <a:t>harus</a:t>
            </a:r>
            <a:r>
              <a:rPr lang="en-US" sz="2000" dirty="0" smtClean="0">
                <a:solidFill>
                  <a:schemeClr val="tx1">
                    <a:lumMod val="95000"/>
                    <a:lumOff val="5000"/>
                  </a:schemeClr>
                </a:solidFill>
              </a:rPr>
              <a:t> </a:t>
            </a:r>
            <a:r>
              <a:rPr lang="en-US" sz="2000" dirty="0" err="1" smtClean="0">
                <a:solidFill>
                  <a:schemeClr val="tx1">
                    <a:lumMod val="95000"/>
                    <a:lumOff val="5000"/>
                  </a:schemeClr>
                </a:solidFill>
              </a:rPr>
              <a:t>dibukukan</a:t>
            </a:r>
            <a:r>
              <a:rPr lang="en-US" sz="2000" dirty="0" smtClean="0">
                <a:solidFill>
                  <a:schemeClr val="tx1">
                    <a:lumMod val="95000"/>
                    <a:lumOff val="5000"/>
                  </a:schemeClr>
                </a:solidFill>
              </a:rPr>
              <a:t> </a:t>
            </a:r>
            <a:r>
              <a:rPr lang="en-US" sz="2000" dirty="0" err="1" smtClean="0">
                <a:solidFill>
                  <a:schemeClr val="tx1">
                    <a:lumMod val="95000"/>
                    <a:lumOff val="5000"/>
                  </a:schemeClr>
                </a:solidFill>
              </a:rPr>
              <a:t>dan</a:t>
            </a:r>
            <a:r>
              <a:rPr lang="en-US" sz="2000" dirty="0" smtClean="0">
                <a:solidFill>
                  <a:schemeClr val="tx1">
                    <a:lumMod val="95000"/>
                    <a:lumOff val="5000"/>
                  </a:schemeClr>
                </a:solidFill>
              </a:rPr>
              <a:t> </a:t>
            </a:r>
            <a:r>
              <a:rPr lang="en-US" sz="2000" dirty="0" err="1" smtClean="0">
                <a:solidFill>
                  <a:schemeClr val="tx1">
                    <a:lumMod val="95000"/>
                    <a:lumOff val="5000"/>
                  </a:schemeClr>
                </a:solidFill>
              </a:rPr>
              <a:t>didokumentasikan</a:t>
            </a:r>
            <a:r>
              <a:rPr lang="en-US" sz="2000" dirty="0" smtClean="0">
                <a:solidFill>
                  <a:schemeClr val="tx1">
                    <a:lumMod val="95000"/>
                    <a:lumOff val="5000"/>
                  </a:schemeClr>
                </a:solidFill>
              </a:rPr>
              <a:t> </a:t>
            </a:r>
            <a:r>
              <a:rPr lang="en-US" sz="2000" dirty="0" err="1" smtClean="0">
                <a:solidFill>
                  <a:schemeClr val="tx1">
                    <a:lumMod val="95000"/>
                    <a:lumOff val="5000"/>
                  </a:schemeClr>
                </a:solidFill>
              </a:rPr>
              <a:t>secara</a:t>
            </a:r>
            <a:r>
              <a:rPr lang="en-US" sz="2000" dirty="0" smtClean="0">
                <a:solidFill>
                  <a:schemeClr val="tx1">
                    <a:lumMod val="95000"/>
                    <a:lumOff val="5000"/>
                  </a:schemeClr>
                </a:solidFill>
              </a:rPr>
              <a:t> </a:t>
            </a:r>
            <a:r>
              <a:rPr lang="en-US" sz="2000" dirty="0" err="1" smtClean="0">
                <a:solidFill>
                  <a:schemeClr val="tx1">
                    <a:lumMod val="95000"/>
                    <a:lumOff val="5000"/>
                  </a:schemeClr>
                </a:solidFill>
              </a:rPr>
              <a:t>lengkap</a:t>
            </a:r>
            <a:r>
              <a:rPr lang="en-US" sz="2000" dirty="0" smtClean="0">
                <a:solidFill>
                  <a:schemeClr val="tx1">
                    <a:lumMod val="95000"/>
                    <a:lumOff val="5000"/>
                  </a:schemeClr>
                </a:solidFill>
              </a:rPr>
              <a:t> </a:t>
            </a:r>
            <a:r>
              <a:rPr lang="en-US" sz="2000" dirty="0" err="1" smtClean="0">
                <a:solidFill>
                  <a:schemeClr val="tx1">
                    <a:lumMod val="95000"/>
                    <a:lumOff val="5000"/>
                  </a:schemeClr>
                </a:solidFill>
              </a:rPr>
              <a:t>dan</a:t>
            </a:r>
            <a:r>
              <a:rPr lang="en-US" sz="2000" dirty="0" smtClean="0">
                <a:solidFill>
                  <a:schemeClr val="tx1">
                    <a:lumMod val="95000"/>
                    <a:lumOff val="5000"/>
                  </a:schemeClr>
                </a:solidFill>
              </a:rPr>
              <a:t> </a:t>
            </a:r>
            <a:r>
              <a:rPr lang="en-US" sz="2000" dirty="0" err="1" smtClean="0">
                <a:solidFill>
                  <a:schemeClr val="tx1">
                    <a:lumMod val="95000"/>
                    <a:lumOff val="5000"/>
                  </a:schemeClr>
                </a:solidFill>
              </a:rPr>
              <a:t>sempurna</a:t>
            </a:r>
            <a:r>
              <a:rPr lang="en-US" sz="2000" dirty="0" smtClean="0">
                <a:solidFill>
                  <a:schemeClr val="tx1">
                    <a:lumMod val="95000"/>
                    <a:lumOff val="5000"/>
                  </a:schemeClr>
                </a:solidFill>
              </a:rPr>
              <a:t> </a:t>
            </a:r>
            <a:r>
              <a:rPr lang="en-US" sz="2000" dirty="0" err="1" smtClean="0">
                <a:solidFill>
                  <a:schemeClr val="tx1">
                    <a:lumMod val="95000"/>
                    <a:lumOff val="5000"/>
                  </a:schemeClr>
                </a:solidFill>
              </a:rPr>
              <a:t>serta</a:t>
            </a:r>
            <a:r>
              <a:rPr lang="en-US" sz="2000" dirty="0" smtClean="0">
                <a:solidFill>
                  <a:schemeClr val="tx1">
                    <a:lumMod val="95000"/>
                    <a:lumOff val="5000"/>
                  </a:schemeClr>
                </a:solidFill>
              </a:rPr>
              <a:t> </a:t>
            </a:r>
            <a:r>
              <a:rPr lang="en-US" sz="2000" dirty="0" err="1" smtClean="0">
                <a:solidFill>
                  <a:schemeClr val="tx1">
                    <a:lumMod val="95000"/>
                    <a:lumOff val="5000"/>
                  </a:schemeClr>
                </a:solidFill>
              </a:rPr>
              <a:t>menjadi</a:t>
            </a:r>
            <a:r>
              <a:rPr lang="en-US" sz="2000" dirty="0" smtClean="0">
                <a:solidFill>
                  <a:schemeClr val="tx1">
                    <a:lumMod val="95000"/>
                    <a:lumOff val="5000"/>
                  </a:schemeClr>
                </a:solidFill>
              </a:rPr>
              <a:t> </a:t>
            </a:r>
            <a:r>
              <a:rPr lang="en-US" sz="2000" dirty="0" err="1" smtClean="0">
                <a:solidFill>
                  <a:schemeClr val="tx1">
                    <a:lumMod val="95000"/>
                    <a:lumOff val="5000"/>
                  </a:schemeClr>
                </a:solidFill>
              </a:rPr>
              <a:t>milik</a:t>
            </a:r>
            <a:r>
              <a:rPr lang="en-US" sz="2000" dirty="0" smtClean="0">
                <a:solidFill>
                  <a:schemeClr val="tx1">
                    <a:lumMod val="95000"/>
                    <a:lumOff val="5000"/>
                  </a:schemeClr>
                </a:solidFill>
              </a:rPr>
              <a:t> PGRI. </a:t>
            </a:r>
            <a:endParaRPr lang="en-US" sz="2000" dirty="0">
              <a:solidFill>
                <a:schemeClr val="tx1">
                  <a:lumMod val="95000"/>
                  <a:lumOff val="5000"/>
                </a:schemeClr>
              </a:solidFill>
            </a:endParaRPr>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34"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from="(-#ppt_w/2)" to="(#ppt_x)" calcmode="lin" valueType="num">
                                      <p:cBhvr>
                                        <p:cTn id="13" dur="600" fill="hold">
                                          <p:stCondLst>
                                            <p:cond delay="0"/>
                                          </p:stCondLst>
                                        </p:cTn>
                                        <p:tgtEl>
                                          <p:spTgt spid="3"/>
                                        </p:tgtEl>
                                        <p:attrNameLst>
                                          <p:attrName>ppt_x</p:attrName>
                                        </p:attrNameLst>
                                      </p:cBhvr>
                                    </p:anim>
                                    <p:anim from="0" to="-1.0" calcmode="lin" valueType="num">
                                      <p:cBhvr>
                                        <p:cTn id="14" dur="200" decel="50000" autoRev="1" fill="hold">
                                          <p:stCondLst>
                                            <p:cond delay="600"/>
                                          </p:stCondLst>
                                        </p:cTn>
                                        <p:tgtEl>
                                          <p:spTgt spid="3"/>
                                        </p:tgtEl>
                                        <p:attrNameLst>
                                          <p:attrName>xshear</p:attrName>
                                        </p:attrNameLst>
                                      </p:cBhvr>
                                    </p:anim>
                                    <p:animScale>
                                      <p:cBhvr>
                                        <p:cTn id="15" dur="200" decel="100000" autoRev="1" fill="hold">
                                          <p:stCondLst>
                                            <p:cond delay="600"/>
                                          </p:stCondLst>
                                        </p:cTn>
                                        <p:tgtEl>
                                          <p:spTgt spid="3"/>
                                        </p:tgtEl>
                                      </p:cBhvr>
                                      <p:from x="100000" y="100000"/>
                                      <p:to x="80000" y="100000"/>
                                    </p:animScale>
                                    <p:anim by="(#ppt_h/3+#ppt_w*0.1)" calcmode="lin" valueType="num">
                                      <p:cBhvr additive="sum">
                                        <p:cTn id="16" dur="200" decel="100000" autoRev="1" fill="hold">
                                          <p:stCondLst>
                                            <p:cond delay="600"/>
                                          </p:stCondLst>
                                        </p:cTn>
                                        <p:tgtEl>
                                          <p:spTgt spid="3"/>
                                        </p:tgtEl>
                                        <p:attrNameLst>
                                          <p:attrName>ppt_x</p:attrName>
                                        </p:attrNameLst>
                                      </p:cBhvr>
                                    </p:anim>
                                  </p:childTnLst>
                                </p:cTn>
                              </p:par>
                            </p:childTnLst>
                          </p:cTn>
                        </p:par>
                      </p:childTnLst>
                    </p:cTn>
                  </p:par>
                  <p:par>
                    <p:cTn id="17" fill="hold">
                      <p:stCondLst>
                        <p:cond delay="indefinite"/>
                      </p:stCondLst>
                      <p:childTnLst>
                        <p:par>
                          <p:cTn id="18" fill="hold">
                            <p:stCondLst>
                              <p:cond delay="0"/>
                            </p:stCondLst>
                            <p:childTnLst>
                              <p:par>
                                <p:cTn id="19" presetID="17" presetClass="entr" presetSubtype="1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500" fill="hold"/>
                                        <p:tgtEl>
                                          <p:spTgt spid="4"/>
                                        </p:tgtEl>
                                        <p:attrNameLst>
                                          <p:attrName>ppt_w</p:attrName>
                                        </p:attrNameLst>
                                      </p:cBhvr>
                                      <p:tavLst>
                                        <p:tav tm="0">
                                          <p:val>
                                            <p:fltVal val="0"/>
                                          </p:val>
                                        </p:tav>
                                        <p:tav tm="100000">
                                          <p:val>
                                            <p:strVal val="#ppt_w"/>
                                          </p:val>
                                        </p:tav>
                                      </p:tavLst>
                                    </p:anim>
                                    <p:anim calcmode="lin" valueType="num">
                                      <p:cBhvr>
                                        <p:cTn id="22" dur="5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52"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Scale>
                                      <p:cBhvr>
                                        <p:cTn id="27"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8" dur="1000" decel="50000" fill="hold">
                                          <p:stCondLst>
                                            <p:cond delay="0"/>
                                          </p:stCondLst>
                                        </p:cTn>
                                        <p:tgtEl>
                                          <p:spTgt spid="5"/>
                                        </p:tgtEl>
                                        <p:attrNameLst>
                                          <p:attrName>ppt_x</p:attrName>
                                          <p:attrName>ppt_y</p:attrName>
                                        </p:attrNameLst>
                                      </p:cBhvr>
                                    </p:animMotion>
                                    <p:animEffect transition="in" filter="fade">
                                      <p:cBhvr>
                                        <p:cTn id="2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half" idx="2"/>
          </p:nvPr>
        </p:nvSpPr>
        <p:spPr>
          <a:xfrm>
            <a:off x="672353" y="418012"/>
            <a:ext cx="7857693" cy="5381581"/>
          </a:xfrm>
        </p:spPr>
        <p:txBody>
          <a:bodyPr/>
          <a:lstStyle/>
          <a:p>
            <a:pPr algn="ctr"/>
            <a:r>
              <a:rPr lang="en-US" sz="3600" dirty="0" smtClean="0">
                <a:effectLst>
                  <a:outerShdw blurRad="38100" dist="38100" dir="2700000" algn="tl">
                    <a:srgbClr val="000000">
                      <a:alpha val="43137"/>
                    </a:srgbClr>
                  </a:outerShdw>
                </a:effectLst>
                <a:latin typeface="Algerian" pitchFamily="82" charset="0"/>
              </a:rPr>
              <a:t>ANGGARAN DASAR </a:t>
            </a:r>
            <a:r>
              <a:rPr lang="id-ID" sz="3600" dirty="0" smtClean="0">
                <a:effectLst>
                  <a:outerShdw blurRad="38100" dist="38100" dir="2700000" algn="tl">
                    <a:srgbClr val="000000">
                      <a:alpha val="43137"/>
                    </a:srgbClr>
                  </a:outerShdw>
                </a:effectLst>
                <a:latin typeface="Algerian" pitchFamily="82" charset="0"/>
              </a:rPr>
              <a:t>DAN</a:t>
            </a:r>
            <a:r>
              <a:rPr lang="en-US" sz="3600" dirty="0" smtClean="0">
                <a:effectLst>
                  <a:outerShdw blurRad="38100" dist="38100" dir="2700000" algn="tl">
                    <a:srgbClr val="000000">
                      <a:alpha val="43137"/>
                    </a:srgbClr>
                  </a:outerShdw>
                </a:effectLst>
                <a:latin typeface="Algerian" pitchFamily="82" charset="0"/>
              </a:rPr>
              <a:t> ANGGARAN RUMAH TANGGA PGRI</a:t>
            </a:r>
            <a:endParaRPr lang="id-ID" sz="3600" dirty="0" smtClean="0">
              <a:effectLst>
                <a:outerShdw blurRad="38100" dist="38100" dir="2700000" algn="tl">
                  <a:srgbClr val="000000">
                    <a:alpha val="43137"/>
                  </a:srgbClr>
                </a:outerShdw>
              </a:effectLst>
              <a:latin typeface="Algerian" pitchFamily="82" charset="0"/>
            </a:endParaRPr>
          </a:p>
          <a:p>
            <a:pPr algn="ctr"/>
            <a:r>
              <a:rPr lang="id-ID" sz="3600" dirty="0" smtClean="0"/>
              <a:t>Hasil Kongres XXI PGRI Tahun 2013</a:t>
            </a:r>
          </a:p>
          <a:p>
            <a:pPr algn="ctr"/>
            <a:endParaRPr lang="id-ID" sz="3600" dirty="0" smtClean="0">
              <a:solidFill>
                <a:srgbClr val="0070C0"/>
              </a:solidFill>
              <a:latin typeface="Arial Narrow" pitchFamily="34" charset="0"/>
              <a:cs typeface="Andalus" pitchFamily="18" charset="-78"/>
            </a:endParaRPr>
          </a:p>
          <a:p>
            <a:pPr algn="ctr"/>
            <a:r>
              <a:rPr lang="id-ID" sz="3600" b="1" dirty="0" smtClean="0">
                <a:solidFill>
                  <a:srgbClr val="C00000"/>
                </a:solidFill>
                <a:latin typeface="Arial Narrow" pitchFamily="34" charset="0"/>
                <a:cs typeface="Andalus" pitchFamily="18" charset="-78"/>
              </a:rPr>
              <a:t>Khusus Mengenai DKGI dan KEGI</a:t>
            </a:r>
            <a:endParaRPr lang="en-US" sz="3600" b="1" dirty="0">
              <a:solidFill>
                <a:srgbClr val="C00000"/>
              </a:solidFill>
              <a:latin typeface="Arial Narrow" pitchFamily="34" charset="0"/>
              <a:cs typeface="Andalus" pitchFamily="18" charset="-78"/>
            </a:endParaRPr>
          </a:p>
        </p:txBody>
      </p:sp>
    </p:spTree>
  </p:cSld>
  <p:clrMapOvr>
    <a:masterClrMapping/>
  </p:clrMapOvr>
  <p:transition spd="med">
    <p:wipe dir="d"/>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43753" y="274638"/>
            <a:ext cx="8576422" cy="585974"/>
          </a:xfrm>
        </p:spPr>
        <p:txBody>
          <a:bodyPr/>
          <a:lstStyle/>
          <a:p>
            <a:r>
              <a:rPr lang="en-US" dirty="0" smtClean="0">
                <a:latin typeface="Bauhaus 93" pitchFamily="82" charset="0"/>
              </a:rPr>
              <a:t>ANGGARAN DASAR PGRI</a:t>
            </a:r>
            <a:endParaRPr lang="en-US" dirty="0">
              <a:latin typeface="Bauhaus 93" pitchFamily="82" charset="0"/>
            </a:endParaRPr>
          </a:p>
        </p:txBody>
      </p:sp>
      <p:sp>
        <p:nvSpPr>
          <p:cNvPr id="4" name="Content Placeholder 3"/>
          <p:cNvSpPr>
            <a:spLocks noGrp="1"/>
          </p:cNvSpPr>
          <p:nvPr>
            <p:ph idx="1"/>
          </p:nvPr>
        </p:nvSpPr>
        <p:spPr>
          <a:xfrm>
            <a:off x="753035" y="1290918"/>
            <a:ext cx="7933765" cy="4835245"/>
          </a:xfrm>
        </p:spPr>
        <p:txBody>
          <a:bodyPr>
            <a:normAutofit fontScale="92500"/>
          </a:bodyPr>
          <a:lstStyle/>
          <a:p>
            <a:pPr marL="0" indent="0" algn="ctr">
              <a:buNone/>
            </a:pPr>
            <a:r>
              <a:rPr lang="en-US" dirty="0" smtClean="0">
                <a:latin typeface="Aharoni" pitchFamily="2" charset="-79"/>
                <a:cs typeface="Aharoni" pitchFamily="2" charset="-79"/>
              </a:rPr>
              <a:t>DEWAN KEHORMATAN GURU INDONESIA</a:t>
            </a:r>
          </a:p>
          <a:p>
            <a:pPr marL="0" indent="0" algn="ctr">
              <a:buNone/>
            </a:pPr>
            <a:r>
              <a:rPr lang="en-US" dirty="0" err="1" smtClean="0">
                <a:latin typeface="Aharoni" pitchFamily="2" charset="-79"/>
                <a:cs typeface="Aharoni" pitchFamily="2" charset="-79"/>
              </a:rPr>
              <a:t>Pada</a:t>
            </a:r>
            <a:r>
              <a:rPr lang="en-US" dirty="0" smtClean="0">
                <a:latin typeface="Aharoni" pitchFamily="2" charset="-79"/>
                <a:cs typeface="Aharoni" pitchFamily="2" charset="-79"/>
              </a:rPr>
              <a:t> </a:t>
            </a:r>
            <a:r>
              <a:rPr lang="en-US" dirty="0" err="1">
                <a:latin typeface="Aharoni" pitchFamily="2" charset="-79"/>
                <a:cs typeface="Aharoni" pitchFamily="2" charset="-79"/>
              </a:rPr>
              <a:t>P</a:t>
            </a:r>
            <a:r>
              <a:rPr lang="en-US" dirty="0" err="1" smtClean="0">
                <a:latin typeface="Aharoni" pitchFamily="2" charset="-79"/>
                <a:cs typeface="Aharoni" pitchFamily="2" charset="-79"/>
              </a:rPr>
              <a:t>asal</a:t>
            </a:r>
            <a:r>
              <a:rPr lang="en-US" dirty="0" smtClean="0">
                <a:latin typeface="Aharoni" pitchFamily="2" charset="-79"/>
                <a:cs typeface="Aharoni" pitchFamily="2" charset="-79"/>
              </a:rPr>
              <a:t> 32</a:t>
            </a:r>
          </a:p>
          <a:p>
            <a:pPr marL="0" indent="0">
              <a:buNone/>
            </a:pPr>
            <a:r>
              <a:rPr lang="en-US" sz="3500" dirty="0" err="1" smtClean="0">
                <a:latin typeface="Times New Roman" pitchFamily="18" charset="0"/>
                <a:cs typeface="Times New Roman" pitchFamily="18" charset="0"/>
              </a:rPr>
              <a:t>Terdapat</a:t>
            </a:r>
            <a:r>
              <a:rPr lang="en-US" sz="3500" dirty="0" smtClean="0">
                <a:latin typeface="Times New Roman" pitchFamily="18" charset="0"/>
                <a:cs typeface="Times New Roman" pitchFamily="18" charset="0"/>
              </a:rPr>
              <a:t> 3 </a:t>
            </a:r>
            <a:r>
              <a:rPr lang="en-US" sz="3500" dirty="0" err="1" smtClean="0">
                <a:latin typeface="Times New Roman" pitchFamily="18" charset="0"/>
                <a:cs typeface="Times New Roman" pitchFamily="18" charset="0"/>
              </a:rPr>
              <a:t>ayat</a:t>
            </a:r>
            <a:r>
              <a:rPr lang="en-US" sz="3500" dirty="0" smtClean="0">
                <a:latin typeface="Times New Roman" pitchFamily="18" charset="0"/>
                <a:cs typeface="Times New Roman" pitchFamily="18" charset="0"/>
              </a:rPr>
              <a:t> </a:t>
            </a:r>
            <a:r>
              <a:rPr lang="en-US" sz="3500" dirty="0" err="1" smtClean="0">
                <a:latin typeface="Times New Roman" pitchFamily="18" charset="0"/>
                <a:cs typeface="Times New Roman" pitchFamily="18" charset="0"/>
              </a:rPr>
              <a:t>yaitu</a:t>
            </a:r>
            <a:r>
              <a:rPr lang="en-US" sz="3500" dirty="0" smtClean="0">
                <a:latin typeface="Times New Roman" pitchFamily="18" charset="0"/>
                <a:cs typeface="Times New Roman" pitchFamily="18" charset="0"/>
              </a:rPr>
              <a:t>:</a:t>
            </a:r>
          </a:p>
          <a:p>
            <a:pPr marL="514350" indent="-514350" algn="just">
              <a:buFont typeface="+mj-lt"/>
              <a:buAutoNum type="arabicPeriod"/>
            </a:pPr>
            <a:r>
              <a:rPr lang="en-US" sz="3500" dirty="0" err="1" smtClean="0">
                <a:latin typeface="Times New Roman" pitchFamily="18" charset="0"/>
                <a:cs typeface="Times New Roman" pitchFamily="18" charset="0"/>
              </a:rPr>
              <a:t>Badan</a:t>
            </a:r>
            <a:r>
              <a:rPr lang="en-US" sz="3500" dirty="0" smtClean="0">
                <a:latin typeface="Times New Roman" pitchFamily="18" charset="0"/>
                <a:cs typeface="Times New Roman" pitchFamily="18" charset="0"/>
              </a:rPr>
              <a:t> </a:t>
            </a:r>
            <a:r>
              <a:rPr lang="en-US" sz="3500" dirty="0" err="1" smtClean="0">
                <a:latin typeface="Times New Roman" pitchFamily="18" charset="0"/>
                <a:cs typeface="Times New Roman" pitchFamily="18" charset="0"/>
              </a:rPr>
              <a:t>pembinaan</a:t>
            </a:r>
            <a:r>
              <a:rPr lang="en-US" sz="3500" dirty="0" smtClean="0">
                <a:latin typeface="Times New Roman" pitchFamily="18" charset="0"/>
                <a:cs typeface="Times New Roman" pitchFamily="18" charset="0"/>
              </a:rPr>
              <a:t> </a:t>
            </a:r>
            <a:r>
              <a:rPr lang="en-US" sz="3500" dirty="0" err="1" smtClean="0">
                <a:latin typeface="Times New Roman" pitchFamily="18" charset="0"/>
                <a:cs typeface="Times New Roman" pitchFamily="18" charset="0"/>
              </a:rPr>
              <a:t>organisasi</a:t>
            </a:r>
            <a:r>
              <a:rPr lang="en-US" sz="3500" dirty="0" smtClean="0">
                <a:latin typeface="Times New Roman" pitchFamily="18" charset="0"/>
                <a:cs typeface="Times New Roman" pitchFamily="18" charset="0"/>
              </a:rPr>
              <a:t> </a:t>
            </a:r>
            <a:r>
              <a:rPr lang="en-US" sz="3500" dirty="0" err="1" smtClean="0">
                <a:latin typeface="Times New Roman" pitchFamily="18" charset="0"/>
                <a:cs typeface="Times New Roman" pitchFamily="18" charset="0"/>
              </a:rPr>
              <a:t>membentuk</a:t>
            </a:r>
            <a:r>
              <a:rPr lang="en-US" sz="3500" dirty="0" smtClean="0">
                <a:latin typeface="Times New Roman" pitchFamily="18" charset="0"/>
                <a:cs typeface="Times New Roman" pitchFamily="18" charset="0"/>
              </a:rPr>
              <a:t> </a:t>
            </a:r>
            <a:r>
              <a:rPr lang="en-US" sz="3500" dirty="0" err="1" smtClean="0">
                <a:latin typeface="Times New Roman" pitchFamily="18" charset="0"/>
                <a:cs typeface="Times New Roman" pitchFamily="18" charset="0"/>
              </a:rPr>
              <a:t>dewan</a:t>
            </a:r>
            <a:r>
              <a:rPr lang="en-US" sz="3500" dirty="0" smtClean="0">
                <a:latin typeface="Times New Roman" pitchFamily="18" charset="0"/>
                <a:cs typeface="Times New Roman" pitchFamily="18" charset="0"/>
              </a:rPr>
              <a:t> </a:t>
            </a:r>
            <a:r>
              <a:rPr lang="en-US" sz="3500" dirty="0" err="1" smtClean="0">
                <a:latin typeface="Times New Roman" pitchFamily="18" charset="0"/>
                <a:cs typeface="Times New Roman" pitchFamily="18" charset="0"/>
              </a:rPr>
              <a:t>kehormatan</a:t>
            </a:r>
            <a:r>
              <a:rPr lang="en-US" sz="3500" dirty="0" smtClean="0">
                <a:latin typeface="Times New Roman" pitchFamily="18" charset="0"/>
                <a:cs typeface="Times New Roman" pitchFamily="18" charset="0"/>
              </a:rPr>
              <a:t>  guru </a:t>
            </a:r>
            <a:r>
              <a:rPr lang="en-US" sz="3500" dirty="0" err="1" smtClean="0">
                <a:latin typeface="Times New Roman" pitchFamily="18" charset="0"/>
                <a:cs typeface="Times New Roman" pitchFamily="18" charset="0"/>
              </a:rPr>
              <a:t>indonesia</a:t>
            </a:r>
            <a:r>
              <a:rPr lang="en-US" sz="3500" dirty="0" smtClean="0">
                <a:latin typeface="Times New Roman" pitchFamily="18" charset="0"/>
                <a:cs typeface="Times New Roman" pitchFamily="18" charset="0"/>
              </a:rPr>
              <a:t>, </a:t>
            </a:r>
            <a:r>
              <a:rPr lang="en-US" sz="3500" dirty="0" err="1" smtClean="0">
                <a:latin typeface="Times New Roman" pitchFamily="18" charset="0"/>
                <a:cs typeface="Times New Roman" pitchFamily="18" charset="0"/>
              </a:rPr>
              <a:t>terdiri</a:t>
            </a:r>
            <a:r>
              <a:rPr lang="en-US" sz="3500" dirty="0" smtClean="0">
                <a:latin typeface="Times New Roman" pitchFamily="18" charset="0"/>
                <a:cs typeface="Times New Roman" pitchFamily="18" charset="0"/>
              </a:rPr>
              <a:t> </a:t>
            </a:r>
            <a:r>
              <a:rPr lang="en-US" sz="3500" dirty="0" err="1" smtClean="0">
                <a:latin typeface="Times New Roman" pitchFamily="18" charset="0"/>
                <a:cs typeface="Times New Roman" pitchFamily="18" charset="0"/>
              </a:rPr>
              <a:t>atas</a:t>
            </a:r>
            <a:r>
              <a:rPr lang="en-US" sz="3500" dirty="0" smtClean="0">
                <a:latin typeface="Times New Roman" pitchFamily="18" charset="0"/>
                <a:cs typeface="Times New Roman" pitchFamily="18" charset="0"/>
              </a:rPr>
              <a:t> </a:t>
            </a:r>
            <a:r>
              <a:rPr lang="en-US" sz="3500" dirty="0" err="1" smtClean="0">
                <a:latin typeface="Times New Roman" pitchFamily="18" charset="0"/>
                <a:cs typeface="Times New Roman" pitchFamily="18" charset="0"/>
              </a:rPr>
              <a:t>unsur</a:t>
            </a:r>
            <a:r>
              <a:rPr lang="en-US" sz="3500" dirty="0" smtClean="0">
                <a:latin typeface="Times New Roman" pitchFamily="18" charset="0"/>
                <a:cs typeface="Times New Roman" pitchFamily="18" charset="0"/>
              </a:rPr>
              <a:t> </a:t>
            </a:r>
            <a:r>
              <a:rPr lang="en-US" sz="3500" dirty="0" err="1" smtClean="0">
                <a:latin typeface="Times New Roman" pitchFamily="18" charset="0"/>
                <a:cs typeface="Times New Roman" pitchFamily="18" charset="0"/>
              </a:rPr>
              <a:t>dewan</a:t>
            </a:r>
            <a:r>
              <a:rPr lang="en-US" sz="3500" dirty="0" smtClean="0">
                <a:latin typeface="Times New Roman" pitchFamily="18" charset="0"/>
                <a:cs typeface="Times New Roman" pitchFamily="18" charset="0"/>
              </a:rPr>
              <a:t> </a:t>
            </a:r>
            <a:r>
              <a:rPr lang="en-US" sz="3500" dirty="0" err="1" smtClean="0">
                <a:latin typeface="Times New Roman" pitchFamily="18" charset="0"/>
                <a:cs typeface="Times New Roman" pitchFamily="18" charset="0"/>
              </a:rPr>
              <a:t>penasehat</a:t>
            </a:r>
            <a:r>
              <a:rPr lang="en-US" sz="3500" dirty="0" smtClean="0">
                <a:latin typeface="Times New Roman" pitchFamily="18" charset="0"/>
                <a:cs typeface="Times New Roman" pitchFamily="18" charset="0"/>
              </a:rPr>
              <a:t>, </a:t>
            </a:r>
            <a:r>
              <a:rPr lang="en-US" sz="3500" dirty="0" err="1" smtClean="0">
                <a:latin typeface="Times New Roman" pitchFamily="18" charset="0"/>
                <a:cs typeface="Times New Roman" pitchFamily="18" charset="0"/>
              </a:rPr>
              <a:t>unsur</a:t>
            </a:r>
            <a:r>
              <a:rPr lang="en-US" sz="3500" dirty="0" smtClean="0">
                <a:latin typeface="Times New Roman" pitchFamily="18" charset="0"/>
                <a:cs typeface="Times New Roman" pitchFamily="18" charset="0"/>
              </a:rPr>
              <a:t> </a:t>
            </a:r>
            <a:r>
              <a:rPr lang="en-US" sz="3500" dirty="0" err="1" smtClean="0">
                <a:latin typeface="Times New Roman" pitchFamily="18" charset="0"/>
                <a:cs typeface="Times New Roman" pitchFamily="18" charset="0"/>
              </a:rPr>
              <a:t>badan</a:t>
            </a:r>
            <a:r>
              <a:rPr lang="en-US" sz="3500" dirty="0" smtClean="0">
                <a:latin typeface="Times New Roman" pitchFamily="18" charset="0"/>
                <a:cs typeface="Times New Roman" pitchFamily="18" charset="0"/>
              </a:rPr>
              <a:t> </a:t>
            </a:r>
            <a:r>
              <a:rPr lang="en-US" sz="3500" dirty="0" err="1" smtClean="0">
                <a:latin typeface="Times New Roman" pitchFamily="18" charset="0"/>
                <a:cs typeface="Times New Roman" pitchFamily="18" charset="0"/>
              </a:rPr>
              <a:t>pembinaan</a:t>
            </a:r>
            <a:r>
              <a:rPr lang="en-US" sz="3500" dirty="0" smtClean="0">
                <a:latin typeface="Times New Roman" pitchFamily="18" charset="0"/>
                <a:cs typeface="Times New Roman" pitchFamily="18" charset="0"/>
              </a:rPr>
              <a:t> </a:t>
            </a:r>
            <a:r>
              <a:rPr lang="en-US" sz="3500" dirty="0" err="1" smtClean="0">
                <a:latin typeface="Times New Roman" pitchFamily="18" charset="0"/>
                <a:cs typeface="Times New Roman" pitchFamily="18" charset="0"/>
              </a:rPr>
              <a:t>organisasi</a:t>
            </a:r>
            <a:r>
              <a:rPr lang="en-US" sz="3500" dirty="0" smtClean="0">
                <a:latin typeface="Times New Roman" pitchFamily="18" charset="0"/>
                <a:cs typeface="Times New Roman" pitchFamily="18" charset="0"/>
              </a:rPr>
              <a:t>, </a:t>
            </a:r>
            <a:r>
              <a:rPr lang="en-US" sz="3500" dirty="0" err="1" smtClean="0">
                <a:latin typeface="Times New Roman" pitchFamily="18" charset="0"/>
                <a:cs typeface="Times New Roman" pitchFamily="18" charset="0"/>
              </a:rPr>
              <a:t>unsur</a:t>
            </a:r>
            <a:r>
              <a:rPr lang="en-US" sz="3500" dirty="0" smtClean="0">
                <a:latin typeface="Times New Roman" pitchFamily="18" charset="0"/>
                <a:cs typeface="Times New Roman" pitchFamily="18" charset="0"/>
              </a:rPr>
              <a:t> </a:t>
            </a:r>
            <a:r>
              <a:rPr lang="en-US" sz="3500" dirty="0" err="1" smtClean="0">
                <a:latin typeface="Times New Roman" pitchFamily="18" charset="0"/>
                <a:cs typeface="Times New Roman" pitchFamily="18" charset="0"/>
              </a:rPr>
              <a:t>asosiasi</a:t>
            </a:r>
            <a:r>
              <a:rPr lang="en-US" sz="3500" dirty="0" smtClean="0">
                <a:latin typeface="Times New Roman" pitchFamily="18" charset="0"/>
                <a:cs typeface="Times New Roman" pitchFamily="18" charset="0"/>
              </a:rPr>
              <a:t> </a:t>
            </a:r>
            <a:r>
              <a:rPr lang="en-US" sz="3500" dirty="0" err="1" smtClean="0">
                <a:latin typeface="Times New Roman" pitchFamily="18" charset="0"/>
                <a:cs typeface="Times New Roman" pitchFamily="18" charset="0"/>
              </a:rPr>
              <a:t>profesi</a:t>
            </a:r>
            <a:r>
              <a:rPr lang="en-US" sz="3500" dirty="0" smtClean="0">
                <a:latin typeface="Times New Roman" pitchFamily="18" charset="0"/>
                <a:cs typeface="Times New Roman" pitchFamily="18" charset="0"/>
              </a:rPr>
              <a:t> </a:t>
            </a:r>
            <a:r>
              <a:rPr lang="en-US" sz="3500" dirty="0" err="1" smtClean="0">
                <a:latin typeface="Times New Roman" pitchFamily="18" charset="0"/>
                <a:cs typeface="Times New Roman" pitchFamily="18" charset="0"/>
              </a:rPr>
              <a:t>dan</a:t>
            </a:r>
            <a:r>
              <a:rPr lang="en-US" sz="3500" dirty="0" smtClean="0">
                <a:latin typeface="Times New Roman" pitchFamily="18" charset="0"/>
                <a:cs typeface="Times New Roman" pitchFamily="18" charset="0"/>
              </a:rPr>
              <a:t> </a:t>
            </a:r>
            <a:r>
              <a:rPr lang="en-US" sz="3500" dirty="0" err="1" smtClean="0">
                <a:latin typeface="Times New Roman" pitchFamily="18" charset="0"/>
                <a:cs typeface="Times New Roman" pitchFamily="18" charset="0"/>
              </a:rPr>
              <a:t>keahlian</a:t>
            </a:r>
            <a:r>
              <a:rPr lang="en-US" sz="3500" dirty="0" smtClean="0">
                <a:latin typeface="Times New Roman" pitchFamily="18" charset="0"/>
                <a:cs typeface="Times New Roman" pitchFamily="18" charset="0"/>
              </a:rPr>
              <a:t> </a:t>
            </a:r>
            <a:r>
              <a:rPr lang="en-US" sz="3500" dirty="0" err="1" smtClean="0">
                <a:latin typeface="Times New Roman" pitchFamily="18" charset="0"/>
                <a:cs typeface="Times New Roman" pitchFamily="18" charset="0"/>
              </a:rPr>
              <a:t>sejenis</a:t>
            </a:r>
            <a:r>
              <a:rPr lang="en-US" sz="3500" dirty="0" smtClean="0">
                <a:latin typeface="Times New Roman" pitchFamily="18" charset="0"/>
                <a:cs typeface="Times New Roman" pitchFamily="18" charset="0"/>
              </a:rPr>
              <a:t>, </a:t>
            </a:r>
            <a:r>
              <a:rPr lang="en-US" sz="3500" dirty="0" err="1" smtClean="0">
                <a:latin typeface="Times New Roman" pitchFamily="18" charset="0"/>
                <a:cs typeface="Times New Roman" pitchFamily="18" charset="0"/>
              </a:rPr>
              <a:t>dan</a:t>
            </a:r>
            <a:r>
              <a:rPr lang="en-US" sz="3500" dirty="0" smtClean="0">
                <a:latin typeface="Times New Roman" pitchFamily="18" charset="0"/>
                <a:cs typeface="Times New Roman" pitchFamily="18" charset="0"/>
              </a:rPr>
              <a:t> </a:t>
            </a:r>
            <a:r>
              <a:rPr lang="en-US" sz="3500" dirty="0" err="1" smtClean="0">
                <a:latin typeface="Times New Roman" pitchFamily="18" charset="0"/>
                <a:cs typeface="Times New Roman" pitchFamily="18" charset="0"/>
              </a:rPr>
              <a:t>unsur</a:t>
            </a:r>
            <a:r>
              <a:rPr lang="en-US" sz="3500" dirty="0" smtClean="0">
                <a:latin typeface="Times New Roman" pitchFamily="18" charset="0"/>
                <a:cs typeface="Times New Roman" pitchFamily="18" charset="0"/>
              </a:rPr>
              <a:t> </a:t>
            </a:r>
            <a:r>
              <a:rPr lang="en-US" sz="3500" dirty="0" err="1" smtClean="0">
                <a:latin typeface="Times New Roman" pitchFamily="18" charset="0"/>
                <a:cs typeface="Times New Roman" pitchFamily="18" charset="0"/>
              </a:rPr>
              <a:t>keahlian</a:t>
            </a:r>
            <a:r>
              <a:rPr lang="en-US" sz="3500" dirty="0" smtClean="0">
                <a:latin typeface="Times New Roman" pitchFamily="18" charset="0"/>
                <a:cs typeface="Times New Roman" pitchFamily="18" charset="0"/>
              </a:rPr>
              <a:t> </a:t>
            </a:r>
            <a:r>
              <a:rPr lang="en-US" sz="3500" dirty="0" err="1" smtClean="0">
                <a:latin typeface="Times New Roman" pitchFamily="18" charset="0"/>
                <a:cs typeface="Times New Roman" pitchFamily="18" charset="0"/>
              </a:rPr>
              <a:t>sesuai</a:t>
            </a:r>
            <a:r>
              <a:rPr lang="en-US" sz="3500" dirty="0" smtClean="0">
                <a:latin typeface="Times New Roman" pitchFamily="18" charset="0"/>
                <a:cs typeface="Times New Roman" pitchFamily="18" charset="0"/>
              </a:rPr>
              <a:t> </a:t>
            </a:r>
            <a:r>
              <a:rPr lang="en-US" sz="3500" dirty="0" err="1" smtClean="0">
                <a:latin typeface="Times New Roman" pitchFamily="18" charset="0"/>
                <a:cs typeface="Times New Roman" pitchFamily="18" charset="0"/>
              </a:rPr>
              <a:t>dengan</a:t>
            </a:r>
            <a:r>
              <a:rPr lang="en-US" sz="3500" dirty="0" smtClean="0">
                <a:latin typeface="Times New Roman" pitchFamily="18" charset="0"/>
                <a:cs typeface="Times New Roman" pitchFamily="18" charset="0"/>
              </a:rPr>
              <a:t> </a:t>
            </a:r>
            <a:r>
              <a:rPr lang="en-US" sz="3500" dirty="0" err="1" smtClean="0">
                <a:latin typeface="Times New Roman" pitchFamily="18" charset="0"/>
                <a:cs typeface="Times New Roman" pitchFamily="18" charset="0"/>
              </a:rPr>
              <a:t>keperluan</a:t>
            </a:r>
            <a:r>
              <a:rPr lang="en-US" sz="3500" dirty="0" smtClean="0">
                <a:latin typeface="Times New Roman" pitchFamily="18" charset="0"/>
                <a:cs typeface="Times New Roman" pitchFamily="18" charset="0"/>
              </a:rPr>
              <a:t>. </a:t>
            </a:r>
            <a:endParaRPr lang="en-US" sz="3500" dirty="0">
              <a:latin typeface="Times New Roman" pitchFamily="18" charset="0"/>
              <a:cs typeface="Times New Roman" pitchFamily="18" charset="0"/>
            </a:endParaRPr>
          </a:p>
        </p:txBody>
      </p:sp>
    </p:spTree>
    <p:extLst>
      <p:ext uri="{BB962C8B-B14F-4D97-AF65-F5344CB8AC3E}">
        <p14:creationId xmlns="" xmlns:p14="http://schemas.microsoft.com/office/powerpoint/2010/main" val="4054442800"/>
      </p:ext>
    </p:extLst>
  </p:cSld>
  <p:clrMapOvr>
    <a:masterClrMapping/>
  </p:clrMapOvr>
  <p:transition spd="med">
    <p:wipe dir="d"/>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609600" y="427038"/>
            <a:ext cx="8229600" cy="1143000"/>
          </a:xfrm>
        </p:spPr>
        <p:txBody>
          <a:bodyPr>
            <a:normAutofit/>
          </a:bodyPr>
          <a:lstStyle/>
          <a:p>
            <a:r>
              <a:rPr lang="en-US" dirty="0" err="1" smtClean="0"/>
              <a:t>Dewan</a:t>
            </a:r>
            <a:r>
              <a:rPr lang="en-US" dirty="0" smtClean="0"/>
              <a:t> </a:t>
            </a:r>
            <a:r>
              <a:rPr lang="en-US" dirty="0" err="1" smtClean="0"/>
              <a:t>Kehormatan</a:t>
            </a:r>
            <a:r>
              <a:rPr lang="en-US" dirty="0" smtClean="0"/>
              <a:t> Guru Indonesia </a:t>
            </a:r>
            <a:r>
              <a:rPr lang="en-US" dirty="0" err="1" smtClean="0"/>
              <a:t>Terdiri</a:t>
            </a:r>
            <a:r>
              <a:rPr lang="en-US" dirty="0" smtClean="0"/>
              <a:t> </a:t>
            </a:r>
            <a:r>
              <a:rPr lang="en-US" dirty="0" err="1" smtClean="0"/>
              <a:t>dari</a:t>
            </a:r>
            <a:r>
              <a:rPr lang="en-US" dirty="0" smtClean="0"/>
              <a:t> </a:t>
            </a:r>
            <a:endParaRPr lang="en-US" dirty="0"/>
          </a:p>
        </p:txBody>
      </p:sp>
      <p:sp>
        <p:nvSpPr>
          <p:cNvPr id="7" name="Content Placeholder 2"/>
          <p:cNvSpPr txBox="1">
            <a:spLocks/>
          </p:cNvSpPr>
          <p:nvPr/>
        </p:nvSpPr>
        <p:spPr>
          <a:xfrm>
            <a:off x="609600" y="1752600"/>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14350" indent="-514350">
              <a:buFont typeface="+mj-lt"/>
              <a:buAutoNum type="alphaLcPeriod"/>
            </a:pPr>
            <a:r>
              <a:rPr lang="en-US" dirty="0" err="1" smtClean="0"/>
              <a:t>Unsur</a:t>
            </a:r>
            <a:r>
              <a:rPr lang="en-US" dirty="0" smtClean="0"/>
              <a:t> </a:t>
            </a:r>
            <a:r>
              <a:rPr lang="en-US" dirty="0" err="1" smtClean="0"/>
              <a:t>dewan</a:t>
            </a:r>
            <a:r>
              <a:rPr lang="en-US" dirty="0" smtClean="0"/>
              <a:t> </a:t>
            </a:r>
            <a:r>
              <a:rPr lang="en-US" dirty="0" err="1" smtClean="0"/>
              <a:t>penasehat</a:t>
            </a:r>
            <a:r>
              <a:rPr lang="en-US" dirty="0" smtClean="0"/>
              <a:t> </a:t>
            </a:r>
          </a:p>
          <a:p>
            <a:pPr marL="514350" indent="-514350">
              <a:buFont typeface="+mj-lt"/>
              <a:buAutoNum type="alphaLcPeriod"/>
            </a:pPr>
            <a:r>
              <a:rPr lang="en-US" dirty="0" err="1" smtClean="0"/>
              <a:t>Unsur</a:t>
            </a:r>
            <a:r>
              <a:rPr lang="en-US" dirty="0" smtClean="0"/>
              <a:t> </a:t>
            </a:r>
            <a:r>
              <a:rPr lang="en-US" dirty="0" err="1" smtClean="0"/>
              <a:t>badan</a:t>
            </a:r>
            <a:r>
              <a:rPr lang="en-US" dirty="0" smtClean="0"/>
              <a:t> </a:t>
            </a:r>
            <a:r>
              <a:rPr lang="en-US" dirty="0" err="1" smtClean="0"/>
              <a:t>pimpinan</a:t>
            </a:r>
            <a:r>
              <a:rPr lang="en-US" dirty="0" smtClean="0"/>
              <a:t> </a:t>
            </a:r>
            <a:r>
              <a:rPr lang="en-US" dirty="0" err="1" smtClean="0"/>
              <a:t>organisasi</a:t>
            </a:r>
            <a:r>
              <a:rPr lang="en-US" dirty="0" smtClean="0"/>
              <a:t> </a:t>
            </a:r>
          </a:p>
          <a:p>
            <a:pPr marL="514350" indent="-514350">
              <a:buFont typeface="+mj-lt"/>
              <a:buAutoNum type="alphaLcPeriod"/>
            </a:pPr>
            <a:r>
              <a:rPr lang="en-US" dirty="0" err="1" smtClean="0"/>
              <a:t>Unsur</a:t>
            </a:r>
            <a:r>
              <a:rPr lang="en-US" dirty="0" smtClean="0"/>
              <a:t> </a:t>
            </a:r>
            <a:r>
              <a:rPr lang="en-US" dirty="0" err="1" smtClean="0"/>
              <a:t>asosiasi</a:t>
            </a:r>
            <a:r>
              <a:rPr lang="en-US" dirty="0" smtClean="0"/>
              <a:t> </a:t>
            </a:r>
            <a:r>
              <a:rPr lang="en-US" dirty="0" err="1" smtClean="0"/>
              <a:t>profesi</a:t>
            </a:r>
            <a:r>
              <a:rPr lang="en-US" dirty="0" smtClean="0"/>
              <a:t> </a:t>
            </a:r>
            <a:r>
              <a:rPr lang="en-US" dirty="0" err="1" smtClean="0"/>
              <a:t>dan</a:t>
            </a:r>
            <a:r>
              <a:rPr lang="en-US" dirty="0" smtClean="0"/>
              <a:t> </a:t>
            </a:r>
            <a:r>
              <a:rPr lang="en-US" dirty="0" err="1" smtClean="0"/>
              <a:t>keahlian</a:t>
            </a:r>
            <a:r>
              <a:rPr lang="en-US" dirty="0" smtClean="0"/>
              <a:t> </a:t>
            </a:r>
            <a:r>
              <a:rPr lang="en-US" dirty="0" err="1" smtClean="0"/>
              <a:t>sejenis</a:t>
            </a:r>
            <a:r>
              <a:rPr lang="en-US" dirty="0" smtClean="0"/>
              <a:t> </a:t>
            </a:r>
          </a:p>
          <a:p>
            <a:pPr marL="514350" indent="-514350">
              <a:buFont typeface="+mj-lt"/>
              <a:buAutoNum type="alphaLcPeriod"/>
            </a:pPr>
            <a:r>
              <a:rPr lang="en-US" dirty="0" err="1" smtClean="0"/>
              <a:t>Unsur</a:t>
            </a:r>
            <a:r>
              <a:rPr lang="en-US" dirty="0" smtClean="0"/>
              <a:t> </a:t>
            </a:r>
            <a:r>
              <a:rPr lang="en-US" dirty="0" err="1" smtClean="0"/>
              <a:t>keahlian</a:t>
            </a:r>
            <a:r>
              <a:rPr lang="en-US" dirty="0" smtClean="0"/>
              <a:t> </a:t>
            </a:r>
            <a:r>
              <a:rPr lang="en-US" dirty="0" err="1" smtClean="0"/>
              <a:t>sesuai</a:t>
            </a:r>
            <a:r>
              <a:rPr lang="en-US" dirty="0" smtClean="0"/>
              <a:t> </a:t>
            </a:r>
            <a:r>
              <a:rPr lang="en-US" dirty="0" err="1" smtClean="0"/>
              <a:t>dengan</a:t>
            </a:r>
            <a:r>
              <a:rPr lang="en-US" dirty="0" smtClean="0"/>
              <a:t> </a:t>
            </a:r>
            <a:r>
              <a:rPr lang="en-US" dirty="0" err="1" smtClean="0"/>
              <a:t>keperluan</a:t>
            </a:r>
            <a:r>
              <a:rPr lang="en-US" dirty="0" smtClean="0"/>
              <a:t> </a:t>
            </a:r>
            <a:endParaRPr lang="en-US" dirty="0"/>
          </a:p>
        </p:txBody>
      </p:sp>
    </p:spTree>
    <p:extLst>
      <p:ext uri="{BB962C8B-B14F-4D97-AF65-F5344CB8AC3E}">
        <p14:creationId xmlns="" xmlns:p14="http://schemas.microsoft.com/office/powerpoint/2010/main" val="574711256"/>
      </p:ext>
    </p:extLst>
  </p:cSld>
  <p:clrMapOvr>
    <a:masterClrMapping/>
  </p:clrMapOvr>
  <p:transition spd="med">
    <p:wipe dir="d"/>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a:spLocks noGrp="1"/>
          </p:cNvSpPr>
          <p:nvPr>
            <p:ph type="title"/>
          </p:nvPr>
        </p:nvSpPr>
        <p:spPr>
          <a:xfrm>
            <a:off x="304800" y="274638"/>
            <a:ext cx="8305800" cy="5507597"/>
          </a:xfrm>
        </p:spPr>
        <p:txBody>
          <a:bodyPr>
            <a:noAutofit/>
          </a:bodyPr>
          <a:lstStyle/>
          <a:p>
            <a:r>
              <a:rPr lang="en-US" dirty="0" smtClean="0">
                <a:latin typeface="Times New Roman" pitchFamily="18" charset="0"/>
                <a:ea typeface="+mn-ea"/>
                <a:cs typeface="Times New Roman" pitchFamily="18" charset="0"/>
              </a:rPr>
              <a:t>2.</a:t>
            </a:r>
            <a:r>
              <a:rPr lang="en-US" dirty="0" smtClean="0">
                <a:latin typeface="+mn-lt"/>
                <a:ea typeface="+mn-ea"/>
                <a:cs typeface="Times New Roman" pitchFamily="18" charset="0"/>
              </a:rPr>
              <a:t>Dewan </a:t>
            </a:r>
            <a:r>
              <a:rPr lang="en-US" dirty="0" err="1" smtClean="0">
                <a:latin typeface="+mn-lt"/>
                <a:ea typeface="+mn-ea"/>
                <a:cs typeface="Times New Roman" pitchFamily="18" charset="0"/>
              </a:rPr>
              <a:t>kehormatan</a:t>
            </a:r>
            <a:r>
              <a:rPr lang="en-US" dirty="0" smtClean="0">
                <a:latin typeface="+mn-lt"/>
                <a:ea typeface="+mn-ea"/>
                <a:cs typeface="Times New Roman" pitchFamily="18" charset="0"/>
              </a:rPr>
              <a:t> guru </a:t>
            </a:r>
            <a:r>
              <a:rPr lang="en-US" dirty="0" err="1" smtClean="0">
                <a:latin typeface="+mn-lt"/>
                <a:ea typeface="+mn-ea"/>
                <a:cs typeface="Times New Roman" pitchFamily="18" charset="0"/>
              </a:rPr>
              <a:t>indonesia</a:t>
            </a:r>
            <a:r>
              <a:rPr lang="en-US" dirty="0" smtClean="0">
                <a:latin typeface="+mn-lt"/>
                <a:ea typeface="+mn-ea"/>
                <a:cs typeface="Times New Roman" pitchFamily="18" charset="0"/>
              </a:rPr>
              <a:t> </a:t>
            </a:r>
            <a:r>
              <a:rPr lang="en-US" dirty="0" err="1" smtClean="0">
                <a:latin typeface="+mn-lt"/>
                <a:ea typeface="+mn-ea"/>
                <a:cs typeface="Times New Roman" pitchFamily="18" charset="0"/>
              </a:rPr>
              <a:t>bertugas</a:t>
            </a:r>
            <a:r>
              <a:rPr lang="en-US" dirty="0" smtClean="0">
                <a:latin typeface="+mn-lt"/>
                <a:ea typeface="+mn-ea"/>
                <a:cs typeface="Times New Roman" pitchFamily="18" charset="0"/>
              </a:rPr>
              <a:t> </a:t>
            </a:r>
            <a:r>
              <a:rPr lang="en-US" dirty="0" err="1" smtClean="0">
                <a:latin typeface="+mn-lt"/>
                <a:ea typeface="+mn-ea"/>
                <a:cs typeface="Times New Roman" pitchFamily="18" charset="0"/>
              </a:rPr>
              <a:t>menegakan</a:t>
            </a:r>
            <a:r>
              <a:rPr lang="en-US" dirty="0" smtClean="0">
                <a:latin typeface="+mn-lt"/>
                <a:ea typeface="+mn-ea"/>
                <a:cs typeface="Times New Roman" pitchFamily="18" charset="0"/>
              </a:rPr>
              <a:t> </a:t>
            </a:r>
            <a:r>
              <a:rPr lang="en-US" dirty="0" err="1" smtClean="0">
                <a:latin typeface="+mn-lt"/>
                <a:ea typeface="+mn-ea"/>
                <a:cs typeface="Times New Roman" pitchFamily="18" charset="0"/>
              </a:rPr>
              <a:t>kode</a:t>
            </a:r>
            <a:r>
              <a:rPr lang="en-US" dirty="0" smtClean="0">
                <a:latin typeface="+mn-lt"/>
                <a:ea typeface="+mn-ea"/>
                <a:cs typeface="Times New Roman" pitchFamily="18" charset="0"/>
              </a:rPr>
              <a:t> </a:t>
            </a:r>
            <a:r>
              <a:rPr lang="en-US" dirty="0" err="1" smtClean="0">
                <a:latin typeface="+mn-lt"/>
                <a:ea typeface="+mn-ea"/>
                <a:cs typeface="Times New Roman" pitchFamily="18" charset="0"/>
              </a:rPr>
              <a:t>etik</a:t>
            </a:r>
            <a:r>
              <a:rPr lang="en-US" dirty="0" smtClean="0">
                <a:latin typeface="+mn-lt"/>
                <a:ea typeface="+mn-ea"/>
                <a:cs typeface="Times New Roman" pitchFamily="18" charset="0"/>
              </a:rPr>
              <a:t> guru </a:t>
            </a:r>
            <a:r>
              <a:rPr lang="en-US" dirty="0" err="1" smtClean="0">
                <a:latin typeface="+mn-lt"/>
                <a:ea typeface="+mn-ea"/>
                <a:cs typeface="Times New Roman" pitchFamily="18" charset="0"/>
              </a:rPr>
              <a:t>indonesia</a:t>
            </a:r>
            <a:r>
              <a:rPr lang="en-US" dirty="0" smtClean="0">
                <a:latin typeface="+mn-lt"/>
                <a:ea typeface="+mn-ea"/>
                <a:cs typeface="Times New Roman" pitchFamily="18" charset="0"/>
              </a:rPr>
              <a:t>,</a:t>
            </a:r>
            <a:r>
              <a:rPr lang="id-ID" dirty="0" smtClean="0">
                <a:latin typeface="+mn-lt"/>
                <a:ea typeface="+mn-ea"/>
                <a:cs typeface="Times New Roman" pitchFamily="18" charset="0"/>
              </a:rPr>
              <a:t> </a:t>
            </a:r>
            <a:r>
              <a:rPr lang="en-US" dirty="0" err="1" smtClean="0">
                <a:latin typeface="+mn-lt"/>
                <a:ea typeface="+mn-ea"/>
                <a:cs typeface="Times New Roman" pitchFamily="18" charset="0"/>
              </a:rPr>
              <a:t>memberikan</a:t>
            </a:r>
            <a:r>
              <a:rPr lang="en-US" dirty="0" smtClean="0">
                <a:latin typeface="+mn-lt"/>
                <a:ea typeface="+mn-ea"/>
                <a:cs typeface="Times New Roman" pitchFamily="18" charset="0"/>
              </a:rPr>
              <a:t> </a:t>
            </a:r>
            <a:r>
              <a:rPr lang="en-US" dirty="0" err="1" smtClean="0">
                <a:latin typeface="+mn-lt"/>
                <a:ea typeface="+mn-ea"/>
                <a:cs typeface="Times New Roman" pitchFamily="18" charset="0"/>
              </a:rPr>
              <a:t>pendapatan</a:t>
            </a:r>
            <a:r>
              <a:rPr lang="en-US" dirty="0" smtClean="0">
                <a:latin typeface="+mn-lt"/>
                <a:ea typeface="+mn-ea"/>
                <a:cs typeface="Times New Roman" pitchFamily="18" charset="0"/>
              </a:rPr>
              <a:t>, </a:t>
            </a:r>
            <a:r>
              <a:rPr lang="en-US" dirty="0" err="1" smtClean="0">
                <a:latin typeface="+mn-lt"/>
                <a:ea typeface="+mn-ea"/>
                <a:cs typeface="Times New Roman" pitchFamily="18" charset="0"/>
              </a:rPr>
              <a:t>pertimbangan</a:t>
            </a:r>
            <a:r>
              <a:rPr lang="en-US" dirty="0" smtClean="0">
                <a:latin typeface="+mn-lt"/>
                <a:ea typeface="+mn-ea"/>
                <a:cs typeface="Times New Roman" pitchFamily="18" charset="0"/>
              </a:rPr>
              <a:t>, </a:t>
            </a:r>
            <a:r>
              <a:rPr lang="en-US" dirty="0" err="1" smtClean="0">
                <a:latin typeface="+mn-lt"/>
                <a:ea typeface="+mn-ea"/>
                <a:cs typeface="Times New Roman" pitchFamily="18" charset="0"/>
              </a:rPr>
              <a:t>dan</a:t>
            </a:r>
            <a:r>
              <a:rPr lang="en-US" dirty="0" smtClean="0">
                <a:latin typeface="+mn-lt"/>
                <a:ea typeface="+mn-ea"/>
                <a:cs typeface="Times New Roman" pitchFamily="18" charset="0"/>
              </a:rPr>
              <a:t> saran </a:t>
            </a:r>
            <a:r>
              <a:rPr lang="en-US" dirty="0" err="1" smtClean="0">
                <a:latin typeface="+mn-lt"/>
                <a:ea typeface="+mn-ea"/>
                <a:cs typeface="Times New Roman" pitchFamily="18" charset="0"/>
              </a:rPr>
              <a:t>atas</a:t>
            </a:r>
            <a:r>
              <a:rPr lang="en-US" dirty="0" smtClean="0">
                <a:latin typeface="+mn-lt"/>
                <a:ea typeface="+mn-ea"/>
                <a:cs typeface="Times New Roman" pitchFamily="18" charset="0"/>
              </a:rPr>
              <a:t> </a:t>
            </a:r>
            <a:r>
              <a:rPr lang="en-US" dirty="0" err="1" smtClean="0">
                <a:latin typeface="+mn-lt"/>
                <a:ea typeface="+mn-ea"/>
                <a:cs typeface="Times New Roman" pitchFamily="18" charset="0"/>
              </a:rPr>
              <a:t>pelanggaran</a:t>
            </a:r>
            <a:r>
              <a:rPr lang="en-US" dirty="0" smtClean="0">
                <a:latin typeface="+mn-lt"/>
                <a:ea typeface="+mn-ea"/>
                <a:cs typeface="Times New Roman" pitchFamily="18" charset="0"/>
              </a:rPr>
              <a:t> </a:t>
            </a:r>
            <a:r>
              <a:rPr lang="en-US" dirty="0" err="1" smtClean="0">
                <a:latin typeface="+mn-lt"/>
                <a:ea typeface="+mn-ea"/>
                <a:cs typeface="Times New Roman" pitchFamily="18" charset="0"/>
              </a:rPr>
              <a:t>kode</a:t>
            </a:r>
            <a:r>
              <a:rPr lang="en-US" dirty="0" smtClean="0">
                <a:latin typeface="+mn-lt"/>
                <a:ea typeface="+mn-ea"/>
                <a:cs typeface="Times New Roman" pitchFamily="18" charset="0"/>
              </a:rPr>
              <a:t> </a:t>
            </a:r>
            <a:r>
              <a:rPr lang="en-US" dirty="0" err="1" smtClean="0">
                <a:latin typeface="+mn-lt"/>
                <a:ea typeface="+mn-ea"/>
                <a:cs typeface="Times New Roman" pitchFamily="18" charset="0"/>
              </a:rPr>
              <a:t>etik</a:t>
            </a:r>
            <a:r>
              <a:rPr lang="en-US" dirty="0" smtClean="0">
                <a:latin typeface="+mn-lt"/>
                <a:ea typeface="+mn-ea"/>
                <a:cs typeface="Times New Roman" pitchFamily="18" charset="0"/>
              </a:rPr>
              <a:t> 	guru </a:t>
            </a:r>
            <a:r>
              <a:rPr lang="en-US" dirty="0" err="1" smtClean="0">
                <a:latin typeface="+mn-lt"/>
                <a:ea typeface="+mn-ea"/>
                <a:cs typeface="Times New Roman" pitchFamily="18" charset="0"/>
              </a:rPr>
              <a:t>kepada</a:t>
            </a:r>
            <a:r>
              <a:rPr lang="en-US" dirty="0" smtClean="0">
                <a:latin typeface="+mn-lt"/>
                <a:ea typeface="+mn-ea"/>
                <a:cs typeface="Times New Roman" pitchFamily="18" charset="0"/>
              </a:rPr>
              <a:t> </a:t>
            </a:r>
            <a:r>
              <a:rPr lang="en-US" dirty="0" err="1" smtClean="0">
                <a:latin typeface="+mn-lt"/>
                <a:ea typeface="+mn-ea"/>
                <a:cs typeface="Times New Roman" pitchFamily="18" charset="0"/>
              </a:rPr>
              <a:t>badan</a:t>
            </a:r>
            <a:r>
              <a:rPr lang="en-US" dirty="0" smtClean="0">
                <a:latin typeface="+mn-lt"/>
                <a:ea typeface="+mn-ea"/>
                <a:cs typeface="Times New Roman" pitchFamily="18" charset="0"/>
              </a:rPr>
              <a:t> </a:t>
            </a:r>
            <a:r>
              <a:rPr lang="en-US" dirty="0" err="1" smtClean="0">
                <a:latin typeface="+mn-lt"/>
                <a:ea typeface="+mn-ea"/>
                <a:cs typeface="Times New Roman" pitchFamily="18" charset="0"/>
              </a:rPr>
              <a:t>pimpinan</a:t>
            </a:r>
            <a:r>
              <a:rPr lang="id-ID" dirty="0" smtClean="0">
                <a:latin typeface="+mn-lt"/>
                <a:ea typeface="+mn-ea"/>
                <a:cs typeface="Times New Roman" pitchFamily="18" charset="0"/>
              </a:rPr>
              <a:t> </a:t>
            </a:r>
            <a:r>
              <a:rPr lang="en-US" dirty="0" err="1" smtClean="0">
                <a:latin typeface="+mn-lt"/>
                <a:ea typeface="+mn-ea"/>
                <a:cs typeface="Times New Roman" pitchFamily="18" charset="0"/>
              </a:rPr>
              <a:t>organisasi</a:t>
            </a:r>
            <a:r>
              <a:rPr lang="id-ID" dirty="0" smtClean="0">
                <a:latin typeface="+mn-lt"/>
                <a:ea typeface="+mn-ea"/>
                <a:cs typeface="Times New Roman" pitchFamily="18" charset="0"/>
              </a:rPr>
              <a:t/>
            </a:r>
            <a:br>
              <a:rPr lang="id-ID" dirty="0" smtClean="0">
                <a:latin typeface="+mn-lt"/>
                <a:ea typeface="+mn-ea"/>
                <a:cs typeface="Times New Roman" pitchFamily="18" charset="0"/>
              </a:rPr>
            </a:br>
            <a:r>
              <a:rPr lang="id-ID" dirty="0" smtClean="0">
                <a:latin typeface="+mn-lt"/>
                <a:ea typeface="+mn-ea"/>
                <a:cs typeface="Times New Roman" pitchFamily="18" charset="0"/>
              </a:rPr>
              <a:t/>
            </a:r>
            <a:br>
              <a:rPr lang="id-ID" dirty="0" smtClean="0">
                <a:latin typeface="+mn-lt"/>
                <a:ea typeface="+mn-ea"/>
                <a:cs typeface="Times New Roman" pitchFamily="18" charset="0"/>
              </a:rPr>
            </a:br>
            <a:r>
              <a:rPr lang="id-ID" dirty="0" smtClean="0">
                <a:latin typeface="+mn-lt"/>
                <a:ea typeface="+mn-ea"/>
                <a:cs typeface="Times New Roman" pitchFamily="18" charset="0"/>
              </a:rPr>
              <a:t>3. </a:t>
            </a:r>
            <a:r>
              <a:rPr lang="en-US" dirty="0" err="1" smtClean="0">
                <a:latin typeface="+mn-lt"/>
              </a:rPr>
              <a:t>Ketentuan</a:t>
            </a:r>
            <a:r>
              <a:rPr lang="en-US" dirty="0" smtClean="0">
                <a:latin typeface="+mn-lt"/>
              </a:rPr>
              <a:t> </a:t>
            </a:r>
            <a:r>
              <a:rPr lang="en-US" dirty="0" err="1" smtClean="0">
                <a:latin typeface="+mn-lt"/>
              </a:rPr>
              <a:t>lebih</a:t>
            </a:r>
            <a:r>
              <a:rPr lang="en-US" dirty="0" smtClean="0">
                <a:latin typeface="+mn-lt"/>
              </a:rPr>
              <a:t> </a:t>
            </a:r>
            <a:r>
              <a:rPr lang="en-US" dirty="0" err="1" smtClean="0">
                <a:latin typeface="+mn-lt"/>
              </a:rPr>
              <a:t>lanjut</a:t>
            </a:r>
            <a:r>
              <a:rPr lang="en-US" dirty="0" smtClean="0">
                <a:latin typeface="+mn-lt"/>
              </a:rPr>
              <a:t> </a:t>
            </a:r>
            <a:r>
              <a:rPr lang="en-US" dirty="0" err="1" smtClean="0">
                <a:latin typeface="+mn-lt"/>
              </a:rPr>
              <a:t>mengenai</a:t>
            </a:r>
            <a:r>
              <a:rPr lang="en-US" dirty="0" smtClean="0">
                <a:latin typeface="+mn-lt"/>
              </a:rPr>
              <a:t> 	</a:t>
            </a:r>
            <a:r>
              <a:rPr lang="en-US" dirty="0" err="1" smtClean="0">
                <a:latin typeface="+mn-lt"/>
              </a:rPr>
              <a:t>susunan</a:t>
            </a:r>
            <a:r>
              <a:rPr lang="en-US" dirty="0" smtClean="0">
                <a:latin typeface="+mn-lt"/>
              </a:rPr>
              <a:t>, </a:t>
            </a:r>
            <a:r>
              <a:rPr lang="en-US" dirty="0" err="1" smtClean="0">
                <a:latin typeface="+mn-lt"/>
              </a:rPr>
              <a:t>uraian</a:t>
            </a:r>
            <a:r>
              <a:rPr lang="en-US" dirty="0" smtClean="0">
                <a:latin typeface="+mn-lt"/>
              </a:rPr>
              <a:t> </a:t>
            </a:r>
            <a:r>
              <a:rPr lang="en-US" dirty="0" err="1" smtClean="0">
                <a:latin typeface="+mn-lt"/>
              </a:rPr>
              <a:t>tugas</a:t>
            </a:r>
            <a:r>
              <a:rPr lang="en-US" dirty="0" smtClean="0">
                <a:latin typeface="+mn-lt"/>
              </a:rPr>
              <a:t>, </a:t>
            </a:r>
            <a:r>
              <a:rPr lang="en-US" dirty="0" err="1" smtClean="0">
                <a:latin typeface="+mn-lt"/>
              </a:rPr>
              <a:t>fungsi</a:t>
            </a:r>
            <a:r>
              <a:rPr lang="en-US" dirty="0" smtClean="0">
                <a:latin typeface="+mn-lt"/>
              </a:rPr>
              <a:t>, </a:t>
            </a:r>
            <a:r>
              <a:rPr lang="en-US" dirty="0" err="1" smtClean="0">
                <a:latin typeface="+mn-lt"/>
              </a:rPr>
              <a:t>dan</a:t>
            </a:r>
            <a:r>
              <a:rPr lang="en-US" dirty="0" smtClean="0">
                <a:latin typeface="+mn-lt"/>
              </a:rPr>
              <a:t> </a:t>
            </a:r>
            <a:r>
              <a:rPr lang="en-US" dirty="0" err="1" smtClean="0">
                <a:latin typeface="+mn-lt"/>
              </a:rPr>
              <a:t>cara</a:t>
            </a:r>
            <a:r>
              <a:rPr lang="en-US" dirty="0" smtClean="0">
                <a:latin typeface="+mn-lt"/>
              </a:rPr>
              <a:t> </a:t>
            </a:r>
            <a:r>
              <a:rPr lang="en-US" dirty="0" err="1" smtClean="0">
                <a:latin typeface="+mn-lt"/>
              </a:rPr>
              <a:t>kerja</a:t>
            </a:r>
            <a:r>
              <a:rPr lang="en-US" dirty="0" smtClean="0">
                <a:latin typeface="+mn-lt"/>
              </a:rPr>
              <a:t> </a:t>
            </a:r>
            <a:r>
              <a:rPr lang="en-US" dirty="0" err="1" smtClean="0">
                <a:latin typeface="+mn-lt"/>
              </a:rPr>
              <a:t>dewan</a:t>
            </a:r>
            <a:r>
              <a:rPr lang="en-US" dirty="0" smtClean="0">
                <a:latin typeface="+mn-lt"/>
              </a:rPr>
              <a:t> </a:t>
            </a:r>
            <a:r>
              <a:rPr lang="en-US" dirty="0" err="1" smtClean="0">
                <a:latin typeface="+mn-lt"/>
              </a:rPr>
              <a:t>kehormatan</a:t>
            </a:r>
            <a:r>
              <a:rPr lang="en-US" dirty="0" smtClean="0">
                <a:latin typeface="+mn-lt"/>
              </a:rPr>
              <a:t> guru </a:t>
            </a:r>
            <a:r>
              <a:rPr lang="en-US" dirty="0" err="1" smtClean="0">
                <a:latin typeface="+mn-lt"/>
              </a:rPr>
              <a:t>indonesia</a:t>
            </a:r>
            <a:r>
              <a:rPr lang="en-US" dirty="0" smtClean="0">
                <a:latin typeface="+mn-lt"/>
              </a:rPr>
              <a:t> </a:t>
            </a:r>
            <a:r>
              <a:rPr lang="en-US" dirty="0" err="1" smtClean="0">
                <a:latin typeface="+mn-lt"/>
              </a:rPr>
              <a:t>diatur</a:t>
            </a:r>
            <a:r>
              <a:rPr lang="en-US" dirty="0" smtClean="0">
                <a:latin typeface="+mn-lt"/>
              </a:rPr>
              <a:t> </a:t>
            </a:r>
            <a:r>
              <a:rPr lang="en-US" dirty="0" err="1" smtClean="0">
                <a:latin typeface="+mn-lt"/>
              </a:rPr>
              <a:t>dalam</a:t>
            </a:r>
            <a:r>
              <a:rPr lang="en-US" dirty="0" smtClean="0">
                <a:latin typeface="+mn-lt"/>
              </a:rPr>
              <a:t> </a:t>
            </a:r>
            <a:r>
              <a:rPr lang="en-US" dirty="0" err="1" smtClean="0">
                <a:latin typeface="+mn-lt"/>
              </a:rPr>
              <a:t>anggaran</a:t>
            </a:r>
            <a:r>
              <a:rPr lang="en-US" dirty="0" smtClean="0">
                <a:latin typeface="+mn-lt"/>
              </a:rPr>
              <a:t> </a:t>
            </a:r>
            <a:r>
              <a:rPr lang="en-US" dirty="0" err="1" smtClean="0">
                <a:latin typeface="+mn-lt"/>
              </a:rPr>
              <a:t>rumah</a:t>
            </a:r>
            <a:r>
              <a:rPr lang="en-US" dirty="0" smtClean="0">
                <a:latin typeface="+mn-lt"/>
              </a:rPr>
              <a:t> </a:t>
            </a:r>
            <a:r>
              <a:rPr lang="en-US" dirty="0" err="1" smtClean="0">
                <a:latin typeface="+mn-lt"/>
              </a:rPr>
              <a:t>tangga</a:t>
            </a:r>
            <a:r>
              <a:rPr lang="en-US" dirty="0" smtClean="0">
                <a:latin typeface="+mn-lt"/>
              </a:rPr>
              <a:t>.</a:t>
            </a:r>
            <a:endParaRPr lang="en-US" dirty="0">
              <a:latin typeface="+mn-lt"/>
              <a:ea typeface="+mn-ea"/>
              <a:cs typeface="Times New Roman" pitchFamily="18" charset="0"/>
            </a:endParaRPr>
          </a:p>
        </p:txBody>
      </p:sp>
    </p:spTree>
    <p:extLst>
      <p:ext uri="{BB962C8B-B14F-4D97-AF65-F5344CB8AC3E}">
        <p14:creationId xmlns="" xmlns:p14="http://schemas.microsoft.com/office/powerpoint/2010/main" val="3358474967"/>
      </p:ext>
    </p:extLst>
  </p:cSld>
  <p:clrMapOvr>
    <a:masterClrMapping/>
  </p:clrMapOvr>
  <p:transition spd="med">
    <p:wipe dir="d"/>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389965"/>
            <a:ext cx="8229600" cy="6199094"/>
          </a:xfrm>
        </p:spPr>
        <p:txBody>
          <a:bodyPr>
            <a:normAutofit fontScale="90000"/>
          </a:bodyPr>
          <a:lstStyle/>
          <a:p>
            <a:r>
              <a:rPr lang="id-ID" dirty="0" smtClean="0"/>
              <a:t/>
            </a:r>
            <a:br>
              <a:rPr lang="id-ID" dirty="0" smtClean="0"/>
            </a:br>
            <a:r>
              <a:rPr lang="id-ID" dirty="0" smtClean="0"/>
              <a:t/>
            </a:r>
            <a:br>
              <a:rPr lang="id-ID" dirty="0" smtClean="0"/>
            </a:br>
            <a:r>
              <a:rPr lang="id-ID" dirty="0" smtClean="0"/>
              <a:t>Anggaran Rumah Tangga </a:t>
            </a:r>
            <a:br>
              <a:rPr lang="id-ID" dirty="0" smtClean="0"/>
            </a:br>
            <a:r>
              <a:rPr lang="id-ID" dirty="0" smtClean="0"/>
              <a:t/>
            </a:r>
            <a:br>
              <a:rPr lang="id-ID" dirty="0" smtClean="0"/>
            </a:br>
            <a:r>
              <a:rPr lang="en-US" dirty="0" smtClean="0"/>
              <a:t>DEWAN KEHORMATAN GURU</a:t>
            </a:r>
            <a:br>
              <a:rPr lang="en-US" dirty="0" smtClean="0"/>
            </a:br>
            <a:r>
              <a:rPr lang="en-US" dirty="0" smtClean="0"/>
              <a:t>BAB XXVIII </a:t>
            </a:r>
            <a:r>
              <a:rPr lang="en-US" dirty="0" err="1" smtClean="0"/>
              <a:t>Pasal</a:t>
            </a:r>
            <a:r>
              <a:rPr lang="en-US" dirty="0" smtClean="0"/>
              <a:t> 97</a:t>
            </a:r>
            <a:br>
              <a:rPr lang="en-US" dirty="0" smtClean="0"/>
            </a:br>
            <a:r>
              <a:rPr lang="en-US" dirty="0" smtClean="0"/>
              <a:t>Status, </a:t>
            </a:r>
            <a:r>
              <a:rPr lang="en-US" dirty="0" err="1" smtClean="0"/>
              <a:t>Kedudukan</a:t>
            </a:r>
            <a:r>
              <a:rPr lang="en-US" dirty="0" smtClean="0"/>
              <a:t>, </a:t>
            </a:r>
            <a:r>
              <a:rPr lang="en-US" dirty="0" err="1" smtClean="0"/>
              <a:t>Tugas</a:t>
            </a:r>
            <a:r>
              <a:rPr lang="en-US" dirty="0" smtClean="0"/>
              <a:t> </a:t>
            </a:r>
            <a:r>
              <a:rPr lang="en-US" dirty="0" err="1" smtClean="0"/>
              <a:t>dan</a:t>
            </a:r>
            <a:r>
              <a:rPr lang="en-US" dirty="0" smtClean="0"/>
              <a:t> </a:t>
            </a:r>
            <a:r>
              <a:rPr lang="en-US" dirty="0" err="1" smtClean="0"/>
              <a:t>Wewenang</a:t>
            </a:r>
            <a:r>
              <a:rPr lang="id-ID" dirty="0" smtClean="0"/>
              <a:t/>
            </a:r>
            <a:br>
              <a:rPr lang="id-ID" dirty="0" smtClean="0"/>
            </a:br>
            <a:r>
              <a:rPr lang="id-ID" dirty="0" smtClean="0"/>
              <a:t/>
            </a:r>
            <a:br>
              <a:rPr lang="id-ID" dirty="0" smtClean="0"/>
            </a:br>
            <a:r>
              <a:rPr lang="id-ID" dirty="0" smtClean="0"/>
              <a:t>1. </a:t>
            </a:r>
            <a:r>
              <a:rPr lang="en-US" sz="3100" dirty="0" err="1" smtClean="0"/>
              <a:t>Dewan</a:t>
            </a:r>
            <a:r>
              <a:rPr lang="en-US" sz="3100" dirty="0" smtClean="0"/>
              <a:t> </a:t>
            </a:r>
            <a:r>
              <a:rPr lang="en-US" sz="3100" dirty="0" err="1" smtClean="0"/>
              <a:t>Kehormatan</a:t>
            </a:r>
            <a:r>
              <a:rPr lang="en-US" sz="3100" dirty="0" smtClean="0"/>
              <a:t> Guru Indonesia </a:t>
            </a:r>
            <a:r>
              <a:rPr lang="en-US" sz="3100" dirty="0" err="1" smtClean="0"/>
              <a:t>adalah</a:t>
            </a:r>
            <a:r>
              <a:rPr lang="en-US" sz="3100" dirty="0" smtClean="0"/>
              <a:t> </a:t>
            </a:r>
            <a:r>
              <a:rPr lang="en-US" sz="3100" dirty="0" err="1" smtClean="0"/>
              <a:t>kelengkapan</a:t>
            </a:r>
            <a:r>
              <a:rPr lang="en-US" sz="3100" dirty="0" smtClean="0"/>
              <a:t> </a:t>
            </a:r>
            <a:r>
              <a:rPr lang="en-US" sz="3100" dirty="0" err="1" smtClean="0"/>
              <a:t>organisasi</a:t>
            </a:r>
            <a:r>
              <a:rPr lang="en-US" sz="3100" dirty="0" smtClean="0"/>
              <a:t> yang </a:t>
            </a:r>
            <a:r>
              <a:rPr lang="en-US" sz="3100" dirty="0" err="1" smtClean="0"/>
              <a:t>bertugas</a:t>
            </a:r>
            <a:r>
              <a:rPr lang="en-US" sz="3100" dirty="0" smtClean="0"/>
              <a:t> </a:t>
            </a:r>
            <a:r>
              <a:rPr lang="en-US" sz="3100" dirty="0" err="1" smtClean="0"/>
              <a:t>menegakan</a:t>
            </a:r>
            <a:r>
              <a:rPr lang="en-US" sz="3100" dirty="0" smtClean="0"/>
              <a:t> </a:t>
            </a:r>
            <a:r>
              <a:rPr lang="en-US" sz="3100" dirty="0" err="1" smtClean="0"/>
              <a:t>Kode</a:t>
            </a:r>
            <a:r>
              <a:rPr lang="en-US" sz="3100" dirty="0" smtClean="0"/>
              <a:t> </a:t>
            </a:r>
            <a:r>
              <a:rPr lang="en-US" sz="3100" dirty="0" err="1" smtClean="0"/>
              <a:t>Etik</a:t>
            </a:r>
            <a:r>
              <a:rPr lang="en-US" sz="3100" dirty="0" smtClean="0"/>
              <a:t> Guru Indonesia</a:t>
            </a:r>
            <a:br>
              <a:rPr lang="en-US" sz="3100" dirty="0" smtClean="0"/>
            </a:br>
            <a:r>
              <a:rPr lang="id-ID" sz="3100" dirty="0" smtClean="0"/>
              <a:t>2. </a:t>
            </a:r>
            <a:r>
              <a:rPr lang="en-US" sz="3100" dirty="0" err="1" smtClean="0"/>
              <a:t>Dewan</a:t>
            </a:r>
            <a:r>
              <a:rPr lang="en-US" sz="3100" dirty="0" smtClean="0"/>
              <a:t> </a:t>
            </a:r>
            <a:r>
              <a:rPr lang="en-US" sz="3100" dirty="0" err="1" smtClean="0"/>
              <a:t>Kehormatan</a:t>
            </a:r>
            <a:r>
              <a:rPr lang="en-US" sz="3100" dirty="0" smtClean="0"/>
              <a:t> Guru Indonesia </a:t>
            </a:r>
            <a:r>
              <a:rPr lang="en-US" sz="3100" dirty="0" err="1" smtClean="0"/>
              <a:t>di</a:t>
            </a:r>
            <a:r>
              <a:rPr lang="en-US" sz="3100" dirty="0" smtClean="0"/>
              <a:t> </a:t>
            </a:r>
            <a:r>
              <a:rPr lang="en-US" sz="3100" dirty="0" err="1" smtClean="0"/>
              <a:t>bentuk</a:t>
            </a:r>
            <a:r>
              <a:rPr lang="en-US" sz="3100" dirty="0" smtClean="0"/>
              <a:t> </a:t>
            </a:r>
            <a:r>
              <a:rPr lang="en-US" sz="3100" dirty="0" err="1" smtClean="0"/>
              <a:t>di</a:t>
            </a:r>
            <a:r>
              <a:rPr lang="en-US" sz="3100" dirty="0" smtClean="0"/>
              <a:t> </a:t>
            </a:r>
            <a:r>
              <a:rPr lang="en-US" sz="3100" dirty="0" err="1" smtClean="0"/>
              <a:t>tingkat</a:t>
            </a:r>
            <a:r>
              <a:rPr lang="en-US" sz="3100" dirty="0" smtClean="0"/>
              <a:t> </a:t>
            </a:r>
            <a:r>
              <a:rPr lang="en-US" sz="3100" dirty="0" err="1" smtClean="0"/>
              <a:t>nasional</a:t>
            </a:r>
            <a:r>
              <a:rPr lang="en-US" sz="3100" dirty="0" smtClean="0"/>
              <a:t>, </a:t>
            </a:r>
            <a:r>
              <a:rPr lang="en-US" sz="3100" dirty="0" err="1" smtClean="0"/>
              <a:t>tingkat</a:t>
            </a:r>
            <a:r>
              <a:rPr lang="en-US" sz="3100" dirty="0" smtClean="0"/>
              <a:t> </a:t>
            </a:r>
            <a:r>
              <a:rPr lang="en-US" sz="3100" dirty="0" err="1" smtClean="0"/>
              <a:t>provinsi</a:t>
            </a:r>
            <a:r>
              <a:rPr lang="en-US" sz="3100" dirty="0" smtClean="0"/>
              <a:t>/</a:t>
            </a:r>
            <a:r>
              <a:rPr lang="en-US" sz="3100" dirty="0" err="1" smtClean="0"/>
              <a:t>daerah</a:t>
            </a:r>
            <a:r>
              <a:rPr lang="en-US" sz="3100" dirty="0" smtClean="0"/>
              <a:t> </a:t>
            </a:r>
            <a:r>
              <a:rPr lang="en-US" sz="3100" dirty="0" err="1" smtClean="0"/>
              <a:t>istimewa</a:t>
            </a:r>
            <a:r>
              <a:rPr lang="en-US" sz="3100" dirty="0" smtClean="0"/>
              <a:t> </a:t>
            </a:r>
            <a:r>
              <a:rPr lang="en-US" sz="3100" dirty="0" err="1" smtClean="0"/>
              <a:t>dan</a:t>
            </a:r>
            <a:r>
              <a:rPr lang="en-US" sz="3100" dirty="0" smtClean="0"/>
              <a:t> </a:t>
            </a:r>
            <a:r>
              <a:rPr lang="en-US" sz="3100" dirty="0" err="1" smtClean="0"/>
              <a:t>tingkat</a:t>
            </a:r>
            <a:r>
              <a:rPr lang="en-US" sz="3100" dirty="0" smtClean="0"/>
              <a:t> </a:t>
            </a:r>
            <a:r>
              <a:rPr lang="en-US" sz="3100" dirty="0" err="1" smtClean="0"/>
              <a:t>kabupaten</a:t>
            </a:r>
            <a:r>
              <a:rPr lang="en-US" sz="3100" dirty="0" smtClean="0"/>
              <a:t>/ </a:t>
            </a:r>
            <a:r>
              <a:rPr lang="en-US" sz="3100" dirty="0" err="1" smtClean="0"/>
              <a:t>kabupaten</a:t>
            </a:r>
            <a:r>
              <a:rPr lang="en-US" sz="3100" dirty="0" smtClean="0"/>
              <a:t> </a:t>
            </a:r>
            <a:r>
              <a:rPr lang="en-US" sz="3100" dirty="0" err="1" smtClean="0"/>
              <a:t>administrasi</a:t>
            </a:r>
            <a:r>
              <a:rPr lang="en-US" sz="3100" dirty="0" smtClean="0"/>
              <a:t>/</a:t>
            </a:r>
            <a:r>
              <a:rPr lang="en-US" sz="3100" dirty="0" err="1" smtClean="0"/>
              <a:t>kota</a:t>
            </a:r>
            <a:r>
              <a:rPr lang="en-US" sz="3100" dirty="0" smtClean="0"/>
              <a:t>/</a:t>
            </a:r>
            <a:r>
              <a:rPr lang="en-US" sz="3100" dirty="0" err="1" smtClean="0"/>
              <a:t>kota</a:t>
            </a:r>
            <a:r>
              <a:rPr lang="en-US" sz="3100" dirty="0" smtClean="0"/>
              <a:t> </a:t>
            </a:r>
            <a:r>
              <a:rPr lang="en-US" sz="3100" dirty="0" err="1" smtClean="0"/>
              <a:t>administrasi</a:t>
            </a:r>
            <a:r>
              <a:rPr lang="en-US" sz="3100" dirty="0" smtClean="0"/>
              <a:t/>
            </a:r>
            <a:br>
              <a:rPr lang="en-US" sz="3100" dirty="0" smtClean="0"/>
            </a:br>
            <a:endParaRPr lang="en-US" sz="3100" dirty="0"/>
          </a:p>
        </p:txBody>
      </p:sp>
    </p:spTree>
    <p:extLst>
      <p:ext uri="{BB962C8B-B14F-4D97-AF65-F5344CB8AC3E}">
        <p14:creationId xmlns="" xmlns:p14="http://schemas.microsoft.com/office/powerpoint/2010/main" val="629772009"/>
      </p:ext>
    </p:extLst>
  </p:cSld>
  <p:clrMapOvr>
    <a:masterClrMapping/>
  </p:clrMapOvr>
  <p:transition spd="med">
    <p:wipe dir="d"/>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2057399" cy="1162050"/>
          </a:xfrm>
        </p:spPr>
        <p:txBody>
          <a:bodyPr/>
          <a:lstStyle/>
          <a:p>
            <a:r>
              <a:rPr lang="id-ID" sz="2800" dirty="0" smtClean="0"/>
              <a:t>Lanjutan</a:t>
            </a:r>
            <a:endParaRPr lang="id-ID" sz="2800" dirty="0"/>
          </a:p>
        </p:txBody>
      </p:sp>
      <p:sp>
        <p:nvSpPr>
          <p:cNvPr id="3" name="Content Placeholder 2"/>
          <p:cNvSpPr>
            <a:spLocks noGrp="1"/>
          </p:cNvSpPr>
          <p:nvPr>
            <p:ph idx="1"/>
          </p:nvPr>
        </p:nvSpPr>
        <p:spPr>
          <a:xfrm>
            <a:off x="2581835" y="273050"/>
            <a:ext cx="6104965" cy="5853113"/>
          </a:xfrm>
        </p:spPr>
        <p:txBody>
          <a:bodyPr/>
          <a:lstStyle/>
          <a:p>
            <a:pPr>
              <a:buNone/>
            </a:pPr>
            <a:r>
              <a:rPr lang="id-ID" dirty="0" smtClean="0"/>
              <a:t>3.</a:t>
            </a:r>
            <a:r>
              <a:rPr lang="en-US" sz="2800" dirty="0" err="1" smtClean="0"/>
              <a:t>Fungsi</a:t>
            </a:r>
            <a:r>
              <a:rPr lang="en-US" sz="2800" dirty="0" smtClean="0"/>
              <a:t> </a:t>
            </a:r>
            <a:r>
              <a:rPr lang="en-US" sz="2800" dirty="0" err="1" smtClean="0"/>
              <a:t>dan</a:t>
            </a:r>
            <a:r>
              <a:rPr lang="en-US" sz="2800" dirty="0" smtClean="0"/>
              <a:t> </a:t>
            </a:r>
            <a:r>
              <a:rPr lang="en-US" sz="2800" dirty="0" err="1" smtClean="0"/>
              <a:t>tugas</a:t>
            </a:r>
            <a:r>
              <a:rPr lang="en-US" sz="2800" dirty="0" smtClean="0"/>
              <a:t> </a:t>
            </a:r>
            <a:r>
              <a:rPr lang="en-US" sz="2800" dirty="0" err="1" smtClean="0"/>
              <a:t>Dewan</a:t>
            </a:r>
            <a:r>
              <a:rPr lang="en-US" sz="2800" dirty="0" smtClean="0"/>
              <a:t> </a:t>
            </a:r>
            <a:r>
              <a:rPr lang="en-US" sz="2800" dirty="0" err="1" smtClean="0"/>
              <a:t>Kehormatan</a:t>
            </a:r>
            <a:r>
              <a:rPr lang="en-US" sz="2800" dirty="0" smtClean="0"/>
              <a:t> Guru Indonesia </a:t>
            </a:r>
            <a:r>
              <a:rPr lang="en-US" sz="2800" dirty="0" err="1" smtClean="0"/>
              <a:t>di</a:t>
            </a:r>
            <a:r>
              <a:rPr lang="en-US" sz="2800" dirty="0" smtClean="0"/>
              <a:t> </a:t>
            </a:r>
            <a:r>
              <a:rPr lang="en-US" sz="2800" dirty="0" err="1" smtClean="0"/>
              <a:t>tingkat</a:t>
            </a:r>
            <a:r>
              <a:rPr lang="en-US" sz="2800" dirty="0" smtClean="0"/>
              <a:t> </a:t>
            </a:r>
            <a:r>
              <a:rPr lang="en-US" sz="2800" dirty="0" err="1" smtClean="0"/>
              <a:t>cabang</a:t>
            </a:r>
            <a:r>
              <a:rPr lang="en-US" sz="2800" dirty="0" smtClean="0"/>
              <a:t>/</a:t>
            </a:r>
            <a:r>
              <a:rPr lang="en-US" sz="2800" dirty="0" err="1" smtClean="0"/>
              <a:t>cabang</a:t>
            </a:r>
            <a:r>
              <a:rPr lang="en-US" sz="2800" dirty="0" smtClean="0"/>
              <a:t> </a:t>
            </a:r>
            <a:r>
              <a:rPr lang="en-US" sz="2800" dirty="0" err="1" smtClean="0"/>
              <a:t>khusus</a:t>
            </a:r>
            <a:r>
              <a:rPr lang="en-US" sz="2800" dirty="0" smtClean="0"/>
              <a:t> </a:t>
            </a:r>
            <a:r>
              <a:rPr lang="en-US" sz="2800" dirty="0" err="1" smtClean="0"/>
              <a:t>dan</a:t>
            </a:r>
            <a:r>
              <a:rPr lang="en-US" sz="2800" dirty="0" smtClean="0"/>
              <a:t> ranting/ranting </a:t>
            </a:r>
            <a:r>
              <a:rPr lang="en-US" sz="2800" dirty="0" err="1" smtClean="0"/>
              <a:t>khusus</a:t>
            </a:r>
            <a:r>
              <a:rPr lang="en-US" sz="2800" dirty="0" smtClean="0"/>
              <a:t> </a:t>
            </a:r>
            <a:r>
              <a:rPr lang="en-US" sz="2800" dirty="0" err="1" smtClean="0"/>
              <a:t>menjadi</a:t>
            </a:r>
            <a:r>
              <a:rPr lang="en-US" sz="2800" dirty="0" smtClean="0"/>
              <a:t> </a:t>
            </a:r>
            <a:r>
              <a:rPr lang="en-US" sz="2800" dirty="0" err="1" smtClean="0"/>
              <a:t>tanggung</a:t>
            </a:r>
            <a:r>
              <a:rPr lang="en-US" sz="2800" dirty="0" smtClean="0"/>
              <a:t> </a:t>
            </a:r>
            <a:r>
              <a:rPr lang="en-US" sz="2800" dirty="0" err="1" smtClean="0"/>
              <a:t>jawab</a:t>
            </a:r>
            <a:r>
              <a:rPr lang="en-US" sz="2800" dirty="0" smtClean="0"/>
              <a:t> </a:t>
            </a:r>
            <a:r>
              <a:rPr lang="en-US" sz="2800" dirty="0" err="1" smtClean="0"/>
              <a:t>pengurus</a:t>
            </a:r>
            <a:r>
              <a:rPr lang="en-US" sz="2800" dirty="0" smtClean="0"/>
              <a:t> </a:t>
            </a:r>
            <a:r>
              <a:rPr lang="en-US" sz="2800" dirty="0" err="1" smtClean="0"/>
              <a:t>kabupaten</a:t>
            </a:r>
            <a:r>
              <a:rPr lang="en-US" sz="2800" dirty="0" smtClean="0"/>
              <a:t>/ </a:t>
            </a:r>
            <a:r>
              <a:rPr lang="en-US" sz="2800" dirty="0" err="1" smtClean="0"/>
              <a:t>kabupaten</a:t>
            </a:r>
            <a:r>
              <a:rPr lang="en-US" sz="2800" dirty="0" smtClean="0"/>
              <a:t> </a:t>
            </a:r>
            <a:r>
              <a:rPr lang="en-US" sz="2800" dirty="0" err="1" smtClean="0"/>
              <a:t>administrasi</a:t>
            </a:r>
            <a:r>
              <a:rPr lang="en-US" sz="2800" dirty="0" smtClean="0"/>
              <a:t>/</a:t>
            </a:r>
            <a:r>
              <a:rPr lang="en-US" sz="2800" dirty="0" err="1" smtClean="0"/>
              <a:t>kota</a:t>
            </a:r>
            <a:r>
              <a:rPr lang="en-US" sz="2800" dirty="0" smtClean="0"/>
              <a:t>/</a:t>
            </a:r>
            <a:r>
              <a:rPr lang="en-US" sz="2800" dirty="0" err="1" smtClean="0"/>
              <a:t>kota</a:t>
            </a:r>
            <a:r>
              <a:rPr lang="en-US" sz="2800" dirty="0" smtClean="0"/>
              <a:t> </a:t>
            </a:r>
            <a:r>
              <a:rPr lang="en-US" sz="2800" dirty="0" err="1" smtClean="0"/>
              <a:t>administrasi</a:t>
            </a:r>
            <a:endParaRPr lang="en-US" sz="2800" dirty="0" smtClean="0"/>
          </a:p>
          <a:p>
            <a:pPr>
              <a:buNone/>
            </a:pPr>
            <a:r>
              <a:rPr lang="id-ID" sz="2800" dirty="0" smtClean="0"/>
              <a:t>4. </a:t>
            </a:r>
            <a:r>
              <a:rPr lang="en-US" sz="2800" dirty="0" err="1" smtClean="0"/>
              <a:t>Dewan</a:t>
            </a:r>
            <a:r>
              <a:rPr lang="en-US" sz="2800" dirty="0" smtClean="0"/>
              <a:t> </a:t>
            </a:r>
            <a:r>
              <a:rPr lang="en-US" sz="2800" dirty="0" err="1" smtClean="0"/>
              <a:t>kehormatan</a:t>
            </a:r>
            <a:r>
              <a:rPr lang="en-US" sz="2800" dirty="0" smtClean="0"/>
              <a:t> Guru Indonesia </a:t>
            </a:r>
            <a:r>
              <a:rPr lang="en-US" sz="2800" dirty="0" err="1" smtClean="0"/>
              <a:t>memberikan</a:t>
            </a:r>
            <a:r>
              <a:rPr lang="en-US" sz="2800" dirty="0" smtClean="0"/>
              <a:t> saran, </a:t>
            </a:r>
            <a:r>
              <a:rPr lang="en-US" sz="2800" dirty="0" err="1" smtClean="0"/>
              <a:t>pendapat</a:t>
            </a:r>
            <a:r>
              <a:rPr lang="en-US" sz="2800" dirty="0" smtClean="0"/>
              <a:t> </a:t>
            </a:r>
            <a:r>
              <a:rPr lang="en-US" sz="2800" dirty="0" err="1" smtClean="0"/>
              <a:t>dan</a:t>
            </a:r>
            <a:r>
              <a:rPr lang="en-US" sz="2800" dirty="0" smtClean="0"/>
              <a:t> </a:t>
            </a:r>
            <a:r>
              <a:rPr lang="en-US" sz="2800" dirty="0" err="1" smtClean="0"/>
              <a:t>pertimbangan</a:t>
            </a:r>
            <a:r>
              <a:rPr lang="en-US" sz="2800" dirty="0" smtClean="0"/>
              <a:t> </a:t>
            </a:r>
            <a:r>
              <a:rPr lang="en-US" sz="2800" dirty="0" err="1" smtClean="0"/>
              <a:t>kepada</a:t>
            </a:r>
            <a:r>
              <a:rPr lang="en-US" sz="2800" dirty="0" smtClean="0"/>
              <a:t> </a:t>
            </a:r>
            <a:r>
              <a:rPr lang="en-US" sz="2800" dirty="0" err="1" smtClean="0"/>
              <a:t>Badan</a:t>
            </a:r>
            <a:r>
              <a:rPr lang="en-US" sz="2800" dirty="0" smtClean="0"/>
              <a:t> </a:t>
            </a:r>
            <a:r>
              <a:rPr lang="en-US" sz="2800" dirty="0" err="1" smtClean="0"/>
              <a:t>Pimpinan</a:t>
            </a:r>
            <a:r>
              <a:rPr lang="en-US" sz="2800" dirty="0" smtClean="0"/>
              <a:t> </a:t>
            </a:r>
            <a:r>
              <a:rPr lang="en-US" sz="2800" dirty="0" err="1" smtClean="0"/>
              <a:t>Organisasi</a:t>
            </a:r>
            <a:r>
              <a:rPr lang="en-US" sz="2800" dirty="0" smtClean="0"/>
              <a:t> yang </a:t>
            </a:r>
            <a:r>
              <a:rPr lang="en-US" sz="2800" dirty="0" err="1" smtClean="0"/>
              <a:t>membentuknya</a:t>
            </a:r>
            <a:r>
              <a:rPr lang="en-US" sz="2800" dirty="0" smtClean="0"/>
              <a:t> </a:t>
            </a:r>
            <a:r>
              <a:rPr lang="en-US" sz="2800" dirty="0" err="1" smtClean="0"/>
              <a:t>tentang</a:t>
            </a:r>
            <a:r>
              <a:rPr lang="en-US" sz="2800" dirty="0" smtClean="0"/>
              <a:t> :</a:t>
            </a:r>
          </a:p>
          <a:p>
            <a:endParaRPr lang="id-ID" dirty="0"/>
          </a:p>
        </p:txBody>
      </p:sp>
      <p:sp>
        <p:nvSpPr>
          <p:cNvPr id="4" name="Text Placeholder 3"/>
          <p:cNvSpPr>
            <a:spLocks noGrp="1"/>
          </p:cNvSpPr>
          <p:nvPr>
            <p:ph type="body" sz="half" idx="2"/>
          </p:nvPr>
        </p:nvSpPr>
        <p:spPr>
          <a:xfrm>
            <a:off x="457201" y="1435100"/>
            <a:ext cx="2057399" cy="4691063"/>
          </a:xfrm>
        </p:spPr>
        <p:txBody>
          <a:bodyPr/>
          <a:lstStyle/>
          <a:p>
            <a:endParaRPr lang="id-ID" dirty="0"/>
          </a:p>
        </p:txBody>
      </p:sp>
    </p:spTree>
  </p:cSld>
  <p:clrMapOvr>
    <a:masterClrMapping/>
  </p:clrMapOvr>
  <p:transition spd="med">
    <p:wipe dir="d"/>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385856"/>
          </a:xfrm>
        </p:spPr>
        <p:txBody>
          <a:bodyPr/>
          <a:lstStyle/>
          <a:p>
            <a:r>
              <a:rPr lang="id-ID" dirty="0" smtClean="0"/>
              <a:t>Lanjutan</a:t>
            </a:r>
            <a:endParaRPr lang="id-ID" dirty="0"/>
          </a:p>
        </p:txBody>
      </p:sp>
      <p:sp>
        <p:nvSpPr>
          <p:cNvPr id="3" name="Content Placeholder 2"/>
          <p:cNvSpPr>
            <a:spLocks noGrp="1"/>
          </p:cNvSpPr>
          <p:nvPr>
            <p:ph idx="1"/>
          </p:nvPr>
        </p:nvSpPr>
        <p:spPr>
          <a:xfrm>
            <a:off x="430306" y="806824"/>
            <a:ext cx="8511988" cy="5795682"/>
          </a:xfrm>
        </p:spPr>
        <p:txBody>
          <a:bodyPr/>
          <a:lstStyle/>
          <a:p>
            <a:pPr marL="268288" lvl="1" indent="-268288"/>
            <a:r>
              <a:rPr lang="en-US" sz="2400" dirty="0" err="1" smtClean="0"/>
              <a:t>Pelanggaran</a:t>
            </a:r>
            <a:r>
              <a:rPr lang="en-US" sz="2400" dirty="0" smtClean="0"/>
              <a:t> </a:t>
            </a:r>
            <a:r>
              <a:rPr lang="en-US" sz="2400" dirty="0" err="1" smtClean="0"/>
              <a:t>Kode</a:t>
            </a:r>
            <a:r>
              <a:rPr lang="en-US" sz="2400" dirty="0" smtClean="0"/>
              <a:t> </a:t>
            </a:r>
            <a:r>
              <a:rPr lang="en-US" sz="2400" dirty="0" err="1" smtClean="0"/>
              <a:t>Etik</a:t>
            </a:r>
            <a:r>
              <a:rPr lang="en-US" sz="2400" dirty="0" smtClean="0"/>
              <a:t> Guru Indonesia yang </a:t>
            </a:r>
            <a:r>
              <a:rPr lang="en-US" sz="2400" dirty="0" err="1" smtClean="0"/>
              <a:t>dilakukan</a:t>
            </a:r>
            <a:r>
              <a:rPr lang="en-US" sz="2400" dirty="0" smtClean="0"/>
              <a:t> </a:t>
            </a:r>
            <a:r>
              <a:rPr lang="en-US" sz="2400" dirty="0" err="1" smtClean="0"/>
              <a:t>baik</a:t>
            </a:r>
            <a:r>
              <a:rPr lang="en-US" sz="2400" dirty="0" smtClean="0"/>
              <a:t> </a:t>
            </a:r>
            <a:r>
              <a:rPr lang="en-US" sz="2400" dirty="0" err="1" smtClean="0"/>
              <a:t>oleh</a:t>
            </a:r>
            <a:r>
              <a:rPr lang="en-US" sz="2400" dirty="0" smtClean="0"/>
              <a:t> </a:t>
            </a:r>
            <a:r>
              <a:rPr lang="en-US" sz="2400" dirty="0" err="1" smtClean="0"/>
              <a:t>pengurus</a:t>
            </a:r>
            <a:r>
              <a:rPr lang="en-US" sz="2400" dirty="0" smtClean="0"/>
              <a:t> </a:t>
            </a:r>
            <a:r>
              <a:rPr lang="en-US" sz="2400" dirty="0" err="1" smtClean="0"/>
              <a:t>maupun</a:t>
            </a:r>
            <a:r>
              <a:rPr lang="en-US" sz="2400" dirty="0" smtClean="0"/>
              <a:t> </a:t>
            </a:r>
            <a:r>
              <a:rPr lang="en-US" sz="2400" dirty="0" err="1" smtClean="0"/>
              <a:t>oleh</a:t>
            </a:r>
            <a:r>
              <a:rPr lang="en-US" sz="2400" dirty="0" smtClean="0"/>
              <a:t> </a:t>
            </a:r>
            <a:r>
              <a:rPr lang="en-US" sz="2400" dirty="0" err="1" smtClean="0"/>
              <a:t>anggota</a:t>
            </a:r>
            <a:r>
              <a:rPr lang="en-US" sz="2400" dirty="0" smtClean="0"/>
              <a:t> </a:t>
            </a:r>
            <a:r>
              <a:rPr lang="en-US" sz="2400" dirty="0" err="1" smtClean="0"/>
              <a:t>sesuai</a:t>
            </a:r>
            <a:r>
              <a:rPr lang="en-US" sz="2400" dirty="0" smtClean="0"/>
              <a:t> </a:t>
            </a:r>
            <a:r>
              <a:rPr lang="en-US" sz="2400" dirty="0" err="1" smtClean="0"/>
              <a:t>dengan</a:t>
            </a:r>
            <a:r>
              <a:rPr lang="en-US" sz="2400" dirty="0" smtClean="0"/>
              <a:t> </a:t>
            </a:r>
            <a:r>
              <a:rPr lang="en-US" sz="2400" dirty="0" err="1" smtClean="0"/>
              <a:t>tingkatannya</a:t>
            </a:r>
            <a:r>
              <a:rPr lang="en-US" sz="2400" dirty="0" smtClean="0"/>
              <a:t> </a:t>
            </a:r>
            <a:r>
              <a:rPr lang="en-US" sz="2400" dirty="0" err="1" smtClean="0"/>
              <a:t>tentang</a:t>
            </a:r>
            <a:r>
              <a:rPr lang="en-US" sz="2400" dirty="0" smtClean="0"/>
              <a:t> </a:t>
            </a:r>
            <a:r>
              <a:rPr lang="en-US" sz="2400" dirty="0" err="1" smtClean="0"/>
              <a:t>tindakan</a:t>
            </a:r>
            <a:r>
              <a:rPr lang="en-US" sz="2400" dirty="0" smtClean="0"/>
              <a:t> yang </a:t>
            </a:r>
            <a:r>
              <a:rPr lang="en-US" sz="2400" dirty="0" err="1" smtClean="0"/>
              <a:t>dijatuhkan</a:t>
            </a:r>
            <a:r>
              <a:rPr lang="en-US" sz="2400" dirty="0" smtClean="0"/>
              <a:t> </a:t>
            </a:r>
            <a:r>
              <a:rPr lang="en-US" sz="2400" dirty="0" err="1" smtClean="0"/>
              <a:t>terhadap</a:t>
            </a:r>
            <a:r>
              <a:rPr lang="en-US" sz="2400" dirty="0" smtClean="0"/>
              <a:t> </a:t>
            </a:r>
            <a:r>
              <a:rPr lang="en-US" sz="2400" dirty="0" err="1" smtClean="0"/>
              <a:t>pelanggaran</a:t>
            </a:r>
            <a:r>
              <a:rPr lang="en-US" sz="2400" dirty="0" smtClean="0"/>
              <a:t> </a:t>
            </a:r>
            <a:r>
              <a:rPr lang="en-US" sz="2400" dirty="0" err="1" smtClean="0"/>
              <a:t>kode</a:t>
            </a:r>
            <a:r>
              <a:rPr lang="en-US" sz="2400" dirty="0" smtClean="0"/>
              <a:t> </a:t>
            </a:r>
            <a:r>
              <a:rPr lang="en-US" sz="2400" dirty="0" err="1" smtClean="0"/>
              <a:t>etik</a:t>
            </a:r>
            <a:r>
              <a:rPr lang="en-US" sz="2400" dirty="0" smtClean="0"/>
              <a:t> </a:t>
            </a:r>
            <a:r>
              <a:rPr lang="en-US" sz="2400" dirty="0" err="1" smtClean="0"/>
              <a:t>dan</a:t>
            </a:r>
            <a:endParaRPr lang="en-US" sz="2400" dirty="0" smtClean="0"/>
          </a:p>
          <a:p>
            <a:pPr marL="268288" lvl="1" indent="-268288"/>
            <a:r>
              <a:rPr lang="en-US" sz="2400" dirty="0" err="1" smtClean="0"/>
              <a:t>Koordinasi</a:t>
            </a:r>
            <a:r>
              <a:rPr lang="en-US" sz="2400" dirty="0" smtClean="0"/>
              <a:t> </a:t>
            </a:r>
            <a:r>
              <a:rPr lang="en-US" sz="2400" dirty="0" err="1" smtClean="0"/>
              <a:t>dengan</a:t>
            </a:r>
            <a:r>
              <a:rPr lang="en-US" sz="2400" dirty="0" smtClean="0"/>
              <a:t> </a:t>
            </a:r>
            <a:r>
              <a:rPr lang="en-US" sz="2400" dirty="0" err="1" smtClean="0"/>
              <a:t>mitra</a:t>
            </a:r>
            <a:r>
              <a:rPr lang="en-US" sz="2400" dirty="0" smtClean="0"/>
              <a:t> </a:t>
            </a:r>
            <a:r>
              <a:rPr lang="en-US" sz="2400" dirty="0" err="1" smtClean="0"/>
              <a:t>organisasi</a:t>
            </a:r>
            <a:r>
              <a:rPr lang="en-US" sz="2400" dirty="0" smtClean="0"/>
              <a:t> </a:t>
            </a:r>
            <a:r>
              <a:rPr lang="en-US" sz="2400" dirty="0" err="1" smtClean="0"/>
              <a:t>di</a:t>
            </a:r>
            <a:r>
              <a:rPr lang="en-US" sz="2400" dirty="0" smtClean="0"/>
              <a:t> </a:t>
            </a:r>
            <a:r>
              <a:rPr lang="en-US" sz="2400" dirty="0" err="1" smtClean="0"/>
              <a:t>bidang</a:t>
            </a:r>
            <a:r>
              <a:rPr lang="en-US" sz="2400" dirty="0" smtClean="0"/>
              <a:t> </a:t>
            </a:r>
            <a:r>
              <a:rPr lang="en-US" sz="2400" dirty="0" err="1" smtClean="0"/>
              <a:t>penegakan</a:t>
            </a:r>
            <a:r>
              <a:rPr lang="en-US" sz="2400" dirty="0" smtClean="0"/>
              <a:t> </a:t>
            </a:r>
            <a:r>
              <a:rPr lang="en-US" sz="2400" dirty="0" err="1" smtClean="0"/>
              <a:t>serta</a:t>
            </a:r>
            <a:r>
              <a:rPr lang="en-US" sz="2400" dirty="0" smtClean="0"/>
              <a:t> </a:t>
            </a:r>
            <a:r>
              <a:rPr lang="en-US" sz="2400" dirty="0" err="1" smtClean="0"/>
              <a:t>kode</a:t>
            </a:r>
            <a:r>
              <a:rPr lang="en-US" sz="2400" dirty="0" smtClean="0"/>
              <a:t> </a:t>
            </a:r>
            <a:r>
              <a:rPr lang="en-US" sz="2400" dirty="0" err="1" smtClean="0"/>
              <a:t>etik</a:t>
            </a:r>
            <a:r>
              <a:rPr lang="en-US" sz="2400" dirty="0" smtClean="0"/>
              <a:t> guru</a:t>
            </a:r>
            <a:endParaRPr lang="id-ID" sz="2400" dirty="0" smtClean="0"/>
          </a:p>
          <a:p>
            <a:pPr marL="268288" lvl="1" indent="-268288"/>
            <a:r>
              <a:rPr lang="en-US" sz="2400" dirty="0" err="1" smtClean="0"/>
              <a:t>Susunan</a:t>
            </a:r>
            <a:r>
              <a:rPr lang="en-US" sz="2400" dirty="0" smtClean="0"/>
              <a:t> </a:t>
            </a:r>
            <a:r>
              <a:rPr lang="en-US" sz="2400" dirty="0" err="1" smtClean="0"/>
              <a:t>keanggotaan</a:t>
            </a:r>
            <a:r>
              <a:rPr lang="en-US" sz="2400" dirty="0" smtClean="0"/>
              <a:t> </a:t>
            </a:r>
            <a:r>
              <a:rPr lang="en-US" sz="2400" dirty="0" err="1" smtClean="0"/>
              <a:t>Dewan</a:t>
            </a:r>
            <a:r>
              <a:rPr lang="en-US" sz="2400" dirty="0" smtClean="0"/>
              <a:t> </a:t>
            </a:r>
            <a:r>
              <a:rPr lang="en-US" sz="2400" dirty="0" err="1" smtClean="0"/>
              <a:t>Kehormatan</a:t>
            </a:r>
            <a:r>
              <a:rPr lang="en-US" sz="2400" dirty="0" smtClean="0"/>
              <a:t> Guru Indonesia </a:t>
            </a:r>
            <a:r>
              <a:rPr lang="en-US" sz="2400" dirty="0" err="1" smtClean="0"/>
              <a:t>terdiri</a:t>
            </a:r>
            <a:r>
              <a:rPr lang="en-US" sz="2400" dirty="0" smtClean="0"/>
              <a:t> </a:t>
            </a:r>
            <a:r>
              <a:rPr lang="en-US" sz="2400" dirty="0" err="1" smtClean="0"/>
              <a:t>atas</a:t>
            </a:r>
            <a:r>
              <a:rPr lang="en-US" sz="2400" dirty="0" smtClean="0"/>
              <a:t> </a:t>
            </a:r>
            <a:r>
              <a:rPr lang="en-US" sz="2400" dirty="0" err="1" smtClean="0"/>
              <a:t>unsur</a:t>
            </a:r>
            <a:r>
              <a:rPr lang="en-US" sz="2400" dirty="0" smtClean="0"/>
              <a:t> </a:t>
            </a:r>
            <a:r>
              <a:rPr lang="en-US" sz="2400" dirty="0" err="1" smtClean="0"/>
              <a:t>dewan</a:t>
            </a:r>
            <a:r>
              <a:rPr lang="en-US" sz="2400" dirty="0" smtClean="0"/>
              <a:t> </a:t>
            </a:r>
            <a:r>
              <a:rPr lang="en-US" sz="2400" dirty="0" err="1" smtClean="0"/>
              <a:t>penasihat</a:t>
            </a:r>
            <a:r>
              <a:rPr lang="en-US" sz="2400" dirty="0" smtClean="0"/>
              <a:t>, </a:t>
            </a:r>
            <a:r>
              <a:rPr lang="en-US" sz="2400" dirty="0" err="1" smtClean="0"/>
              <a:t>unsur</a:t>
            </a:r>
            <a:r>
              <a:rPr lang="en-US" sz="2400" dirty="0" smtClean="0"/>
              <a:t> </a:t>
            </a:r>
            <a:r>
              <a:rPr lang="en-US" sz="2400" dirty="0" err="1" smtClean="0"/>
              <a:t>badan</a:t>
            </a:r>
            <a:r>
              <a:rPr lang="en-US" sz="2400" dirty="0" smtClean="0"/>
              <a:t> </a:t>
            </a:r>
            <a:r>
              <a:rPr lang="en-US" sz="2400" dirty="0" err="1" smtClean="0"/>
              <a:t>pimpinan</a:t>
            </a:r>
            <a:r>
              <a:rPr lang="en-US" sz="2400" dirty="0" smtClean="0"/>
              <a:t> </a:t>
            </a:r>
            <a:r>
              <a:rPr lang="en-US" sz="2400" dirty="0" err="1" smtClean="0"/>
              <a:t>organisasi</a:t>
            </a:r>
            <a:r>
              <a:rPr lang="en-US" sz="2400" dirty="0" smtClean="0"/>
              <a:t>, </a:t>
            </a:r>
            <a:r>
              <a:rPr lang="en-US" sz="2400" dirty="0" err="1" smtClean="0"/>
              <a:t>unsur</a:t>
            </a:r>
            <a:r>
              <a:rPr lang="en-US" sz="2400" dirty="0" smtClean="0"/>
              <a:t> </a:t>
            </a:r>
            <a:r>
              <a:rPr lang="en-US" sz="2400" dirty="0" err="1" smtClean="0"/>
              <a:t>Himpunan</a:t>
            </a:r>
            <a:r>
              <a:rPr lang="en-US" sz="2400" dirty="0" smtClean="0"/>
              <a:t>/</a:t>
            </a:r>
            <a:r>
              <a:rPr lang="en-US" sz="2400" dirty="0" err="1" smtClean="0"/>
              <a:t>Ikatan</a:t>
            </a:r>
            <a:r>
              <a:rPr lang="en-US" sz="2400" dirty="0" smtClean="0"/>
              <a:t>/</a:t>
            </a:r>
            <a:r>
              <a:rPr lang="en-US" sz="2400" dirty="0" err="1" smtClean="0"/>
              <a:t>Asosiasi</a:t>
            </a:r>
            <a:r>
              <a:rPr lang="en-US" sz="2400" dirty="0" smtClean="0"/>
              <a:t> </a:t>
            </a:r>
            <a:r>
              <a:rPr lang="en-US" sz="2400" dirty="0" err="1" smtClean="0"/>
              <a:t>Profesi</a:t>
            </a:r>
            <a:r>
              <a:rPr lang="en-US" sz="2400" dirty="0" smtClean="0"/>
              <a:t> </a:t>
            </a:r>
            <a:r>
              <a:rPr lang="en-US" sz="2400" dirty="0" err="1" smtClean="0"/>
              <a:t>dan</a:t>
            </a:r>
            <a:r>
              <a:rPr lang="en-US" sz="2400" dirty="0" smtClean="0"/>
              <a:t> </a:t>
            </a:r>
            <a:r>
              <a:rPr lang="en-US" sz="2400" dirty="0" err="1" smtClean="0"/>
              <a:t>keahlian</a:t>
            </a:r>
            <a:r>
              <a:rPr lang="en-US" sz="2400" dirty="0" smtClean="0"/>
              <a:t> </a:t>
            </a:r>
            <a:r>
              <a:rPr lang="en-US" sz="2400" dirty="0" err="1" smtClean="0"/>
              <a:t>sejenis</a:t>
            </a:r>
            <a:r>
              <a:rPr lang="en-US" sz="2400" dirty="0" smtClean="0"/>
              <a:t> </a:t>
            </a:r>
            <a:r>
              <a:rPr lang="en-US" sz="2400" dirty="0" err="1" smtClean="0"/>
              <a:t>dan</a:t>
            </a:r>
            <a:r>
              <a:rPr lang="en-US" sz="2400" dirty="0" smtClean="0"/>
              <a:t> </a:t>
            </a:r>
            <a:r>
              <a:rPr lang="en-US" sz="2400" dirty="0" err="1" smtClean="0"/>
              <a:t>unsur-unsur</a:t>
            </a:r>
            <a:r>
              <a:rPr lang="en-US" sz="2400" dirty="0" smtClean="0"/>
              <a:t> </a:t>
            </a:r>
            <a:r>
              <a:rPr lang="en-US" sz="2400" dirty="0" err="1" smtClean="0"/>
              <a:t>keahlian</a:t>
            </a:r>
            <a:r>
              <a:rPr lang="en-US" sz="2400" dirty="0" smtClean="0"/>
              <a:t> </a:t>
            </a:r>
            <a:r>
              <a:rPr lang="en-US" sz="2400" dirty="0" err="1" smtClean="0"/>
              <a:t>lainya</a:t>
            </a:r>
            <a:r>
              <a:rPr lang="en-US" sz="2400" dirty="0" smtClean="0"/>
              <a:t> </a:t>
            </a:r>
            <a:r>
              <a:rPr lang="en-US" sz="2400" dirty="0" err="1" smtClean="0"/>
              <a:t>sesuai</a:t>
            </a:r>
            <a:r>
              <a:rPr lang="en-US" sz="2400" dirty="0" smtClean="0"/>
              <a:t> </a:t>
            </a:r>
            <a:r>
              <a:rPr lang="en-US" sz="2400" dirty="0" err="1" smtClean="0"/>
              <a:t>dengan</a:t>
            </a:r>
            <a:r>
              <a:rPr lang="en-US" sz="2400" dirty="0" smtClean="0"/>
              <a:t> </a:t>
            </a:r>
            <a:r>
              <a:rPr lang="en-US" sz="2400" dirty="0" err="1" smtClean="0"/>
              <a:t>keperluan</a:t>
            </a:r>
            <a:endParaRPr lang="id-ID" sz="2400" dirty="0" smtClean="0"/>
          </a:p>
          <a:p>
            <a:pPr marL="268288" lvl="1" indent="-268288"/>
            <a:r>
              <a:rPr lang="en-US" sz="2400" dirty="0" smtClean="0"/>
              <a:t>Tata </a:t>
            </a:r>
            <a:r>
              <a:rPr lang="en-US" sz="2400" dirty="0" err="1" smtClean="0"/>
              <a:t>cara</a:t>
            </a:r>
            <a:r>
              <a:rPr lang="en-US" sz="2400" dirty="0" smtClean="0"/>
              <a:t>, </a:t>
            </a:r>
            <a:r>
              <a:rPr lang="en-US" sz="2400" dirty="0" err="1" smtClean="0"/>
              <a:t>tugas</a:t>
            </a:r>
            <a:r>
              <a:rPr lang="en-US" sz="2400" dirty="0" smtClean="0"/>
              <a:t>, </a:t>
            </a:r>
            <a:r>
              <a:rPr lang="en-US" sz="2400" dirty="0" err="1" smtClean="0"/>
              <a:t>wewenang</a:t>
            </a:r>
            <a:r>
              <a:rPr lang="en-US" sz="2400" dirty="0" smtClean="0"/>
              <a:t> </a:t>
            </a:r>
            <a:r>
              <a:rPr lang="en-US" sz="2400" dirty="0" err="1" smtClean="0"/>
              <a:t>dan</a:t>
            </a:r>
            <a:r>
              <a:rPr lang="en-US" sz="2400" dirty="0" smtClean="0"/>
              <a:t> </a:t>
            </a:r>
            <a:r>
              <a:rPr lang="en-US" sz="2400" dirty="0" err="1" smtClean="0"/>
              <a:t>mekanisme</a:t>
            </a:r>
            <a:r>
              <a:rPr lang="en-US" sz="2400" dirty="0" smtClean="0"/>
              <a:t> </a:t>
            </a:r>
            <a:r>
              <a:rPr lang="en-US" sz="2400" dirty="0" err="1" smtClean="0"/>
              <a:t>kerja</a:t>
            </a:r>
            <a:r>
              <a:rPr lang="en-US" sz="2400" dirty="0" smtClean="0"/>
              <a:t> </a:t>
            </a:r>
            <a:r>
              <a:rPr lang="en-US" sz="2400" dirty="0" err="1" smtClean="0"/>
              <a:t>Dewan</a:t>
            </a:r>
            <a:r>
              <a:rPr lang="en-US" sz="2400" dirty="0" smtClean="0"/>
              <a:t> </a:t>
            </a:r>
            <a:r>
              <a:rPr lang="en-US" sz="2400" dirty="0" err="1" smtClean="0"/>
              <a:t>Kehormatan</a:t>
            </a:r>
            <a:r>
              <a:rPr lang="en-US" sz="2400" dirty="0" smtClean="0"/>
              <a:t> Guru Indonesia </a:t>
            </a:r>
            <a:r>
              <a:rPr lang="en-US" sz="2400" dirty="0" err="1" smtClean="0"/>
              <a:t>diatur</a:t>
            </a:r>
            <a:r>
              <a:rPr lang="en-US" sz="2400" dirty="0" smtClean="0"/>
              <a:t> </a:t>
            </a:r>
            <a:r>
              <a:rPr lang="en-US" sz="2400" dirty="0" err="1" smtClean="0"/>
              <a:t>lebih</a:t>
            </a:r>
            <a:r>
              <a:rPr lang="en-US" sz="2400" dirty="0" smtClean="0"/>
              <a:t> </a:t>
            </a:r>
            <a:r>
              <a:rPr lang="en-US" sz="2400" dirty="0" err="1" smtClean="0"/>
              <a:t>lanjut</a:t>
            </a:r>
            <a:r>
              <a:rPr lang="en-US" sz="2400" dirty="0" smtClean="0"/>
              <a:t> </a:t>
            </a:r>
            <a:r>
              <a:rPr lang="en-US" sz="2400" dirty="0" err="1" smtClean="0"/>
              <a:t>dalam</a:t>
            </a:r>
            <a:r>
              <a:rPr lang="en-US" sz="2400" dirty="0" smtClean="0"/>
              <a:t> </a:t>
            </a:r>
            <a:r>
              <a:rPr lang="en-US" sz="2400" dirty="0" err="1" smtClean="0"/>
              <a:t>peraturan</a:t>
            </a:r>
            <a:r>
              <a:rPr lang="en-US" sz="2400" dirty="0" smtClean="0"/>
              <a:t> </a:t>
            </a:r>
            <a:r>
              <a:rPr lang="en-US" sz="2400" dirty="0" err="1" smtClean="0"/>
              <a:t>organisasi</a:t>
            </a:r>
            <a:endParaRPr lang="en-US" sz="2400" dirty="0" smtClean="0"/>
          </a:p>
        </p:txBody>
      </p:sp>
    </p:spTree>
  </p:cSld>
  <p:clrMapOvr>
    <a:masterClrMapping/>
  </p:clrMapOvr>
  <p:transition spd="med">
    <p:wipe dir="d"/>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2232211" cy="856503"/>
          </a:xfrm>
        </p:spPr>
        <p:txBody>
          <a:bodyPr/>
          <a:lstStyle/>
          <a:p>
            <a:r>
              <a:rPr lang="en-US" dirty="0" err="1" smtClean="0"/>
              <a:t>Anggaran</a:t>
            </a:r>
            <a:r>
              <a:rPr lang="en-US" dirty="0" smtClean="0"/>
              <a:t> </a:t>
            </a:r>
            <a:r>
              <a:rPr lang="en-US" dirty="0" err="1" smtClean="0"/>
              <a:t>rumah</a:t>
            </a:r>
            <a:r>
              <a:rPr lang="en-US" dirty="0" smtClean="0"/>
              <a:t> </a:t>
            </a:r>
            <a:r>
              <a:rPr lang="en-US" dirty="0" err="1" smtClean="0"/>
              <a:t>tangga</a:t>
            </a:r>
            <a:r>
              <a:rPr lang="en-US" dirty="0" smtClean="0"/>
              <a:t> PGRI</a:t>
            </a:r>
            <a:br>
              <a:rPr lang="en-US" dirty="0" smtClean="0"/>
            </a:br>
            <a:r>
              <a:rPr lang="en-US" sz="1600" dirty="0" smtClean="0"/>
              <a:t>BAB I </a:t>
            </a:r>
            <a:r>
              <a:rPr lang="id-ID" sz="1600" dirty="0" smtClean="0"/>
              <a:t> </a:t>
            </a:r>
            <a:r>
              <a:rPr lang="en-US" sz="1600" dirty="0" err="1" smtClean="0"/>
              <a:t>Pasal</a:t>
            </a:r>
            <a:r>
              <a:rPr lang="en-US" sz="1600" dirty="0" smtClean="0"/>
              <a:t> 1</a:t>
            </a:r>
            <a:endParaRPr lang="id-ID" dirty="0"/>
          </a:p>
        </p:txBody>
      </p:sp>
      <p:sp>
        <p:nvSpPr>
          <p:cNvPr id="3" name="Content Placeholder 2"/>
          <p:cNvSpPr>
            <a:spLocks noGrp="1"/>
          </p:cNvSpPr>
          <p:nvPr>
            <p:ph idx="1"/>
          </p:nvPr>
        </p:nvSpPr>
        <p:spPr>
          <a:xfrm>
            <a:off x="3039034" y="273050"/>
            <a:ext cx="5647765" cy="6100856"/>
          </a:xfrm>
        </p:spPr>
        <p:txBody>
          <a:bodyPr/>
          <a:lstStyle/>
          <a:p>
            <a:pPr marL="514350" indent="-514350">
              <a:buFont typeface="+mj-lt"/>
              <a:buAutoNum type="arabicPeriod"/>
            </a:pPr>
            <a:r>
              <a:rPr lang="en-US" sz="2800" dirty="0" err="1" smtClean="0"/>
              <a:t>Kode</a:t>
            </a:r>
            <a:r>
              <a:rPr lang="en-US" sz="2800" dirty="0" smtClean="0"/>
              <a:t> </a:t>
            </a:r>
            <a:r>
              <a:rPr lang="en-US" sz="2800" dirty="0" err="1" smtClean="0"/>
              <a:t>etik</a:t>
            </a:r>
            <a:r>
              <a:rPr lang="en-US" sz="2800" dirty="0" smtClean="0"/>
              <a:t> guru </a:t>
            </a:r>
            <a:r>
              <a:rPr lang="en-US" sz="2800" dirty="0" err="1" smtClean="0"/>
              <a:t>indonesia</a:t>
            </a:r>
            <a:r>
              <a:rPr lang="en-US" sz="2800" dirty="0" smtClean="0"/>
              <a:t> </a:t>
            </a:r>
            <a:r>
              <a:rPr lang="en-US" sz="2800" dirty="0" err="1" smtClean="0"/>
              <a:t>merupakan</a:t>
            </a:r>
            <a:r>
              <a:rPr lang="en-US" sz="2800" dirty="0" smtClean="0"/>
              <a:t> </a:t>
            </a:r>
            <a:r>
              <a:rPr lang="en-US" sz="2800" dirty="0" err="1" smtClean="0"/>
              <a:t>norma</a:t>
            </a:r>
            <a:r>
              <a:rPr lang="en-US" sz="2800" dirty="0" smtClean="0"/>
              <a:t> </a:t>
            </a:r>
            <a:r>
              <a:rPr lang="en-US" sz="2800" dirty="0" err="1" smtClean="0"/>
              <a:t>dan</a:t>
            </a:r>
            <a:r>
              <a:rPr lang="en-US" sz="2800" dirty="0" smtClean="0"/>
              <a:t> </a:t>
            </a:r>
            <a:r>
              <a:rPr lang="en-US" sz="2800" dirty="0" err="1" smtClean="0"/>
              <a:t>etika</a:t>
            </a:r>
            <a:r>
              <a:rPr lang="en-US" sz="2800" dirty="0" smtClean="0"/>
              <a:t> yang </a:t>
            </a:r>
            <a:r>
              <a:rPr lang="en-US" sz="2800" dirty="0" err="1" smtClean="0"/>
              <a:t>mengikat</a:t>
            </a:r>
            <a:r>
              <a:rPr lang="en-US" sz="2800" dirty="0" smtClean="0"/>
              <a:t> </a:t>
            </a:r>
            <a:r>
              <a:rPr lang="en-US" sz="2800" dirty="0" err="1" smtClean="0"/>
              <a:t>prilaku</a:t>
            </a:r>
            <a:r>
              <a:rPr lang="en-US" sz="2800" dirty="0" smtClean="0"/>
              <a:t> guru </a:t>
            </a:r>
            <a:r>
              <a:rPr lang="en-US" sz="2800" dirty="0" err="1" smtClean="0"/>
              <a:t>dalam</a:t>
            </a:r>
            <a:r>
              <a:rPr lang="en-US" sz="2800" dirty="0" smtClean="0"/>
              <a:t> </a:t>
            </a:r>
            <a:r>
              <a:rPr lang="en-US" sz="2800" dirty="0" err="1" smtClean="0"/>
              <a:t>pelaksanaan</a:t>
            </a:r>
            <a:r>
              <a:rPr lang="en-US" sz="2800" dirty="0" smtClean="0"/>
              <a:t> </a:t>
            </a:r>
            <a:r>
              <a:rPr lang="en-US" sz="2800" dirty="0" err="1" smtClean="0"/>
              <a:t>tugas</a:t>
            </a:r>
            <a:r>
              <a:rPr lang="en-US" sz="2800" dirty="0" smtClean="0"/>
              <a:t> </a:t>
            </a:r>
            <a:r>
              <a:rPr lang="en-US" sz="2800" dirty="0" err="1" smtClean="0"/>
              <a:t>keprofesian</a:t>
            </a:r>
            <a:r>
              <a:rPr lang="en-US" sz="2800" dirty="0" smtClean="0"/>
              <a:t> </a:t>
            </a:r>
            <a:endParaRPr lang="id-ID" sz="2800" dirty="0" smtClean="0"/>
          </a:p>
          <a:p>
            <a:pPr marL="514350" indent="-514350">
              <a:buAutoNum type="arabicPeriod" startAt="2"/>
            </a:pPr>
            <a:r>
              <a:rPr lang="en-US" sz="2800" dirty="0" err="1" smtClean="0"/>
              <a:t>Ikrar</a:t>
            </a:r>
            <a:r>
              <a:rPr lang="en-US" sz="2800" dirty="0" smtClean="0"/>
              <a:t> guru </a:t>
            </a:r>
            <a:r>
              <a:rPr lang="en-US" sz="2800" dirty="0" err="1" smtClean="0"/>
              <a:t>indonesia</a:t>
            </a:r>
            <a:r>
              <a:rPr lang="en-US" sz="2800" dirty="0" smtClean="0"/>
              <a:t> </a:t>
            </a:r>
            <a:r>
              <a:rPr lang="en-US" sz="2800" dirty="0" err="1" smtClean="0"/>
              <a:t>merupakan</a:t>
            </a:r>
            <a:r>
              <a:rPr lang="en-US" sz="2800" dirty="0" smtClean="0"/>
              <a:t> </a:t>
            </a:r>
            <a:r>
              <a:rPr lang="en-US" sz="2800" dirty="0" err="1" smtClean="0"/>
              <a:t>penegasan</a:t>
            </a:r>
            <a:r>
              <a:rPr lang="en-US" sz="2800" dirty="0" smtClean="0"/>
              <a:t> </a:t>
            </a:r>
            <a:r>
              <a:rPr lang="en-US" sz="2800" dirty="0" err="1" smtClean="0"/>
              <a:t>kebulatan</a:t>
            </a:r>
            <a:r>
              <a:rPr lang="en-US" sz="2800" dirty="0" smtClean="0"/>
              <a:t> </a:t>
            </a:r>
            <a:r>
              <a:rPr lang="en-US" sz="2800" dirty="0" err="1" smtClean="0"/>
              <a:t>tekad</a:t>
            </a:r>
            <a:r>
              <a:rPr lang="en-US" sz="2800" dirty="0" smtClean="0"/>
              <a:t> </a:t>
            </a:r>
            <a:r>
              <a:rPr lang="en-US" sz="2800" dirty="0" err="1" smtClean="0"/>
              <a:t>anggota</a:t>
            </a:r>
            <a:r>
              <a:rPr lang="en-US" sz="2800" dirty="0" smtClean="0"/>
              <a:t> PGRI </a:t>
            </a:r>
            <a:r>
              <a:rPr lang="en-US" sz="2800" dirty="0" err="1" smtClean="0"/>
              <a:t>dalam</a:t>
            </a:r>
            <a:r>
              <a:rPr lang="en-US" sz="2800" dirty="0" smtClean="0"/>
              <a:t> </a:t>
            </a:r>
            <a:r>
              <a:rPr lang="en-US" sz="2800" dirty="0" err="1" smtClean="0"/>
              <a:t>penghayatan</a:t>
            </a:r>
            <a:r>
              <a:rPr lang="en-US" sz="2800" dirty="0" smtClean="0"/>
              <a:t> </a:t>
            </a:r>
            <a:r>
              <a:rPr lang="en-US" sz="2800" dirty="0" err="1" smtClean="0"/>
              <a:t>dan</a:t>
            </a:r>
            <a:r>
              <a:rPr lang="en-US" sz="2800" dirty="0" smtClean="0"/>
              <a:t> </a:t>
            </a:r>
            <a:r>
              <a:rPr lang="en-US" sz="2800" dirty="0" err="1" smtClean="0"/>
              <a:t>pengamalan</a:t>
            </a:r>
            <a:r>
              <a:rPr lang="en-US" sz="2800" dirty="0" smtClean="0"/>
              <a:t> </a:t>
            </a:r>
            <a:r>
              <a:rPr lang="en-US" sz="2800" dirty="0" err="1" smtClean="0"/>
              <a:t>kode</a:t>
            </a:r>
            <a:r>
              <a:rPr lang="en-US" sz="2800" dirty="0" smtClean="0"/>
              <a:t> </a:t>
            </a:r>
            <a:r>
              <a:rPr lang="en-US" sz="2800" dirty="0" err="1" smtClean="0"/>
              <a:t>etik</a:t>
            </a:r>
            <a:r>
              <a:rPr lang="en-US" sz="2800" dirty="0" smtClean="0"/>
              <a:t> guru </a:t>
            </a:r>
            <a:r>
              <a:rPr lang="en-US" sz="2800" dirty="0" err="1" smtClean="0"/>
              <a:t>indonesia</a:t>
            </a:r>
            <a:r>
              <a:rPr lang="en-US" sz="2800" dirty="0" smtClean="0"/>
              <a:t>.</a:t>
            </a:r>
          </a:p>
          <a:p>
            <a:pPr marL="514350" indent="-514350">
              <a:buAutoNum type="arabicPeriod" startAt="2"/>
            </a:pPr>
            <a:r>
              <a:rPr lang="en-US" sz="2800" dirty="0" err="1" smtClean="0"/>
              <a:t>Kode</a:t>
            </a:r>
            <a:r>
              <a:rPr lang="en-US" sz="2800" dirty="0" smtClean="0"/>
              <a:t> </a:t>
            </a:r>
            <a:r>
              <a:rPr lang="en-US" sz="2800" dirty="0" err="1" smtClean="0"/>
              <a:t>etik</a:t>
            </a:r>
            <a:r>
              <a:rPr lang="en-US" sz="2800" dirty="0" smtClean="0"/>
              <a:t> </a:t>
            </a:r>
            <a:r>
              <a:rPr lang="en-US" sz="2800" dirty="0" err="1" smtClean="0"/>
              <a:t>dan</a:t>
            </a:r>
            <a:r>
              <a:rPr lang="en-US" sz="2800" dirty="0" smtClean="0"/>
              <a:t> </a:t>
            </a:r>
            <a:r>
              <a:rPr lang="en-US" sz="2800" dirty="0" err="1" smtClean="0"/>
              <a:t>ikrar</a:t>
            </a:r>
            <a:r>
              <a:rPr lang="en-US" sz="2800" dirty="0" smtClean="0"/>
              <a:t> guru </a:t>
            </a:r>
            <a:r>
              <a:rPr lang="en-US" sz="2800" dirty="0" err="1" smtClean="0"/>
              <a:t>indonesia</a:t>
            </a:r>
            <a:r>
              <a:rPr lang="en-US" sz="2800" dirty="0" smtClean="0"/>
              <a:t> </a:t>
            </a:r>
            <a:r>
              <a:rPr lang="en-US" sz="2800" dirty="0" err="1" smtClean="0"/>
              <a:t>tercantum</a:t>
            </a:r>
            <a:r>
              <a:rPr lang="en-US" sz="2800" dirty="0" smtClean="0"/>
              <a:t> </a:t>
            </a:r>
            <a:r>
              <a:rPr lang="en-US" sz="2800" dirty="0" err="1" smtClean="0"/>
              <a:t>dalam</a:t>
            </a:r>
            <a:r>
              <a:rPr lang="en-US" sz="2800" dirty="0" smtClean="0"/>
              <a:t> </a:t>
            </a:r>
            <a:r>
              <a:rPr lang="en-US" sz="2800" dirty="0" err="1" smtClean="0"/>
              <a:t>naskah</a:t>
            </a:r>
            <a:r>
              <a:rPr lang="en-US" sz="2800" dirty="0" smtClean="0"/>
              <a:t> </a:t>
            </a:r>
            <a:r>
              <a:rPr lang="en-US" sz="2800" dirty="0" err="1" smtClean="0"/>
              <a:t>tersendiri</a:t>
            </a:r>
            <a:endParaRPr lang="en-US" sz="2800" dirty="0" smtClean="0"/>
          </a:p>
          <a:p>
            <a:pPr marL="514350" indent="-514350">
              <a:buFont typeface="+mj-lt"/>
              <a:buAutoNum type="arabicPeriod"/>
            </a:pPr>
            <a:endParaRPr lang="en-US" dirty="0" smtClean="0"/>
          </a:p>
          <a:p>
            <a:endParaRPr lang="id-ID" dirty="0"/>
          </a:p>
        </p:txBody>
      </p:sp>
      <p:sp>
        <p:nvSpPr>
          <p:cNvPr id="4" name="Text Placeholder 3"/>
          <p:cNvSpPr>
            <a:spLocks noGrp="1"/>
          </p:cNvSpPr>
          <p:nvPr>
            <p:ph type="body" sz="half" idx="2"/>
          </p:nvPr>
        </p:nvSpPr>
        <p:spPr>
          <a:xfrm>
            <a:off x="457200" y="1435100"/>
            <a:ext cx="1734671" cy="4691063"/>
          </a:xfrm>
        </p:spPr>
        <p:txBody>
          <a:bodyPr/>
          <a:lstStyle/>
          <a:p>
            <a:r>
              <a:rPr lang="en-US" sz="2400" dirty="0" err="1" smtClean="0"/>
              <a:t>Kode</a:t>
            </a:r>
            <a:r>
              <a:rPr lang="en-US" sz="2400" dirty="0" smtClean="0"/>
              <a:t> </a:t>
            </a:r>
            <a:r>
              <a:rPr lang="id-ID" sz="2400" dirty="0" err="1" smtClean="0"/>
              <a:t>E</a:t>
            </a:r>
            <a:r>
              <a:rPr lang="en-US" sz="2400" dirty="0" err="1" smtClean="0"/>
              <a:t>tik</a:t>
            </a:r>
            <a:r>
              <a:rPr lang="en-US" sz="2400" dirty="0" smtClean="0"/>
              <a:t> </a:t>
            </a:r>
            <a:r>
              <a:rPr lang="id-ID" sz="2400" dirty="0" smtClean="0"/>
              <a:t>G</a:t>
            </a:r>
            <a:r>
              <a:rPr lang="en-US" sz="2400" dirty="0" err="1" smtClean="0"/>
              <a:t>uru</a:t>
            </a:r>
            <a:r>
              <a:rPr lang="en-US" sz="2400" dirty="0" smtClean="0"/>
              <a:t> </a:t>
            </a:r>
            <a:r>
              <a:rPr lang="id-ID" sz="2400" dirty="0" err="1" smtClean="0"/>
              <a:t>I</a:t>
            </a:r>
            <a:r>
              <a:rPr lang="en-US" sz="2400" dirty="0" err="1" smtClean="0"/>
              <a:t>ndonesia</a:t>
            </a:r>
            <a:r>
              <a:rPr lang="en-US" sz="2400" dirty="0" smtClean="0"/>
              <a:t> </a:t>
            </a:r>
            <a:endParaRPr lang="id-ID" sz="2400" dirty="0" smtClean="0"/>
          </a:p>
          <a:p>
            <a:r>
              <a:rPr lang="en-US" sz="2400" dirty="0" err="1" smtClean="0"/>
              <a:t>dan</a:t>
            </a:r>
            <a:r>
              <a:rPr lang="en-US" sz="2400" dirty="0" smtClean="0"/>
              <a:t> </a:t>
            </a:r>
            <a:endParaRPr lang="id-ID" sz="2400" dirty="0" smtClean="0"/>
          </a:p>
          <a:p>
            <a:r>
              <a:rPr lang="id-ID" sz="2400" dirty="0" smtClean="0"/>
              <a:t>I</a:t>
            </a:r>
            <a:r>
              <a:rPr lang="en-US" sz="2400" dirty="0" err="1" smtClean="0"/>
              <a:t>krar</a:t>
            </a:r>
            <a:r>
              <a:rPr lang="en-US" sz="2400" dirty="0" smtClean="0"/>
              <a:t> </a:t>
            </a:r>
            <a:r>
              <a:rPr lang="id-ID" sz="2400" dirty="0" smtClean="0"/>
              <a:t>G</a:t>
            </a:r>
            <a:r>
              <a:rPr lang="en-US" sz="2400" dirty="0" err="1" smtClean="0"/>
              <a:t>uru</a:t>
            </a:r>
            <a:r>
              <a:rPr lang="en-US" sz="2400" dirty="0" smtClean="0"/>
              <a:t> </a:t>
            </a:r>
            <a:r>
              <a:rPr lang="id-ID" sz="2400" dirty="0" err="1" smtClean="0"/>
              <a:t>I</a:t>
            </a:r>
            <a:r>
              <a:rPr lang="en-US" sz="2400" dirty="0" err="1" smtClean="0"/>
              <a:t>ndonesia</a:t>
            </a:r>
            <a:endParaRPr lang="en-US" sz="2400" dirty="0" smtClean="0"/>
          </a:p>
          <a:p>
            <a:endParaRPr lang="id-ID" sz="2400" dirty="0" smtClean="0"/>
          </a:p>
          <a:p>
            <a:r>
              <a:rPr lang="en-US" sz="2400" dirty="0" err="1" smtClean="0"/>
              <a:t>Terdapat</a:t>
            </a:r>
            <a:r>
              <a:rPr lang="en-US" sz="2400" dirty="0" smtClean="0"/>
              <a:t> 5 </a:t>
            </a:r>
            <a:r>
              <a:rPr lang="en-US" sz="2400" dirty="0" err="1" smtClean="0"/>
              <a:t>yaitu</a:t>
            </a:r>
            <a:r>
              <a:rPr lang="en-US" sz="2400" dirty="0" smtClean="0"/>
              <a:t> :</a:t>
            </a:r>
          </a:p>
        </p:txBody>
      </p:sp>
    </p:spTree>
  </p:cSld>
  <p:clrMapOvr>
    <a:masterClrMapping/>
  </p:clrMapOvr>
  <p:transition spd="med">
    <p:wipe dir="d"/>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Lanjutan</a:t>
            </a:r>
            <a:endParaRPr lang="id-ID" dirty="0"/>
          </a:p>
        </p:txBody>
      </p:sp>
      <p:sp>
        <p:nvSpPr>
          <p:cNvPr id="3" name="Content Placeholder 2"/>
          <p:cNvSpPr>
            <a:spLocks noGrp="1"/>
          </p:cNvSpPr>
          <p:nvPr>
            <p:ph idx="1"/>
          </p:nvPr>
        </p:nvSpPr>
        <p:spPr/>
        <p:txBody>
          <a:bodyPr/>
          <a:lstStyle/>
          <a:p>
            <a:pPr>
              <a:buNone/>
            </a:pPr>
            <a:r>
              <a:rPr lang="id-ID" dirty="0" smtClean="0"/>
              <a:t>4.</a:t>
            </a:r>
            <a:r>
              <a:rPr lang="en-US" dirty="0" err="1" smtClean="0"/>
              <a:t>Setiap</a:t>
            </a:r>
            <a:r>
              <a:rPr lang="en-US" dirty="0" smtClean="0"/>
              <a:t> </a:t>
            </a:r>
            <a:r>
              <a:rPr lang="en-US" dirty="0" err="1" smtClean="0"/>
              <a:t>anggota</a:t>
            </a:r>
            <a:r>
              <a:rPr lang="en-US" dirty="0" smtClean="0"/>
              <a:t> PGRI </a:t>
            </a:r>
            <a:r>
              <a:rPr lang="en-US" dirty="0" err="1" smtClean="0"/>
              <a:t>wajib</a:t>
            </a:r>
            <a:r>
              <a:rPr lang="en-US" dirty="0" smtClean="0"/>
              <a:t> </a:t>
            </a:r>
            <a:r>
              <a:rPr lang="en-US" dirty="0" err="1" smtClean="0"/>
              <a:t>memahami</a:t>
            </a:r>
            <a:r>
              <a:rPr lang="en-US" dirty="0" smtClean="0"/>
              <a:t>, </a:t>
            </a:r>
            <a:r>
              <a:rPr lang="en-US" dirty="0" err="1" smtClean="0"/>
              <a:t>menghayati</a:t>
            </a:r>
            <a:r>
              <a:rPr lang="en-US" dirty="0" smtClean="0"/>
              <a:t>, </a:t>
            </a:r>
            <a:r>
              <a:rPr lang="en-US" dirty="0" err="1" smtClean="0"/>
              <a:t>mengamalkan</a:t>
            </a:r>
            <a:r>
              <a:rPr lang="en-US" dirty="0" smtClean="0"/>
              <a:t>, </a:t>
            </a:r>
            <a:r>
              <a:rPr lang="en-US" dirty="0" err="1" smtClean="0"/>
              <a:t>dan</a:t>
            </a:r>
            <a:r>
              <a:rPr lang="en-US" dirty="0" smtClean="0"/>
              <a:t> </a:t>
            </a:r>
            <a:r>
              <a:rPr lang="en-US" dirty="0" err="1" smtClean="0"/>
              <a:t>menjunjung</a:t>
            </a:r>
            <a:r>
              <a:rPr lang="en-US" dirty="0" smtClean="0"/>
              <a:t> </a:t>
            </a:r>
            <a:r>
              <a:rPr lang="en-US" dirty="0" err="1" smtClean="0"/>
              <a:t>tinggi</a:t>
            </a:r>
            <a:r>
              <a:rPr lang="en-US" dirty="0" smtClean="0"/>
              <a:t> </a:t>
            </a:r>
            <a:r>
              <a:rPr lang="en-US" dirty="0" err="1" smtClean="0"/>
              <a:t>kode</a:t>
            </a:r>
            <a:r>
              <a:rPr lang="en-US" dirty="0" smtClean="0"/>
              <a:t> </a:t>
            </a:r>
            <a:r>
              <a:rPr lang="en-US" dirty="0" err="1" smtClean="0"/>
              <a:t>etik</a:t>
            </a:r>
            <a:r>
              <a:rPr lang="en-US" dirty="0" smtClean="0"/>
              <a:t> </a:t>
            </a:r>
            <a:r>
              <a:rPr lang="en-US" dirty="0" err="1" smtClean="0"/>
              <a:t>guruindonesia</a:t>
            </a:r>
            <a:r>
              <a:rPr lang="en-US" dirty="0" smtClean="0"/>
              <a:t> </a:t>
            </a:r>
            <a:r>
              <a:rPr lang="en-US" dirty="0" err="1" smtClean="0"/>
              <a:t>dan</a:t>
            </a:r>
            <a:r>
              <a:rPr lang="en-US" dirty="0" smtClean="0"/>
              <a:t> </a:t>
            </a:r>
            <a:r>
              <a:rPr lang="en-US" dirty="0" err="1" smtClean="0"/>
              <a:t>ikrar</a:t>
            </a:r>
            <a:r>
              <a:rPr lang="en-US" dirty="0" smtClean="0"/>
              <a:t> guru </a:t>
            </a:r>
            <a:r>
              <a:rPr lang="en-US" dirty="0" err="1" smtClean="0"/>
              <a:t>indonesia</a:t>
            </a:r>
            <a:r>
              <a:rPr lang="en-US" dirty="0" smtClean="0"/>
              <a:t> </a:t>
            </a:r>
          </a:p>
          <a:p>
            <a:pPr>
              <a:buNone/>
            </a:pPr>
            <a:r>
              <a:rPr lang="id-ID" dirty="0" smtClean="0"/>
              <a:t>5.</a:t>
            </a:r>
            <a:r>
              <a:rPr lang="en-US" dirty="0" smtClean="0"/>
              <a:t>Tata </a:t>
            </a:r>
            <a:r>
              <a:rPr lang="en-US" dirty="0" err="1" smtClean="0"/>
              <a:t>cara</a:t>
            </a:r>
            <a:r>
              <a:rPr lang="en-US" dirty="0" smtClean="0"/>
              <a:t> </a:t>
            </a:r>
            <a:r>
              <a:rPr lang="en-US" dirty="0" err="1" smtClean="0"/>
              <a:t>penggunaan</a:t>
            </a:r>
            <a:r>
              <a:rPr lang="en-US" dirty="0" smtClean="0"/>
              <a:t> </a:t>
            </a:r>
            <a:r>
              <a:rPr lang="en-US" dirty="0" err="1" smtClean="0"/>
              <a:t>dan</a:t>
            </a:r>
            <a:r>
              <a:rPr lang="en-US" dirty="0" smtClean="0"/>
              <a:t> </a:t>
            </a:r>
            <a:r>
              <a:rPr lang="en-US" dirty="0" err="1" smtClean="0"/>
              <a:t>pengucapan</a:t>
            </a:r>
            <a:r>
              <a:rPr lang="en-US" dirty="0" smtClean="0"/>
              <a:t> </a:t>
            </a:r>
            <a:r>
              <a:rPr lang="en-US" dirty="0" err="1" smtClean="0"/>
              <a:t>ikrar</a:t>
            </a:r>
            <a:r>
              <a:rPr lang="en-US" dirty="0" smtClean="0"/>
              <a:t> guru </a:t>
            </a:r>
            <a:r>
              <a:rPr lang="en-US" dirty="0" err="1" smtClean="0"/>
              <a:t>indonesia</a:t>
            </a:r>
            <a:r>
              <a:rPr lang="en-US" dirty="0" smtClean="0"/>
              <a:t> </a:t>
            </a:r>
            <a:r>
              <a:rPr lang="en-US" dirty="0" err="1" smtClean="0"/>
              <a:t>diatur</a:t>
            </a:r>
            <a:r>
              <a:rPr lang="en-US" dirty="0" smtClean="0"/>
              <a:t> </a:t>
            </a:r>
            <a:r>
              <a:rPr lang="en-US" dirty="0" err="1" smtClean="0"/>
              <a:t>dalam</a:t>
            </a:r>
            <a:r>
              <a:rPr lang="en-US" dirty="0" smtClean="0"/>
              <a:t> </a:t>
            </a:r>
            <a:r>
              <a:rPr lang="en-US" dirty="0" err="1" smtClean="0"/>
              <a:t>ketentuan</a:t>
            </a:r>
            <a:r>
              <a:rPr lang="en-US" dirty="0" smtClean="0"/>
              <a:t> </a:t>
            </a:r>
            <a:r>
              <a:rPr lang="en-US" dirty="0" err="1" smtClean="0"/>
              <a:t>tersendiri</a:t>
            </a:r>
            <a:r>
              <a:rPr lang="en-US" dirty="0" smtClean="0"/>
              <a:t> </a:t>
            </a:r>
          </a:p>
          <a:p>
            <a:endParaRPr lang="id-ID" dirty="0"/>
          </a:p>
        </p:txBody>
      </p:sp>
      <p:sp>
        <p:nvSpPr>
          <p:cNvPr id="4" name="Text Placeholder 3"/>
          <p:cNvSpPr>
            <a:spLocks noGrp="1"/>
          </p:cNvSpPr>
          <p:nvPr>
            <p:ph type="body" sz="half" idx="2"/>
          </p:nvPr>
        </p:nvSpPr>
        <p:spPr/>
        <p:txBody>
          <a:bodyPr/>
          <a:lstStyle/>
          <a:p>
            <a:endParaRPr lang="id-ID"/>
          </a:p>
        </p:txBody>
      </p:sp>
    </p:spTree>
  </p:cSld>
  <p:clrMapOvr>
    <a:masterClrMapping/>
  </p:clrMapOvr>
  <p:transition spd="med">
    <p:wipe dir="d"/>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392256" y="242053"/>
            <a:ext cx="7061981" cy="5205047"/>
          </a:xfrm>
          <a:prstGeom prst="rect">
            <a:avLst/>
          </a:prstGeom>
          <a:blipFill dpi="0" rotWithShape="1">
            <a:blip r:embed="rId2" cstate="print">
              <a:alphaModFix amt="18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0"/>
          <p:cNvSpPr txBox="1">
            <a:spLocks/>
          </p:cNvSpPr>
          <p:nvPr/>
        </p:nvSpPr>
        <p:spPr bwMode="auto">
          <a:xfrm>
            <a:off x="526473" y="359045"/>
            <a:ext cx="8617527" cy="59081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
                <a:schemeClr val="tx1"/>
              </a:buClr>
              <a:buSzTx/>
              <a:buFontTx/>
              <a:buNone/>
              <a:tabLst/>
              <a:defRPr/>
            </a:pPr>
            <a:r>
              <a:rPr kumimoji="0" lang="en-US" sz="3200" b="1" i="0" u="none" strike="noStrike" kern="0" cap="none" spc="0" normalizeH="0" baseline="0" noProof="0" dirty="0" err="1" smtClean="0">
                <a:ln>
                  <a:noFill/>
                </a:ln>
                <a:solidFill>
                  <a:schemeClr val="tx1"/>
                </a:solidFill>
                <a:effectLst/>
                <a:uLnTx/>
                <a:uFillTx/>
                <a:latin typeface="Andalus" pitchFamily="18" charset="-78"/>
                <a:ea typeface="+mj-ea"/>
                <a:cs typeface="Andalus" pitchFamily="18" charset="-78"/>
              </a:rPr>
              <a:t>Kode</a:t>
            </a:r>
            <a:r>
              <a:rPr kumimoji="0" lang="en-US" sz="3200" b="1" i="0" u="none" strike="noStrike" kern="0" cap="none" spc="0" normalizeH="0" baseline="0" noProof="0" dirty="0" smtClean="0">
                <a:ln>
                  <a:noFill/>
                </a:ln>
                <a:solidFill>
                  <a:schemeClr val="tx1"/>
                </a:solidFill>
                <a:effectLst/>
                <a:uLnTx/>
                <a:uFillTx/>
                <a:latin typeface="Andalus" pitchFamily="18" charset="-78"/>
                <a:ea typeface="+mj-ea"/>
                <a:cs typeface="Andalus" pitchFamily="18" charset="-78"/>
              </a:rPr>
              <a:t> </a:t>
            </a:r>
            <a:r>
              <a:rPr kumimoji="0" lang="en-US" sz="3200" b="1" i="0" u="none" strike="noStrike" kern="0" cap="none" spc="0" normalizeH="0" baseline="0" noProof="0" dirty="0" err="1" smtClean="0">
                <a:ln>
                  <a:noFill/>
                </a:ln>
                <a:solidFill>
                  <a:schemeClr val="tx1"/>
                </a:solidFill>
                <a:effectLst/>
                <a:uLnTx/>
                <a:uFillTx/>
                <a:latin typeface="Andalus" pitchFamily="18" charset="-78"/>
                <a:ea typeface="+mj-ea"/>
                <a:cs typeface="Andalus" pitchFamily="18" charset="-78"/>
              </a:rPr>
              <a:t>Etik</a:t>
            </a:r>
            <a:r>
              <a:rPr kumimoji="0" lang="en-US" sz="3200" b="1" i="0" u="none" strike="noStrike" kern="0" cap="none" spc="0" normalizeH="0" baseline="0" noProof="0" dirty="0" smtClean="0">
                <a:ln>
                  <a:noFill/>
                </a:ln>
                <a:solidFill>
                  <a:schemeClr val="tx1"/>
                </a:solidFill>
                <a:effectLst/>
                <a:uLnTx/>
                <a:uFillTx/>
                <a:latin typeface="Andalus" pitchFamily="18" charset="-78"/>
                <a:ea typeface="+mj-ea"/>
                <a:cs typeface="Andalus" pitchFamily="18" charset="-78"/>
              </a:rPr>
              <a:t> Guru Indonesia 1973</a:t>
            </a:r>
            <a:br>
              <a:rPr kumimoji="0" lang="en-US" sz="3200" b="1" i="0" u="none" strike="noStrike" kern="0" cap="none" spc="0" normalizeH="0" baseline="0" noProof="0" dirty="0" smtClean="0">
                <a:ln>
                  <a:noFill/>
                </a:ln>
                <a:solidFill>
                  <a:schemeClr val="tx1"/>
                </a:solidFill>
                <a:effectLst/>
                <a:uLnTx/>
                <a:uFillTx/>
                <a:latin typeface="Andalus" pitchFamily="18" charset="-78"/>
                <a:ea typeface="+mj-ea"/>
                <a:cs typeface="Andalus" pitchFamily="18" charset="-78"/>
              </a:rPr>
            </a:br>
            <a:r>
              <a:rPr kumimoji="0" lang="en-US" sz="3200" b="1" i="0" u="none" strike="noStrike" kern="0" cap="none" spc="0" normalizeH="0" baseline="0" noProof="0" dirty="0" err="1" smtClean="0">
                <a:ln>
                  <a:noFill/>
                </a:ln>
                <a:solidFill>
                  <a:schemeClr val="tx1"/>
                </a:solidFill>
                <a:effectLst/>
                <a:uLnTx/>
                <a:uFillTx/>
                <a:latin typeface="Andalus" pitchFamily="18" charset="-78"/>
                <a:ea typeface="+mj-ea"/>
                <a:cs typeface="Andalus" pitchFamily="18" charset="-78"/>
              </a:rPr>
              <a:t>Kongres</a:t>
            </a:r>
            <a:r>
              <a:rPr kumimoji="0" lang="en-US" sz="3200" b="1" i="0" u="none" strike="noStrike" kern="0" cap="none" spc="0" normalizeH="0" baseline="0" noProof="0" dirty="0" smtClean="0">
                <a:ln>
                  <a:noFill/>
                </a:ln>
                <a:solidFill>
                  <a:schemeClr val="tx1"/>
                </a:solidFill>
                <a:effectLst/>
                <a:uLnTx/>
                <a:uFillTx/>
                <a:latin typeface="Andalus" pitchFamily="18" charset="-78"/>
                <a:ea typeface="+mj-ea"/>
                <a:cs typeface="Andalus" pitchFamily="18" charset="-78"/>
              </a:rPr>
              <a:t> </a:t>
            </a:r>
            <a:r>
              <a:rPr kumimoji="0" lang="en-US" sz="3200" b="1" i="0" u="none" strike="noStrike" kern="0" cap="none" spc="0" normalizeH="0" baseline="0" noProof="0" dirty="0" err="1" smtClean="0">
                <a:ln>
                  <a:noFill/>
                </a:ln>
                <a:solidFill>
                  <a:schemeClr val="tx1"/>
                </a:solidFill>
                <a:effectLst/>
                <a:uLnTx/>
                <a:uFillTx/>
                <a:latin typeface="Andalus" pitchFamily="18" charset="-78"/>
                <a:ea typeface="+mj-ea"/>
                <a:cs typeface="Andalus" pitchFamily="18" charset="-78"/>
              </a:rPr>
              <a:t>ke</a:t>
            </a:r>
            <a:r>
              <a:rPr kumimoji="0" lang="en-US" sz="3200" b="1" i="0" u="none" strike="noStrike" kern="0" cap="none" spc="0" normalizeH="0" baseline="0" noProof="0" dirty="0" smtClean="0">
                <a:ln>
                  <a:noFill/>
                </a:ln>
                <a:solidFill>
                  <a:schemeClr val="tx1"/>
                </a:solidFill>
                <a:effectLst/>
                <a:uLnTx/>
                <a:uFillTx/>
                <a:latin typeface="Andalus" pitchFamily="18" charset="-78"/>
                <a:ea typeface="+mj-ea"/>
                <a:cs typeface="Andalus" pitchFamily="18" charset="-78"/>
              </a:rPr>
              <a:t> XIII </a:t>
            </a:r>
            <a:r>
              <a:rPr kumimoji="0" lang="en-US" sz="3200" b="1" i="0" u="none" strike="noStrike" kern="0" cap="none" spc="0" normalizeH="0" baseline="0" noProof="0" dirty="0" err="1" smtClean="0">
                <a:ln>
                  <a:noFill/>
                </a:ln>
                <a:solidFill>
                  <a:schemeClr val="tx1"/>
                </a:solidFill>
                <a:effectLst/>
                <a:uLnTx/>
                <a:uFillTx/>
                <a:latin typeface="Andalus" pitchFamily="18" charset="-78"/>
                <a:ea typeface="+mj-ea"/>
                <a:cs typeface="Andalus" pitchFamily="18" charset="-78"/>
              </a:rPr>
              <a:t>di</a:t>
            </a:r>
            <a:r>
              <a:rPr kumimoji="0" lang="en-US" sz="3200" b="1" i="0" u="none" strike="noStrike" kern="0" cap="none" spc="0" normalizeH="0" baseline="0" noProof="0" dirty="0" smtClean="0">
                <a:ln>
                  <a:noFill/>
                </a:ln>
                <a:solidFill>
                  <a:schemeClr val="tx1"/>
                </a:solidFill>
                <a:effectLst/>
                <a:uLnTx/>
                <a:uFillTx/>
                <a:latin typeface="Andalus" pitchFamily="18" charset="-78"/>
                <a:ea typeface="+mj-ea"/>
                <a:cs typeface="Andalus" pitchFamily="18" charset="-78"/>
              </a:rPr>
              <a:t> Jakarta </a:t>
            </a:r>
            <a:r>
              <a:rPr kumimoji="0" lang="en-US" sz="3200" b="1" i="0" u="none" strike="noStrike" kern="0" cap="none" spc="0" normalizeH="0" baseline="0" noProof="0" dirty="0" err="1" smtClean="0">
                <a:ln>
                  <a:noFill/>
                </a:ln>
                <a:solidFill>
                  <a:schemeClr val="tx1"/>
                </a:solidFill>
                <a:effectLst/>
                <a:uLnTx/>
                <a:uFillTx/>
                <a:latin typeface="Andalus" pitchFamily="18" charset="-78"/>
                <a:ea typeface="+mj-ea"/>
                <a:cs typeface="Andalus" pitchFamily="18" charset="-78"/>
              </a:rPr>
              <a:t>bulan</a:t>
            </a:r>
            <a:r>
              <a:rPr kumimoji="0" lang="en-US" sz="3200" b="1" i="0" u="none" strike="noStrike" kern="0" cap="none" spc="0" normalizeH="0" baseline="0" noProof="0" dirty="0" smtClean="0">
                <a:ln>
                  <a:noFill/>
                </a:ln>
                <a:solidFill>
                  <a:schemeClr val="tx1"/>
                </a:solidFill>
                <a:effectLst/>
                <a:uLnTx/>
                <a:uFillTx/>
                <a:latin typeface="Andalus" pitchFamily="18" charset="-78"/>
                <a:ea typeface="+mj-ea"/>
                <a:cs typeface="Andalus" pitchFamily="18" charset="-78"/>
              </a:rPr>
              <a:t> November</a:t>
            </a:r>
            <a:br>
              <a:rPr kumimoji="0" lang="en-US" sz="3200" b="1" i="0" u="none" strike="noStrike" kern="0" cap="none" spc="0" normalizeH="0" baseline="0" noProof="0" dirty="0" smtClean="0">
                <a:ln>
                  <a:noFill/>
                </a:ln>
                <a:solidFill>
                  <a:schemeClr val="tx1"/>
                </a:solidFill>
                <a:effectLst/>
                <a:uLnTx/>
                <a:uFillTx/>
                <a:latin typeface="Andalus" pitchFamily="18" charset="-78"/>
                <a:ea typeface="+mj-ea"/>
                <a:cs typeface="Andalus" pitchFamily="18" charset="-78"/>
              </a:rPr>
            </a:br>
            <a:r>
              <a:rPr kumimoji="0" lang="en-US" sz="3200" b="1" i="0" u="none" strike="noStrike" kern="0" cap="none" spc="0" normalizeH="0" baseline="0" noProof="0" dirty="0" smtClean="0">
                <a:ln>
                  <a:noFill/>
                </a:ln>
                <a:solidFill>
                  <a:schemeClr val="tx1"/>
                </a:solidFill>
                <a:effectLst/>
                <a:uLnTx/>
                <a:uFillTx/>
                <a:latin typeface="+mj-lt"/>
                <a:ea typeface="+mj-ea"/>
                <a:cs typeface="+mj-cs"/>
              </a:rPr>
              <a:t/>
            </a:r>
            <a:br>
              <a:rPr kumimoji="0" lang="en-US" sz="3200" b="1" i="0" u="none" strike="noStrike" kern="0" cap="none" spc="0" normalizeH="0" baseline="0" noProof="0" dirty="0" smtClean="0">
                <a:ln>
                  <a:noFill/>
                </a:ln>
                <a:solidFill>
                  <a:schemeClr val="tx1"/>
                </a:solidFill>
                <a:effectLst/>
                <a:uLnTx/>
                <a:uFillTx/>
                <a:latin typeface="+mj-lt"/>
                <a:ea typeface="+mj-ea"/>
                <a:cs typeface="+mj-cs"/>
              </a:rPr>
            </a:br>
            <a:r>
              <a:rPr kumimoji="0" lang="en-US" sz="3200" b="1" i="0" u="none" strike="noStrike" kern="0" cap="none" spc="0" normalizeH="0" baseline="0" noProof="0" dirty="0" smtClean="0">
                <a:ln>
                  <a:noFill/>
                </a:ln>
                <a:solidFill>
                  <a:schemeClr val="tx1"/>
                </a:solidFill>
                <a:effectLst/>
                <a:uLnTx/>
                <a:uFillTx/>
                <a:latin typeface="+mj-lt"/>
                <a:ea typeface="+mj-ea"/>
                <a:cs typeface="+mj-cs"/>
              </a:rPr>
              <a:t/>
            </a:r>
            <a:br>
              <a:rPr kumimoji="0" lang="en-US" sz="3200" b="1" i="0" u="none" strike="noStrike" kern="0" cap="none" spc="0" normalizeH="0" baseline="0" noProof="0" dirty="0" smtClean="0">
                <a:ln>
                  <a:noFill/>
                </a:ln>
                <a:solidFill>
                  <a:schemeClr val="tx1"/>
                </a:solidFill>
                <a:effectLst/>
                <a:uLnTx/>
                <a:uFillTx/>
                <a:latin typeface="+mj-lt"/>
                <a:ea typeface="+mj-ea"/>
                <a:cs typeface="+mj-cs"/>
              </a:rPr>
            </a:br>
            <a:r>
              <a:rPr kumimoji="0" lang="en-US" sz="3200" b="1" i="0" u="none" strike="noStrike" kern="0" cap="none" spc="0" normalizeH="0" baseline="0" noProof="0" dirty="0" err="1" smtClean="0">
                <a:ln>
                  <a:noFill/>
                </a:ln>
                <a:solidFill>
                  <a:srgbClr val="C00000"/>
                </a:solidFill>
                <a:effectLst/>
                <a:uLnTx/>
                <a:uFillTx/>
                <a:latin typeface="Baskerville Old Face" pitchFamily="18" charset="0"/>
                <a:ea typeface="+mj-ea"/>
                <a:cs typeface="+mj-cs"/>
              </a:rPr>
              <a:t>Kongres</a:t>
            </a:r>
            <a:r>
              <a:rPr kumimoji="0" lang="en-US" sz="3200" b="1" i="0" u="none" strike="noStrike" kern="0" cap="none" spc="0" normalizeH="0" baseline="0" noProof="0" dirty="0" smtClean="0">
                <a:ln>
                  <a:noFill/>
                </a:ln>
                <a:solidFill>
                  <a:srgbClr val="C00000"/>
                </a:solidFill>
                <a:effectLst/>
                <a:uLnTx/>
                <a:uFillTx/>
                <a:latin typeface="Baskerville Old Face" pitchFamily="18" charset="0"/>
                <a:ea typeface="+mj-ea"/>
                <a:cs typeface="+mj-cs"/>
              </a:rPr>
              <a:t> </a:t>
            </a:r>
            <a:r>
              <a:rPr kumimoji="0" lang="en-US" sz="3200" b="1" i="0" u="none" strike="noStrike" kern="0" cap="none" spc="0" normalizeH="0" baseline="0" noProof="0" dirty="0" err="1" smtClean="0">
                <a:ln>
                  <a:noFill/>
                </a:ln>
                <a:solidFill>
                  <a:srgbClr val="C00000"/>
                </a:solidFill>
                <a:effectLst/>
                <a:uLnTx/>
                <a:uFillTx/>
                <a:latin typeface="Baskerville Old Face" pitchFamily="18" charset="0"/>
                <a:ea typeface="+mj-ea"/>
                <a:cs typeface="+mj-cs"/>
              </a:rPr>
              <a:t>ke</a:t>
            </a:r>
            <a:r>
              <a:rPr kumimoji="0" lang="en-US" sz="3200" b="1" i="0" u="none" strike="noStrike" kern="0" cap="none" spc="0" normalizeH="0" baseline="0" noProof="0" dirty="0" smtClean="0">
                <a:ln>
                  <a:noFill/>
                </a:ln>
                <a:solidFill>
                  <a:srgbClr val="C00000"/>
                </a:solidFill>
                <a:effectLst/>
                <a:uLnTx/>
                <a:uFillTx/>
                <a:latin typeface="Baskerville Old Face" pitchFamily="18" charset="0"/>
                <a:ea typeface="+mj-ea"/>
                <a:cs typeface="+mj-cs"/>
              </a:rPr>
              <a:t> XVI </a:t>
            </a:r>
            <a:r>
              <a:rPr kumimoji="0" lang="en-US" sz="3200" b="1" i="0" u="none" strike="noStrike" kern="0" cap="none" spc="0" normalizeH="0" baseline="0" noProof="0" dirty="0" err="1" smtClean="0">
                <a:ln>
                  <a:noFill/>
                </a:ln>
                <a:solidFill>
                  <a:srgbClr val="C00000"/>
                </a:solidFill>
                <a:effectLst/>
                <a:uLnTx/>
                <a:uFillTx/>
                <a:latin typeface="Baskerville Old Face" pitchFamily="18" charset="0"/>
                <a:ea typeface="+mj-ea"/>
                <a:cs typeface="+mj-cs"/>
              </a:rPr>
              <a:t>tahun</a:t>
            </a:r>
            <a:r>
              <a:rPr kumimoji="0" lang="en-US" sz="3200" b="1" i="0" u="none" strike="noStrike" kern="0" cap="none" spc="0" normalizeH="0" baseline="0" noProof="0" dirty="0" smtClean="0">
                <a:ln>
                  <a:noFill/>
                </a:ln>
                <a:solidFill>
                  <a:srgbClr val="C00000"/>
                </a:solidFill>
                <a:effectLst/>
                <a:uLnTx/>
                <a:uFillTx/>
                <a:latin typeface="Baskerville Old Face" pitchFamily="18" charset="0"/>
                <a:ea typeface="+mj-ea"/>
                <a:cs typeface="+mj-cs"/>
              </a:rPr>
              <a:t> 1989</a:t>
            </a:r>
            <a:br>
              <a:rPr kumimoji="0" lang="en-US" sz="3200" b="1" i="0" u="none" strike="noStrike" kern="0" cap="none" spc="0" normalizeH="0" baseline="0" noProof="0" dirty="0" smtClean="0">
                <a:ln>
                  <a:noFill/>
                </a:ln>
                <a:solidFill>
                  <a:srgbClr val="C00000"/>
                </a:solidFill>
                <a:effectLst/>
                <a:uLnTx/>
                <a:uFillTx/>
                <a:latin typeface="Baskerville Old Face" pitchFamily="18" charset="0"/>
                <a:ea typeface="+mj-ea"/>
                <a:cs typeface="+mj-cs"/>
              </a:rPr>
            </a:br>
            <a:r>
              <a:rPr kumimoji="0" lang="en-US" sz="3200" b="1" i="0" u="none" strike="noStrike" kern="0" cap="none" spc="0" normalizeH="0" baseline="0" noProof="0" dirty="0" err="1" smtClean="0">
                <a:ln>
                  <a:noFill/>
                </a:ln>
                <a:solidFill>
                  <a:srgbClr val="C00000"/>
                </a:solidFill>
                <a:effectLst/>
                <a:uLnTx/>
                <a:uFillTx/>
                <a:latin typeface="Baskerville Old Face" pitchFamily="18" charset="0"/>
                <a:ea typeface="+mj-ea"/>
                <a:cs typeface="+mj-cs"/>
              </a:rPr>
              <a:t>Menghasilkan</a:t>
            </a:r>
            <a:r>
              <a:rPr kumimoji="0" lang="en-US" sz="3200" b="1" i="0" u="none" strike="noStrike" kern="0" cap="none" spc="0" normalizeH="0" baseline="0" noProof="0" dirty="0" smtClean="0">
                <a:ln>
                  <a:noFill/>
                </a:ln>
                <a:solidFill>
                  <a:srgbClr val="C00000"/>
                </a:solidFill>
                <a:effectLst/>
                <a:uLnTx/>
                <a:uFillTx/>
                <a:latin typeface="Baskerville Old Face" pitchFamily="18" charset="0"/>
                <a:ea typeface="+mj-ea"/>
                <a:cs typeface="+mj-cs"/>
              </a:rPr>
              <a:t> 9 Point KEGI</a:t>
            </a:r>
            <a:br>
              <a:rPr kumimoji="0" lang="en-US" sz="3200" b="1" i="0" u="none" strike="noStrike" kern="0" cap="none" spc="0" normalizeH="0" baseline="0" noProof="0" dirty="0" smtClean="0">
                <a:ln>
                  <a:noFill/>
                </a:ln>
                <a:solidFill>
                  <a:srgbClr val="C00000"/>
                </a:solidFill>
                <a:effectLst/>
                <a:uLnTx/>
                <a:uFillTx/>
                <a:latin typeface="Baskerville Old Face" pitchFamily="18" charset="0"/>
                <a:ea typeface="+mj-ea"/>
                <a:cs typeface="+mj-cs"/>
              </a:rPr>
            </a:br>
            <a:r>
              <a:rPr kumimoji="0" lang="en-US" sz="3200" b="1" i="0" u="none" strike="noStrike" kern="0" cap="none" spc="0" normalizeH="0" baseline="0" noProof="0" dirty="0" smtClean="0">
                <a:ln>
                  <a:noFill/>
                </a:ln>
                <a:solidFill>
                  <a:srgbClr val="C00000"/>
                </a:solidFill>
                <a:effectLst/>
                <a:uLnTx/>
                <a:uFillTx/>
                <a:latin typeface="+mj-lt"/>
                <a:ea typeface="+mj-ea"/>
                <a:cs typeface="+mj-cs"/>
              </a:rPr>
              <a:t/>
            </a:r>
            <a:br>
              <a:rPr kumimoji="0" lang="en-US" sz="3200" b="1" i="0" u="none" strike="noStrike" kern="0" cap="none" spc="0" normalizeH="0" baseline="0" noProof="0" dirty="0" smtClean="0">
                <a:ln>
                  <a:noFill/>
                </a:ln>
                <a:solidFill>
                  <a:srgbClr val="C00000"/>
                </a:solidFill>
                <a:effectLst/>
                <a:uLnTx/>
                <a:uFillTx/>
                <a:latin typeface="+mj-lt"/>
                <a:ea typeface="+mj-ea"/>
                <a:cs typeface="+mj-cs"/>
              </a:rPr>
            </a:br>
            <a:r>
              <a:rPr kumimoji="0" lang="en-US" sz="3200" b="1" i="0" u="none" strike="noStrike" kern="0" cap="none" spc="0" normalizeH="0" baseline="0" noProof="0" dirty="0" smtClean="0">
                <a:ln>
                  <a:noFill/>
                </a:ln>
                <a:solidFill>
                  <a:schemeClr val="tx1"/>
                </a:solidFill>
                <a:effectLst/>
                <a:uLnTx/>
                <a:uFillTx/>
                <a:latin typeface="+mj-lt"/>
                <a:ea typeface="+mj-ea"/>
                <a:cs typeface="+mj-cs"/>
              </a:rPr>
              <a:t/>
            </a:r>
            <a:br>
              <a:rPr kumimoji="0" lang="en-US" sz="3200" b="1" i="0" u="none" strike="noStrike" kern="0" cap="none" spc="0" normalizeH="0" baseline="0" noProof="0" dirty="0" smtClean="0">
                <a:ln>
                  <a:noFill/>
                </a:ln>
                <a:solidFill>
                  <a:schemeClr val="tx1"/>
                </a:solidFill>
                <a:effectLst/>
                <a:uLnTx/>
                <a:uFillTx/>
                <a:latin typeface="+mj-lt"/>
                <a:ea typeface="+mj-ea"/>
                <a:cs typeface="+mj-cs"/>
              </a:rPr>
            </a:br>
            <a:r>
              <a:rPr kumimoji="0" lang="en-US" sz="3200" i="0" u="none" strike="noStrike" kern="0" cap="none" spc="0" normalizeH="0" baseline="0" noProof="0" dirty="0" err="1" smtClean="0">
                <a:ln>
                  <a:noFill/>
                </a:ln>
                <a:solidFill>
                  <a:srgbClr val="002060"/>
                </a:solidFill>
                <a:effectLst/>
                <a:uLnTx/>
                <a:uFillTx/>
                <a:latin typeface="Aharoni" pitchFamily="2" charset="-79"/>
                <a:ea typeface="+mj-ea"/>
                <a:cs typeface="Aharoni" pitchFamily="2" charset="-79"/>
              </a:rPr>
              <a:t>Disempurnakan</a:t>
            </a:r>
            <a:r>
              <a:rPr kumimoji="0" lang="en-US" sz="3200" i="0" u="none" strike="noStrike" kern="0" cap="none" spc="0" normalizeH="0" baseline="0" noProof="0" dirty="0" smtClean="0">
                <a:ln>
                  <a:noFill/>
                </a:ln>
                <a:solidFill>
                  <a:srgbClr val="002060"/>
                </a:solidFill>
                <a:effectLst/>
                <a:uLnTx/>
                <a:uFillTx/>
                <a:latin typeface="Aharoni" pitchFamily="2" charset="-79"/>
                <a:ea typeface="+mj-ea"/>
                <a:cs typeface="Aharoni" pitchFamily="2" charset="-79"/>
              </a:rPr>
              <a:t> </a:t>
            </a:r>
            <a:r>
              <a:rPr kumimoji="0" lang="en-US" sz="3200" i="0" u="none" strike="noStrike" kern="0" cap="none" spc="0" normalizeH="0" baseline="0" noProof="0" dirty="0" err="1" smtClean="0">
                <a:ln>
                  <a:noFill/>
                </a:ln>
                <a:solidFill>
                  <a:srgbClr val="002060"/>
                </a:solidFill>
                <a:effectLst/>
                <a:uLnTx/>
                <a:uFillTx/>
                <a:latin typeface="Aharoni" pitchFamily="2" charset="-79"/>
                <a:ea typeface="+mj-ea"/>
                <a:cs typeface="Aharoni" pitchFamily="2" charset="-79"/>
              </a:rPr>
              <a:t>kembali</a:t>
            </a:r>
            <a:r>
              <a:rPr kumimoji="0" lang="en-US" sz="3200" i="0" u="none" strike="noStrike" kern="0" cap="none" spc="0" normalizeH="0" baseline="0" noProof="0" dirty="0" smtClean="0">
                <a:ln>
                  <a:noFill/>
                </a:ln>
                <a:solidFill>
                  <a:srgbClr val="002060"/>
                </a:solidFill>
                <a:effectLst/>
                <a:uLnTx/>
                <a:uFillTx/>
                <a:latin typeface="Aharoni" pitchFamily="2" charset="-79"/>
                <a:ea typeface="+mj-ea"/>
                <a:cs typeface="Aharoni" pitchFamily="2" charset="-79"/>
              </a:rPr>
              <a:t> </a:t>
            </a:r>
            <a:r>
              <a:rPr kumimoji="0" lang="en-US" sz="3200" i="0" u="none" strike="noStrike" kern="0" cap="none" spc="0" normalizeH="0" baseline="0" noProof="0" dirty="0" err="1" smtClean="0">
                <a:ln>
                  <a:noFill/>
                </a:ln>
                <a:solidFill>
                  <a:srgbClr val="002060"/>
                </a:solidFill>
                <a:effectLst/>
                <a:uLnTx/>
                <a:uFillTx/>
                <a:latin typeface="Aharoni" pitchFamily="2" charset="-79"/>
                <a:ea typeface="+mj-ea"/>
                <a:cs typeface="Aharoni" pitchFamily="2" charset="-79"/>
              </a:rPr>
              <a:t>pada</a:t>
            </a:r>
            <a:r>
              <a:rPr kumimoji="0" lang="en-US" sz="3200" i="0" u="none" strike="noStrike" kern="0" cap="none" spc="0" normalizeH="0" baseline="0" noProof="0" dirty="0" smtClean="0">
                <a:ln>
                  <a:noFill/>
                </a:ln>
                <a:solidFill>
                  <a:srgbClr val="002060"/>
                </a:solidFill>
                <a:effectLst/>
                <a:uLnTx/>
                <a:uFillTx/>
                <a:latin typeface="Aharoni" pitchFamily="2" charset="-79"/>
                <a:ea typeface="+mj-ea"/>
                <a:cs typeface="Aharoni" pitchFamily="2" charset="-79"/>
              </a:rPr>
              <a:t> </a:t>
            </a:r>
            <a:r>
              <a:rPr kumimoji="0" lang="en-US" sz="3200" i="0" u="none" strike="noStrike" kern="0" cap="none" spc="0" normalizeH="0" baseline="0" noProof="0" dirty="0" err="1" smtClean="0">
                <a:ln>
                  <a:noFill/>
                </a:ln>
                <a:solidFill>
                  <a:srgbClr val="002060"/>
                </a:solidFill>
                <a:effectLst/>
                <a:uLnTx/>
                <a:uFillTx/>
                <a:latin typeface="Aharoni" pitchFamily="2" charset="-79"/>
                <a:ea typeface="+mj-ea"/>
                <a:cs typeface="Aharoni" pitchFamily="2" charset="-79"/>
              </a:rPr>
              <a:t>tahun</a:t>
            </a:r>
            <a:r>
              <a:rPr kumimoji="0" lang="en-US" sz="3200" i="0" u="none" strike="noStrike" kern="0" cap="none" spc="0" normalizeH="0" baseline="0" noProof="0" dirty="0" smtClean="0">
                <a:ln>
                  <a:noFill/>
                </a:ln>
                <a:solidFill>
                  <a:srgbClr val="002060"/>
                </a:solidFill>
                <a:effectLst/>
                <a:uLnTx/>
                <a:uFillTx/>
                <a:latin typeface="Aharoni" pitchFamily="2" charset="-79"/>
                <a:ea typeface="+mj-ea"/>
                <a:cs typeface="Aharoni" pitchFamily="2" charset="-79"/>
              </a:rPr>
              <a:t> 2012 yang </a:t>
            </a:r>
            <a:r>
              <a:rPr kumimoji="0" lang="en-US" sz="3200" i="0" u="none" strike="noStrike" kern="0" cap="none" spc="0" normalizeH="0" baseline="0" noProof="0" dirty="0" err="1" smtClean="0">
                <a:ln>
                  <a:noFill/>
                </a:ln>
                <a:solidFill>
                  <a:srgbClr val="002060"/>
                </a:solidFill>
                <a:effectLst/>
                <a:uLnTx/>
                <a:uFillTx/>
                <a:latin typeface="Aharoni" pitchFamily="2" charset="-79"/>
                <a:ea typeface="+mj-ea"/>
                <a:cs typeface="Aharoni" pitchFamily="2" charset="-79"/>
              </a:rPr>
              <a:t>berisi</a:t>
            </a:r>
            <a:r>
              <a:rPr kumimoji="0" lang="en-US" sz="3200" i="0" u="none" strike="noStrike" kern="0" cap="none" spc="0" normalizeH="0" baseline="0" noProof="0" dirty="0" smtClean="0">
                <a:ln>
                  <a:noFill/>
                </a:ln>
                <a:solidFill>
                  <a:srgbClr val="002060"/>
                </a:solidFill>
                <a:effectLst/>
                <a:uLnTx/>
                <a:uFillTx/>
                <a:latin typeface="Aharoni" pitchFamily="2" charset="-79"/>
                <a:ea typeface="+mj-ea"/>
                <a:cs typeface="Aharoni" pitchFamily="2" charset="-79"/>
              </a:rPr>
              <a:t> 6 </a:t>
            </a:r>
            <a:r>
              <a:rPr kumimoji="0" lang="en-US" sz="3200" i="0" u="none" strike="noStrike" kern="0" cap="none" spc="0" normalizeH="0" baseline="0" noProof="0" dirty="0" err="1" smtClean="0">
                <a:ln>
                  <a:noFill/>
                </a:ln>
                <a:solidFill>
                  <a:srgbClr val="002060"/>
                </a:solidFill>
                <a:effectLst/>
                <a:uLnTx/>
                <a:uFillTx/>
                <a:latin typeface="Aharoni" pitchFamily="2" charset="-79"/>
                <a:ea typeface="+mj-ea"/>
                <a:cs typeface="Aharoni" pitchFamily="2" charset="-79"/>
              </a:rPr>
              <a:t>bagian</a:t>
            </a:r>
            <a:r>
              <a:rPr kumimoji="0" lang="en-US" sz="3200" i="0" u="none" strike="noStrike" kern="0" cap="none" spc="0" normalizeH="0" baseline="0" noProof="0" dirty="0" smtClean="0">
                <a:ln>
                  <a:noFill/>
                </a:ln>
                <a:solidFill>
                  <a:srgbClr val="002060"/>
                </a:solidFill>
                <a:effectLst/>
                <a:uLnTx/>
                <a:uFillTx/>
                <a:latin typeface="Aharoni" pitchFamily="2" charset="-79"/>
                <a:ea typeface="+mj-ea"/>
                <a:cs typeface="Aharoni" pitchFamily="2" charset="-79"/>
              </a:rPr>
              <a:t> 11 </a:t>
            </a:r>
            <a:r>
              <a:rPr kumimoji="0" lang="en-US" sz="3200" i="0" u="none" strike="noStrike" kern="0" cap="none" spc="0" normalizeH="0" baseline="0" noProof="0" dirty="0" err="1" smtClean="0">
                <a:ln>
                  <a:noFill/>
                </a:ln>
                <a:solidFill>
                  <a:srgbClr val="002060"/>
                </a:solidFill>
                <a:effectLst/>
                <a:uLnTx/>
                <a:uFillTx/>
                <a:latin typeface="Aharoni" pitchFamily="2" charset="-79"/>
                <a:ea typeface="+mj-ea"/>
                <a:cs typeface="Aharoni" pitchFamily="2" charset="-79"/>
              </a:rPr>
              <a:t>pasal</a:t>
            </a:r>
            <a:r>
              <a:rPr kumimoji="0" lang="en-US" sz="3200" i="0" u="none" strike="noStrike" kern="0" cap="none" spc="0" normalizeH="0" baseline="0" noProof="0" dirty="0" smtClean="0">
                <a:ln>
                  <a:noFill/>
                </a:ln>
                <a:solidFill>
                  <a:srgbClr val="002060"/>
                </a:solidFill>
                <a:effectLst/>
                <a:uLnTx/>
                <a:uFillTx/>
                <a:latin typeface="Aharoni" pitchFamily="2" charset="-79"/>
                <a:ea typeface="+mj-ea"/>
                <a:cs typeface="Aharoni" pitchFamily="2" charset="-79"/>
              </a:rPr>
              <a:t> </a:t>
            </a:r>
            <a:r>
              <a:rPr kumimoji="0" lang="en-US" sz="3200" i="0" u="none" strike="noStrike" kern="0" cap="none" spc="0" normalizeH="0" baseline="0" noProof="0" dirty="0" err="1" smtClean="0">
                <a:ln>
                  <a:noFill/>
                </a:ln>
                <a:solidFill>
                  <a:srgbClr val="002060"/>
                </a:solidFill>
                <a:effectLst/>
                <a:uLnTx/>
                <a:uFillTx/>
                <a:latin typeface="Aharoni" pitchFamily="2" charset="-79"/>
                <a:ea typeface="+mj-ea"/>
                <a:cs typeface="Aharoni" pitchFamily="2" charset="-79"/>
              </a:rPr>
              <a:t>dan</a:t>
            </a:r>
            <a:r>
              <a:rPr kumimoji="0" lang="en-US" sz="3200" i="0" u="none" strike="noStrike" kern="0" cap="none" spc="0" normalizeH="0" baseline="0" noProof="0" dirty="0" smtClean="0">
                <a:ln>
                  <a:noFill/>
                </a:ln>
                <a:solidFill>
                  <a:srgbClr val="002060"/>
                </a:solidFill>
                <a:effectLst/>
                <a:uLnTx/>
                <a:uFillTx/>
                <a:latin typeface="Aharoni" pitchFamily="2" charset="-79"/>
                <a:ea typeface="+mj-ea"/>
                <a:cs typeface="Aharoni" pitchFamily="2" charset="-79"/>
              </a:rPr>
              <a:t> 70 </a:t>
            </a:r>
            <a:r>
              <a:rPr kumimoji="0" lang="en-US" sz="3200" i="0" u="none" strike="noStrike" kern="0" cap="none" spc="0" normalizeH="0" baseline="0" noProof="0" dirty="0" err="1" smtClean="0">
                <a:ln>
                  <a:noFill/>
                </a:ln>
                <a:solidFill>
                  <a:srgbClr val="002060"/>
                </a:solidFill>
                <a:effectLst/>
                <a:uLnTx/>
                <a:uFillTx/>
                <a:latin typeface="Aharoni" pitchFamily="2" charset="-79"/>
                <a:ea typeface="+mj-ea"/>
                <a:cs typeface="Aharoni" pitchFamily="2" charset="-79"/>
              </a:rPr>
              <a:t>panduan</a:t>
            </a:r>
            <a:endParaRPr kumimoji="0" lang="en-US" sz="3200" i="0" u="none" strike="noStrike" kern="0" cap="none" spc="0" normalizeH="0" baseline="0" noProof="0" dirty="0">
              <a:ln>
                <a:noFill/>
              </a:ln>
              <a:solidFill>
                <a:srgbClr val="002060"/>
              </a:solidFill>
              <a:effectLst/>
              <a:uLnTx/>
              <a:uFillTx/>
              <a:latin typeface="Aharoni" pitchFamily="2" charset="-79"/>
              <a:ea typeface="+mj-ea"/>
              <a:cs typeface="Aharoni" pitchFamily="2" charset="-79"/>
            </a:endParaRPr>
          </a:p>
        </p:txBody>
      </p:sp>
      <p:sp>
        <p:nvSpPr>
          <p:cNvPr id="8" name="Down Arrow 7"/>
          <p:cNvSpPr/>
          <p:nvPr/>
        </p:nvSpPr>
        <p:spPr>
          <a:xfrm>
            <a:off x="4600134" y="1913205"/>
            <a:ext cx="484632" cy="7596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Down Arrow 8"/>
          <p:cNvSpPr/>
          <p:nvPr/>
        </p:nvSpPr>
        <p:spPr>
          <a:xfrm>
            <a:off x="4614202" y="3910818"/>
            <a:ext cx="484632" cy="7596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down)">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down)">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F:\Materi Prana\tema\thyrttr.jpg"/>
          <p:cNvPicPr>
            <a:picLocks noChangeAspect="1" noChangeArrowheads="1"/>
          </p:cNvPicPr>
          <p:nvPr/>
        </p:nvPicPr>
        <p:blipFill>
          <a:blip r:embed="rId2" cstate="print"/>
          <a:srcRect/>
          <a:stretch>
            <a:fillRect/>
          </a:stretch>
        </p:blipFill>
        <p:spPr bwMode="auto">
          <a:xfrm>
            <a:off x="0" y="0"/>
            <a:ext cx="9144000" cy="6858000"/>
          </a:xfrm>
          <a:prstGeom prst="rect">
            <a:avLst/>
          </a:prstGeom>
          <a:solidFill>
            <a:schemeClr val="accent4">
              <a:lumMod val="40000"/>
              <a:lumOff val="60000"/>
            </a:schemeClr>
          </a:solidFill>
        </p:spPr>
      </p:pic>
      <p:sp>
        <p:nvSpPr>
          <p:cNvPr id="3" name="Rectangle 2"/>
          <p:cNvSpPr/>
          <p:nvPr/>
        </p:nvSpPr>
        <p:spPr>
          <a:xfrm>
            <a:off x="1252025" y="2321170"/>
            <a:ext cx="3896750" cy="506435"/>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flat" dir="tl"/>
            </a:scene3d>
            <a:sp3d contourW="19050" prstMaterial="clear">
              <a:bevelT w="50800" h="50800"/>
              <a:contourClr>
                <a:schemeClr val="accent5">
                  <a:tint val="70000"/>
                  <a:satMod val="180000"/>
                  <a:alpha val="70000"/>
                </a:schemeClr>
              </a:contourClr>
            </a:sp3d>
          </a:bodyPr>
          <a:lstStyle/>
          <a:p>
            <a:pPr algn="ctr"/>
            <a:r>
              <a:rPr lang="en-US" b="1" spc="50" dirty="0" err="1" smtClean="0">
                <a:ln w="12700" cmpd="sng">
                  <a:solidFill>
                    <a:schemeClr val="bg1"/>
                  </a:solidFill>
                  <a:prstDash val="solid"/>
                </a:ln>
                <a:solidFill>
                  <a:schemeClr val="accent5">
                    <a:lumMod val="50000"/>
                  </a:schemeClr>
                </a:solidFill>
                <a:effectLst>
                  <a:glow rad="53100">
                    <a:schemeClr val="accent6">
                      <a:satMod val="180000"/>
                      <a:alpha val="30000"/>
                    </a:schemeClr>
                  </a:glow>
                </a:effectLst>
              </a:rPr>
              <a:t>Kongres</a:t>
            </a:r>
            <a:r>
              <a:rPr lang="en-US" b="1" spc="50" dirty="0" smtClean="0">
                <a:ln w="12700" cmpd="sng">
                  <a:solidFill>
                    <a:schemeClr val="bg1"/>
                  </a:solidFill>
                  <a:prstDash val="solid"/>
                </a:ln>
                <a:solidFill>
                  <a:schemeClr val="accent5">
                    <a:lumMod val="50000"/>
                  </a:schemeClr>
                </a:solidFill>
                <a:effectLst>
                  <a:glow rad="53100">
                    <a:schemeClr val="accent6">
                      <a:satMod val="180000"/>
                      <a:alpha val="30000"/>
                    </a:schemeClr>
                  </a:glow>
                </a:effectLst>
              </a:rPr>
              <a:t> </a:t>
            </a:r>
            <a:r>
              <a:rPr lang="en-US" b="1" spc="50" dirty="0" err="1" smtClean="0">
                <a:ln w="12700" cmpd="sng">
                  <a:solidFill>
                    <a:schemeClr val="bg1"/>
                  </a:solidFill>
                  <a:prstDash val="solid"/>
                </a:ln>
                <a:solidFill>
                  <a:schemeClr val="accent5">
                    <a:lumMod val="50000"/>
                  </a:schemeClr>
                </a:solidFill>
                <a:effectLst>
                  <a:glow rad="53100">
                    <a:schemeClr val="accent6">
                      <a:satMod val="180000"/>
                      <a:alpha val="30000"/>
                    </a:schemeClr>
                  </a:glow>
                </a:effectLst>
              </a:rPr>
              <a:t>ke</a:t>
            </a:r>
            <a:r>
              <a:rPr lang="en-US" b="1" spc="50" dirty="0" smtClean="0">
                <a:ln w="12700" cmpd="sng">
                  <a:solidFill>
                    <a:schemeClr val="bg1"/>
                  </a:solidFill>
                  <a:prstDash val="solid"/>
                </a:ln>
                <a:solidFill>
                  <a:schemeClr val="accent5">
                    <a:lumMod val="50000"/>
                  </a:schemeClr>
                </a:solidFill>
                <a:effectLst>
                  <a:glow rad="53100">
                    <a:schemeClr val="accent6">
                      <a:satMod val="180000"/>
                      <a:alpha val="30000"/>
                    </a:schemeClr>
                  </a:glow>
                </a:effectLst>
              </a:rPr>
              <a:t> XVI </a:t>
            </a:r>
            <a:r>
              <a:rPr lang="en-US" b="1" spc="50" dirty="0" err="1" smtClean="0">
                <a:ln w="12700" cmpd="sng">
                  <a:solidFill>
                    <a:schemeClr val="bg1"/>
                  </a:solidFill>
                  <a:prstDash val="solid"/>
                </a:ln>
                <a:solidFill>
                  <a:schemeClr val="accent5">
                    <a:lumMod val="50000"/>
                  </a:schemeClr>
                </a:solidFill>
                <a:effectLst>
                  <a:glow rad="53100">
                    <a:schemeClr val="accent6">
                      <a:satMod val="180000"/>
                      <a:alpha val="30000"/>
                    </a:schemeClr>
                  </a:glow>
                </a:effectLst>
              </a:rPr>
              <a:t>Tahun</a:t>
            </a:r>
            <a:r>
              <a:rPr lang="en-US" b="1" spc="50" dirty="0" smtClean="0">
                <a:ln w="12700" cmpd="sng">
                  <a:solidFill>
                    <a:schemeClr val="bg1"/>
                  </a:solidFill>
                  <a:prstDash val="solid"/>
                </a:ln>
                <a:solidFill>
                  <a:schemeClr val="accent5">
                    <a:lumMod val="50000"/>
                  </a:schemeClr>
                </a:solidFill>
                <a:effectLst>
                  <a:glow rad="53100">
                    <a:schemeClr val="accent6">
                      <a:satMod val="180000"/>
                      <a:alpha val="30000"/>
                    </a:schemeClr>
                  </a:glow>
                </a:effectLst>
              </a:rPr>
              <a:t> 1989</a:t>
            </a:r>
          </a:p>
        </p:txBody>
      </p:sp>
      <p:sp>
        <p:nvSpPr>
          <p:cNvPr id="4" name="Rectangle 3"/>
          <p:cNvSpPr/>
          <p:nvPr/>
        </p:nvSpPr>
        <p:spPr>
          <a:xfrm>
            <a:off x="4403187" y="1195754"/>
            <a:ext cx="3418449" cy="914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hlinkClick r:id="rId3" action="ppaction://hlinkpres?slideindex=1&amp;slidetitle="/>
          </p:cNvPr>
          <p:cNvSpPr/>
          <p:nvPr/>
        </p:nvSpPr>
        <p:spPr>
          <a:xfrm>
            <a:off x="5280338" y="2321170"/>
            <a:ext cx="3670479" cy="1233399"/>
          </a:xfrm>
          <a:prstGeom prst="rect">
            <a:avLst/>
          </a:prstGeom>
          <a:solidFill>
            <a:schemeClr val="accent1">
              <a:alpha val="0"/>
            </a:schemeClr>
          </a:solidFill>
          <a:ln>
            <a:solidFill>
              <a:schemeClr val="accent1">
                <a:shade val="50000"/>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edge">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9"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1000" fill="hold"/>
                                        <p:tgtEl>
                                          <p:spTgt spid="2"/>
                                        </p:tgtEl>
                                        <p:attrNameLst>
                                          <p:attrName>ppt_x</p:attrName>
                                        </p:attrNameLst>
                                      </p:cBhvr>
                                      <p:tavLst>
                                        <p:tav tm="0">
                                          <p:val>
                                            <p:strVal val="#ppt_x-.2"/>
                                          </p:val>
                                        </p:tav>
                                        <p:tav tm="100000">
                                          <p:val>
                                            <p:strVal val="#ppt_x"/>
                                          </p:val>
                                        </p:tav>
                                      </p:tavLst>
                                    </p:anim>
                                    <p:anim calcmode="lin" valueType="num">
                                      <p:cBhvr>
                                        <p:cTn id="13"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14" dur="10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34" presetClass="entr" presetSubtype="0" fill="hold" nodeType="clickEffect">
                                  <p:stCondLst>
                                    <p:cond delay="0"/>
                                  </p:stCondLst>
                                  <p:childTnLst>
                                    <p:set>
                                      <p:cBhvr>
                                        <p:cTn id="18" dur="1" fill="hold">
                                          <p:stCondLst>
                                            <p:cond delay="0"/>
                                          </p:stCondLst>
                                        </p:cTn>
                                        <p:tgtEl>
                                          <p:spTgt spid="2050"/>
                                        </p:tgtEl>
                                        <p:attrNameLst>
                                          <p:attrName>style.visibility</p:attrName>
                                        </p:attrNameLst>
                                      </p:cBhvr>
                                      <p:to>
                                        <p:strVal val="visible"/>
                                      </p:to>
                                    </p:set>
                                    <p:anim from="(-#ppt_w/2)" to="(#ppt_x)" calcmode="lin" valueType="num">
                                      <p:cBhvr>
                                        <p:cTn id="19" dur="600" fill="hold">
                                          <p:stCondLst>
                                            <p:cond delay="0"/>
                                          </p:stCondLst>
                                        </p:cTn>
                                        <p:tgtEl>
                                          <p:spTgt spid="2050"/>
                                        </p:tgtEl>
                                        <p:attrNameLst>
                                          <p:attrName>ppt_x</p:attrName>
                                        </p:attrNameLst>
                                      </p:cBhvr>
                                    </p:anim>
                                    <p:anim from="0" to="-1.0" calcmode="lin" valueType="num">
                                      <p:cBhvr>
                                        <p:cTn id="20" dur="200" decel="50000" autoRev="1" fill="hold">
                                          <p:stCondLst>
                                            <p:cond delay="600"/>
                                          </p:stCondLst>
                                        </p:cTn>
                                        <p:tgtEl>
                                          <p:spTgt spid="2050"/>
                                        </p:tgtEl>
                                        <p:attrNameLst>
                                          <p:attrName>xshear</p:attrName>
                                        </p:attrNameLst>
                                      </p:cBhvr>
                                    </p:anim>
                                    <p:animScale>
                                      <p:cBhvr>
                                        <p:cTn id="21" dur="200" decel="100000" autoRev="1" fill="hold">
                                          <p:stCondLst>
                                            <p:cond delay="600"/>
                                          </p:stCondLst>
                                        </p:cTn>
                                        <p:tgtEl>
                                          <p:spTgt spid="2050"/>
                                        </p:tgtEl>
                                      </p:cBhvr>
                                      <p:from x="100000" y="100000"/>
                                      <p:to x="80000" y="100000"/>
                                    </p:animScale>
                                    <p:anim by="(#ppt_h/3+#ppt_w*0.1)" calcmode="lin" valueType="num">
                                      <p:cBhvr additive="sum">
                                        <p:cTn id="22" dur="200" decel="100000" autoRev="1" fill="hold">
                                          <p:stCondLst>
                                            <p:cond delay="600"/>
                                          </p:stCondLst>
                                        </p:cTn>
                                        <p:tgtEl>
                                          <p:spTgt spid="2050"/>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37625" y="267493"/>
            <a:ext cx="8426547" cy="6273984"/>
          </a:xfrm>
        </p:spPr>
        <p:txBody>
          <a:bodyPr>
            <a:normAutofit/>
          </a:bodyPr>
          <a:lstStyle/>
          <a:p>
            <a:pPr algn="ctr"/>
            <a:r>
              <a:rPr lang="en-US" sz="4800" b="1" dirty="0" smtClean="0">
                <a:solidFill>
                  <a:schemeClr val="accent4">
                    <a:lumMod val="50000"/>
                  </a:schemeClr>
                </a:solidFill>
                <a:latin typeface="Andalus" pitchFamily="18" charset="-78"/>
                <a:cs typeface="Andalus" pitchFamily="18" charset="-78"/>
              </a:rPr>
              <a:t>DEWAN KEHORMATAN</a:t>
            </a:r>
            <a:r>
              <a:rPr lang="en-US" sz="4800" dirty="0" smtClean="0">
                <a:solidFill>
                  <a:schemeClr val="accent4">
                    <a:lumMod val="50000"/>
                  </a:schemeClr>
                </a:solidFill>
                <a:latin typeface="Andalus" pitchFamily="18" charset="-78"/>
                <a:cs typeface="Andalus" pitchFamily="18" charset="-78"/>
              </a:rPr>
              <a:t/>
            </a:r>
            <a:br>
              <a:rPr lang="en-US" sz="4800" dirty="0" smtClean="0">
                <a:solidFill>
                  <a:schemeClr val="accent4">
                    <a:lumMod val="50000"/>
                  </a:schemeClr>
                </a:solidFill>
                <a:latin typeface="Andalus" pitchFamily="18" charset="-78"/>
                <a:cs typeface="Andalus" pitchFamily="18" charset="-78"/>
              </a:rPr>
            </a:br>
            <a:r>
              <a:rPr lang="en-US" sz="4800" dirty="0" smtClean="0">
                <a:solidFill>
                  <a:schemeClr val="accent4">
                    <a:lumMod val="50000"/>
                  </a:schemeClr>
                </a:solidFill>
                <a:latin typeface="Andalus" pitchFamily="18" charset="-78"/>
                <a:cs typeface="Andalus" pitchFamily="18" charset="-78"/>
              </a:rPr>
              <a:t> </a:t>
            </a:r>
            <a:r>
              <a:rPr lang="en-US" sz="4800" b="1" dirty="0" smtClean="0">
                <a:solidFill>
                  <a:schemeClr val="accent4">
                    <a:lumMod val="50000"/>
                  </a:schemeClr>
                </a:solidFill>
                <a:latin typeface="Andalus" pitchFamily="18" charset="-78"/>
                <a:cs typeface="Andalus" pitchFamily="18" charset="-78"/>
              </a:rPr>
              <a:t>DAN</a:t>
            </a:r>
            <a:r>
              <a:rPr lang="en-US" sz="4800" dirty="0" smtClean="0">
                <a:solidFill>
                  <a:schemeClr val="accent4">
                    <a:lumMod val="50000"/>
                  </a:schemeClr>
                </a:solidFill>
                <a:latin typeface="Andalus" pitchFamily="18" charset="-78"/>
                <a:cs typeface="Andalus" pitchFamily="18" charset="-78"/>
              </a:rPr>
              <a:t/>
            </a:r>
            <a:br>
              <a:rPr lang="en-US" sz="4800" dirty="0" smtClean="0">
                <a:solidFill>
                  <a:schemeClr val="accent4">
                    <a:lumMod val="50000"/>
                  </a:schemeClr>
                </a:solidFill>
                <a:latin typeface="Andalus" pitchFamily="18" charset="-78"/>
                <a:cs typeface="Andalus" pitchFamily="18" charset="-78"/>
              </a:rPr>
            </a:br>
            <a:r>
              <a:rPr lang="en-US" sz="4800" b="1" dirty="0" smtClean="0">
                <a:solidFill>
                  <a:schemeClr val="accent4">
                    <a:lumMod val="50000"/>
                  </a:schemeClr>
                </a:solidFill>
                <a:latin typeface="Andalus" pitchFamily="18" charset="-78"/>
                <a:cs typeface="Andalus" pitchFamily="18" charset="-78"/>
              </a:rPr>
              <a:t>PROSEDUR OPERASIONAL KODE ETIK GURU INDONESIA</a:t>
            </a:r>
            <a:r>
              <a:rPr lang="en-US" sz="4800" dirty="0" smtClean="0">
                <a:solidFill>
                  <a:schemeClr val="accent4">
                    <a:lumMod val="50000"/>
                  </a:schemeClr>
                </a:solidFill>
                <a:latin typeface="Andalus" pitchFamily="18" charset="-78"/>
                <a:cs typeface="Andalus" pitchFamily="18" charset="-78"/>
              </a:rPr>
              <a:t/>
            </a:r>
            <a:br>
              <a:rPr lang="en-US" sz="4800" dirty="0" smtClean="0">
                <a:solidFill>
                  <a:schemeClr val="accent4">
                    <a:lumMod val="50000"/>
                  </a:schemeClr>
                </a:solidFill>
                <a:latin typeface="Andalus" pitchFamily="18" charset="-78"/>
                <a:cs typeface="Andalus" pitchFamily="18" charset="-78"/>
              </a:rPr>
            </a:br>
            <a:endParaRPr lang="en-US" sz="4800" dirty="0">
              <a:solidFill>
                <a:schemeClr val="accent4">
                  <a:lumMod val="50000"/>
                </a:schemeClr>
              </a:solidFill>
              <a:latin typeface="Andalus" pitchFamily="18" charset="-78"/>
              <a:cs typeface="Andalus" pitchFamily="18" charset="-78"/>
            </a:endParaRPr>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from="(-#ppt_w/2)" to="(#ppt_x)" calcmode="lin" valueType="num">
                                      <p:cBhvr>
                                        <p:cTn id="7" dur="600" fill="hold">
                                          <p:stCondLst>
                                            <p:cond delay="0"/>
                                          </p:stCondLst>
                                        </p:cTn>
                                        <p:tgtEl>
                                          <p:spTgt spid="3"/>
                                        </p:tgtEl>
                                        <p:attrNameLst>
                                          <p:attrName>ppt_x</p:attrName>
                                        </p:attrNameLst>
                                      </p:cBhvr>
                                    </p:anim>
                                    <p:anim from="0" to="-1.0" calcmode="lin" valueType="num">
                                      <p:cBhvr>
                                        <p:cTn id="8" dur="200" decel="50000" autoRev="1" fill="hold">
                                          <p:stCondLst>
                                            <p:cond delay="600"/>
                                          </p:stCondLst>
                                        </p:cTn>
                                        <p:tgtEl>
                                          <p:spTgt spid="3"/>
                                        </p:tgtEl>
                                        <p:attrNameLst>
                                          <p:attrName>xshear</p:attrName>
                                        </p:attrNameLst>
                                      </p:cBhvr>
                                    </p:anim>
                                    <p:animScale>
                                      <p:cBhvr>
                                        <p:cTn id="9" dur="200" decel="100000" autoRev="1" fill="hold">
                                          <p:stCondLst>
                                            <p:cond delay="600"/>
                                          </p:stCondLst>
                                        </p:cTn>
                                        <p:tgtEl>
                                          <p:spTgt spid="3"/>
                                        </p:tgtEl>
                                      </p:cBhvr>
                                      <p:from x="100000" y="100000"/>
                                      <p:to x="80000" y="100000"/>
                                    </p:animScale>
                                    <p:anim by="(#ppt_h/3+#ppt_w*0.1)" calcmode="lin" valueType="num">
                                      <p:cBhvr additive="sum">
                                        <p:cTn id="10" dur="200" decel="100000" autoRev="1" fill="hold">
                                          <p:stCondLst>
                                            <p:cond delay="600"/>
                                          </p:stCondLst>
                                        </p:cTn>
                                        <p:tgtEl>
                                          <p:spTgt spid="3"/>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4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3615189"/>
          </a:xfrm>
        </p:spPr>
        <p:txBody>
          <a:bodyPr>
            <a:normAutofit/>
          </a:bodyPr>
          <a:lstStyle/>
          <a:p>
            <a:r>
              <a:rPr lang="en-US" sz="3200" dirty="0" err="1" smtClean="0">
                <a:solidFill>
                  <a:srgbClr val="FF0000"/>
                </a:solidFill>
                <a:latin typeface="Andalus" pitchFamily="18" charset="-78"/>
                <a:cs typeface="Andalus" pitchFamily="18" charset="-78"/>
              </a:rPr>
              <a:t>Persatuan</a:t>
            </a:r>
            <a:r>
              <a:rPr lang="en-US" sz="3200" dirty="0" smtClean="0">
                <a:solidFill>
                  <a:srgbClr val="FF0000"/>
                </a:solidFill>
                <a:latin typeface="Andalus" pitchFamily="18" charset="-78"/>
                <a:cs typeface="Andalus" pitchFamily="18" charset="-78"/>
              </a:rPr>
              <a:t> Guru </a:t>
            </a:r>
            <a:r>
              <a:rPr lang="en-US" sz="3200" dirty="0" err="1" smtClean="0">
                <a:solidFill>
                  <a:srgbClr val="FF0000"/>
                </a:solidFill>
                <a:latin typeface="Andalus" pitchFamily="18" charset="-78"/>
                <a:cs typeface="Andalus" pitchFamily="18" charset="-78"/>
              </a:rPr>
              <a:t>Republik</a:t>
            </a:r>
            <a:r>
              <a:rPr lang="en-US" sz="3200" dirty="0" smtClean="0">
                <a:solidFill>
                  <a:srgbClr val="FF0000"/>
                </a:solidFill>
                <a:latin typeface="Andalus" pitchFamily="18" charset="-78"/>
                <a:cs typeface="Andalus" pitchFamily="18" charset="-78"/>
              </a:rPr>
              <a:t> Indonesia (PGRI) </a:t>
            </a:r>
            <a:r>
              <a:rPr lang="en-US" sz="3200" dirty="0" err="1" smtClean="0">
                <a:solidFill>
                  <a:srgbClr val="FF0000"/>
                </a:solidFill>
                <a:latin typeface="Andalus" pitchFamily="18" charset="-78"/>
                <a:cs typeface="Andalus" pitchFamily="18" charset="-78"/>
              </a:rPr>
              <a:t>telah</a:t>
            </a:r>
            <a:r>
              <a:rPr lang="en-US" sz="3200" dirty="0" smtClean="0">
                <a:solidFill>
                  <a:srgbClr val="FF0000"/>
                </a:solidFill>
                <a:latin typeface="Andalus" pitchFamily="18" charset="-78"/>
                <a:cs typeface="Andalus" pitchFamily="18" charset="-78"/>
              </a:rPr>
              <a:t> </a:t>
            </a:r>
            <a:r>
              <a:rPr lang="en-US" sz="3200" dirty="0" err="1" smtClean="0">
                <a:solidFill>
                  <a:srgbClr val="FF0000"/>
                </a:solidFill>
                <a:latin typeface="Andalus" pitchFamily="18" charset="-78"/>
                <a:cs typeface="Andalus" pitchFamily="18" charset="-78"/>
              </a:rPr>
              <a:t>membentuk</a:t>
            </a:r>
            <a:r>
              <a:rPr lang="en-US" sz="3200" dirty="0" smtClean="0">
                <a:solidFill>
                  <a:srgbClr val="FF0000"/>
                </a:solidFill>
                <a:latin typeface="Andalus" pitchFamily="18" charset="-78"/>
                <a:cs typeface="Andalus" pitchFamily="18" charset="-78"/>
              </a:rPr>
              <a:t> 497 </a:t>
            </a:r>
            <a:r>
              <a:rPr lang="en-US" sz="3200" dirty="0" err="1" smtClean="0">
                <a:solidFill>
                  <a:srgbClr val="FF0000"/>
                </a:solidFill>
                <a:latin typeface="Andalus" pitchFamily="18" charset="-78"/>
                <a:cs typeface="Andalus" pitchFamily="18" charset="-78"/>
              </a:rPr>
              <a:t>Dewan</a:t>
            </a:r>
            <a:r>
              <a:rPr lang="en-US" sz="3200" dirty="0" smtClean="0">
                <a:solidFill>
                  <a:srgbClr val="FF0000"/>
                </a:solidFill>
                <a:latin typeface="Andalus" pitchFamily="18" charset="-78"/>
                <a:cs typeface="Andalus" pitchFamily="18" charset="-78"/>
              </a:rPr>
              <a:t> </a:t>
            </a:r>
            <a:r>
              <a:rPr lang="en-US" sz="3200" dirty="0" err="1" smtClean="0">
                <a:solidFill>
                  <a:srgbClr val="FF0000"/>
                </a:solidFill>
                <a:latin typeface="Andalus" pitchFamily="18" charset="-78"/>
                <a:cs typeface="Andalus" pitchFamily="18" charset="-78"/>
              </a:rPr>
              <a:t>Kehormatan</a:t>
            </a:r>
            <a:r>
              <a:rPr lang="en-US" sz="3200" dirty="0" smtClean="0">
                <a:solidFill>
                  <a:srgbClr val="FF0000"/>
                </a:solidFill>
                <a:latin typeface="Andalus" pitchFamily="18" charset="-78"/>
                <a:cs typeface="Andalus" pitchFamily="18" charset="-78"/>
              </a:rPr>
              <a:t> Guru (DKG) </a:t>
            </a:r>
            <a:r>
              <a:rPr lang="en-US" sz="3200" dirty="0" err="1" smtClean="0">
                <a:solidFill>
                  <a:srgbClr val="FF0000"/>
                </a:solidFill>
                <a:latin typeface="Andalus" pitchFamily="18" charset="-78"/>
                <a:cs typeface="Andalus" pitchFamily="18" charset="-78"/>
              </a:rPr>
              <a:t>di</a:t>
            </a:r>
            <a:r>
              <a:rPr lang="en-US" sz="3200" dirty="0" smtClean="0">
                <a:solidFill>
                  <a:srgbClr val="FF0000"/>
                </a:solidFill>
                <a:latin typeface="Andalus" pitchFamily="18" charset="-78"/>
                <a:cs typeface="Andalus" pitchFamily="18" charset="-78"/>
              </a:rPr>
              <a:t> </a:t>
            </a:r>
            <a:r>
              <a:rPr lang="en-US" sz="3200" dirty="0" err="1" smtClean="0">
                <a:solidFill>
                  <a:srgbClr val="FF0000"/>
                </a:solidFill>
                <a:latin typeface="Andalus" pitchFamily="18" charset="-78"/>
                <a:cs typeface="Andalus" pitchFamily="18" charset="-78"/>
              </a:rPr>
              <a:t>seluruh</a:t>
            </a:r>
            <a:r>
              <a:rPr lang="en-US" sz="3200" dirty="0" smtClean="0">
                <a:solidFill>
                  <a:srgbClr val="FF0000"/>
                </a:solidFill>
                <a:latin typeface="Andalus" pitchFamily="18" charset="-78"/>
                <a:cs typeface="Andalus" pitchFamily="18" charset="-78"/>
              </a:rPr>
              <a:t> Indonesia. </a:t>
            </a:r>
            <a:r>
              <a:rPr lang="en-US" sz="3200" dirty="0" err="1" smtClean="0">
                <a:solidFill>
                  <a:srgbClr val="FF0000"/>
                </a:solidFill>
                <a:latin typeface="Andalus" pitchFamily="18" charset="-78"/>
                <a:cs typeface="Andalus" pitchFamily="18" charset="-78"/>
              </a:rPr>
              <a:t>Tujuannya</a:t>
            </a:r>
            <a:r>
              <a:rPr lang="en-US" sz="3200" dirty="0" smtClean="0">
                <a:solidFill>
                  <a:srgbClr val="FF0000"/>
                </a:solidFill>
                <a:latin typeface="Andalus" pitchFamily="18" charset="-78"/>
                <a:cs typeface="Andalus" pitchFamily="18" charset="-78"/>
              </a:rPr>
              <a:t> </a:t>
            </a:r>
            <a:r>
              <a:rPr lang="en-US" sz="3200" dirty="0" err="1" smtClean="0">
                <a:solidFill>
                  <a:srgbClr val="FF0000"/>
                </a:solidFill>
                <a:latin typeface="Andalus" pitchFamily="18" charset="-78"/>
                <a:cs typeface="Andalus" pitchFamily="18" charset="-78"/>
              </a:rPr>
              <a:t>untuk</a:t>
            </a:r>
            <a:r>
              <a:rPr lang="en-US" sz="3200" dirty="0" smtClean="0">
                <a:solidFill>
                  <a:srgbClr val="FF0000"/>
                </a:solidFill>
                <a:latin typeface="Andalus" pitchFamily="18" charset="-78"/>
                <a:cs typeface="Andalus" pitchFamily="18" charset="-78"/>
              </a:rPr>
              <a:t> </a:t>
            </a:r>
            <a:r>
              <a:rPr lang="en-US" sz="3200" dirty="0" err="1" smtClean="0">
                <a:solidFill>
                  <a:srgbClr val="FF0000"/>
                </a:solidFill>
                <a:latin typeface="Andalus" pitchFamily="18" charset="-78"/>
                <a:cs typeface="Andalus" pitchFamily="18" charset="-78"/>
              </a:rPr>
              <a:t>melakukan</a:t>
            </a:r>
            <a:r>
              <a:rPr lang="en-US" sz="3200" dirty="0" smtClean="0">
                <a:solidFill>
                  <a:srgbClr val="FF0000"/>
                </a:solidFill>
                <a:latin typeface="Andalus" pitchFamily="18" charset="-78"/>
                <a:cs typeface="Andalus" pitchFamily="18" charset="-78"/>
              </a:rPr>
              <a:t> </a:t>
            </a:r>
            <a:r>
              <a:rPr lang="en-US" sz="3200" dirty="0" err="1" smtClean="0">
                <a:solidFill>
                  <a:srgbClr val="FF0000"/>
                </a:solidFill>
                <a:latin typeface="Andalus" pitchFamily="18" charset="-78"/>
                <a:cs typeface="Andalus" pitchFamily="18" charset="-78"/>
              </a:rPr>
              <a:t>pengawasan</a:t>
            </a:r>
            <a:r>
              <a:rPr lang="en-US" sz="3200" dirty="0" smtClean="0">
                <a:solidFill>
                  <a:srgbClr val="FF0000"/>
                </a:solidFill>
                <a:latin typeface="Andalus" pitchFamily="18" charset="-78"/>
                <a:cs typeface="Andalus" pitchFamily="18" charset="-78"/>
              </a:rPr>
              <a:t> </a:t>
            </a:r>
            <a:r>
              <a:rPr lang="en-US" sz="3200" dirty="0" err="1" smtClean="0">
                <a:solidFill>
                  <a:srgbClr val="FF0000"/>
                </a:solidFill>
                <a:latin typeface="Andalus" pitchFamily="18" charset="-78"/>
                <a:cs typeface="Andalus" pitchFamily="18" charset="-78"/>
              </a:rPr>
              <a:t>dan</a:t>
            </a:r>
            <a:r>
              <a:rPr lang="en-US" sz="3200" dirty="0" smtClean="0">
                <a:solidFill>
                  <a:srgbClr val="FF0000"/>
                </a:solidFill>
                <a:latin typeface="Andalus" pitchFamily="18" charset="-78"/>
                <a:cs typeface="Andalus" pitchFamily="18" charset="-78"/>
              </a:rPr>
              <a:t> </a:t>
            </a:r>
            <a:r>
              <a:rPr lang="en-US" sz="3200" dirty="0" err="1" smtClean="0">
                <a:solidFill>
                  <a:srgbClr val="FF0000"/>
                </a:solidFill>
                <a:latin typeface="Andalus" pitchFamily="18" charset="-78"/>
                <a:cs typeface="Andalus" pitchFamily="18" charset="-78"/>
              </a:rPr>
              <a:t>pelaksanaan</a:t>
            </a:r>
            <a:r>
              <a:rPr lang="en-US" sz="3200" dirty="0" smtClean="0">
                <a:solidFill>
                  <a:srgbClr val="FF0000"/>
                </a:solidFill>
                <a:latin typeface="Andalus" pitchFamily="18" charset="-78"/>
                <a:cs typeface="Andalus" pitchFamily="18" charset="-78"/>
              </a:rPr>
              <a:t> </a:t>
            </a:r>
            <a:r>
              <a:rPr lang="en-US" sz="3200" dirty="0" err="1" smtClean="0">
                <a:solidFill>
                  <a:srgbClr val="FF0000"/>
                </a:solidFill>
                <a:latin typeface="Andalus" pitchFamily="18" charset="-78"/>
                <a:cs typeface="Andalus" pitchFamily="18" charset="-78"/>
              </a:rPr>
              <a:t>kode</a:t>
            </a:r>
            <a:r>
              <a:rPr lang="en-US" sz="3200" dirty="0" smtClean="0">
                <a:solidFill>
                  <a:srgbClr val="FF0000"/>
                </a:solidFill>
                <a:latin typeface="Andalus" pitchFamily="18" charset="-78"/>
                <a:cs typeface="Andalus" pitchFamily="18" charset="-78"/>
              </a:rPr>
              <a:t> </a:t>
            </a:r>
            <a:r>
              <a:rPr lang="en-US" sz="3200" dirty="0" err="1" smtClean="0">
                <a:solidFill>
                  <a:srgbClr val="FF0000"/>
                </a:solidFill>
                <a:latin typeface="Andalus" pitchFamily="18" charset="-78"/>
                <a:cs typeface="Andalus" pitchFamily="18" charset="-78"/>
              </a:rPr>
              <a:t>etik</a:t>
            </a:r>
            <a:r>
              <a:rPr lang="en-US" sz="3200" dirty="0" smtClean="0">
                <a:solidFill>
                  <a:srgbClr val="FF0000"/>
                </a:solidFill>
                <a:latin typeface="Andalus" pitchFamily="18" charset="-78"/>
                <a:cs typeface="Andalus" pitchFamily="18" charset="-78"/>
              </a:rPr>
              <a:t> guru yang </a:t>
            </a:r>
            <a:r>
              <a:rPr lang="en-US" sz="3200" dirty="0" err="1" smtClean="0">
                <a:solidFill>
                  <a:srgbClr val="FF0000"/>
                </a:solidFill>
                <a:latin typeface="Andalus" pitchFamily="18" charset="-78"/>
                <a:cs typeface="Andalus" pitchFamily="18" charset="-78"/>
              </a:rPr>
              <a:t>mulai</a:t>
            </a:r>
            <a:r>
              <a:rPr lang="en-US" sz="3200" dirty="0" smtClean="0">
                <a:solidFill>
                  <a:srgbClr val="FF0000"/>
                </a:solidFill>
                <a:latin typeface="Andalus" pitchFamily="18" charset="-78"/>
                <a:cs typeface="Andalus" pitchFamily="18" charset="-78"/>
              </a:rPr>
              <a:t> </a:t>
            </a:r>
            <a:r>
              <a:rPr lang="en-US" sz="3200" dirty="0" err="1" smtClean="0">
                <a:solidFill>
                  <a:srgbClr val="FF0000"/>
                </a:solidFill>
                <a:latin typeface="Andalus" pitchFamily="18" charset="-78"/>
                <a:cs typeface="Andalus" pitchFamily="18" charset="-78"/>
              </a:rPr>
              <a:t>berlaku</a:t>
            </a:r>
            <a:r>
              <a:rPr lang="en-US" sz="3200" dirty="0" smtClean="0">
                <a:solidFill>
                  <a:srgbClr val="FF0000"/>
                </a:solidFill>
                <a:latin typeface="Andalus" pitchFamily="18" charset="-78"/>
                <a:cs typeface="Andalus" pitchFamily="18" charset="-78"/>
              </a:rPr>
              <a:t> </a:t>
            </a:r>
            <a:r>
              <a:rPr lang="en-US" sz="3200" dirty="0" err="1" smtClean="0">
                <a:solidFill>
                  <a:srgbClr val="FF0000"/>
                </a:solidFill>
                <a:latin typeface="Andalus" pitchFamily="18" charset="-78"/>
                <a:cs typeface="Andalus" pitchFamily="18" charset="-78"/>
              </a:rPr>
              <a:t>pada</a:t>
            </a:r>
            <a:r>
              <a:rPr lang="en-US" sz="3200" dirty="0" smtClean="0">
                <a:solidFill>
                  <a:srgbClr val="FF0000"/>
                </a:solidFill>
                <a:latin typeface="Andalus" pitchFamily="18" charset="-78"/>
                <a:cs typeface="Andalus" pitchFamily="18" charset="-78"/>
              </a:rPr>
              <a:t> </a:t>
            </a:r>
            <a:r>
              <a:rPr lang="en-US" sz="3200" dirty="0" err="1" smtClean="0">
                <a:solidFill>
                  <a:srgbClr val="FF0000"/>
                </a:solidFill>
                <a:latin typeface="Andalus" pitchFamily="18" charset="-78"/>
                <a:cs typeface="Andalus" pitchFamily="18" charset="-78"/>
              </a:rPr>
              <a:t>tahun</a:t>
            </a:r>
            <a:r>
              <a:rPr lang="en-US" sz="3200" dirty="0" smtClean="0">
                <a:solidFill>
                  <a:srgbClr val="FF0000"/>
                </a:solidFill>
                <a:latin typeface="Andalus" pitchFamily="18" charset="-78"/>
                <a:cs typeface="Andalus" pitchFamily="18" charset="-78"/>
              </a:rPr>
              <a:t> 2013.</a:t>
            </a:r>
            <a:endParaRPr lang="en-US" sz="3200" dirty="0">
              <a:solidFill>
                <a:srgbClr val="FF0000"/>
              </a:solidFill>
              <a:latin typeface="Andalus" pitchFamily="18" charset="-78"/>
              <a:cs typeface="Andalus" pitchFamily="18" charset="-78"/>
            </a:endParaRPr>
          </a:p>
        </p:txBody>
      </p:sp>
      <p:sp>
        <p:nvSpPr>
          <p:cNvPr id="3" name="Title 1"/>
          <p:cNvSpPr txBox="1">
            <a:spLocks/>
          </p:cNvSpPr>
          <p:nvPr/>
        </p:nvSpPr>
        <p:spPr>
          <a:xfrm>
            <a:off x="407964" y="3474720"/>
            <a:ext cx="8374966" cy="3200400"/>
          </a:xfrm>
          <a:prstGeom prst="rect">
            <a:avLst/>
          </a:prstGeom>
        </p:spPr>
        <p:txBody>
          <a:bodyPr vert="horz" anchor="ctr">
            <a:normAutofit/>
          </a:bodyPr>
          <a:lstStyle/>
          <a:p>
            <a:pPr marL="484632" lvl="0" fontAlgn="auto">
              <a:spcAft>
                <a:spcPts val="0"/>
              </a:spcAft>
            </a:pPr>
            <a:r>
              <a:rPr lang="en-US" sz="3200" b="1" dirty="0" err="1" smtClean="0">
                <a:latin typeface="Andalus" pitchFamily="18" charset="-78"/>
                <a:cs typeface="Andalus" pitchFamily="18" charset="-78"/>
              </a:rPr>
              <a:t>Selain</a:t>
            </a:r>
            <a:r>
              <a:rPr lang="en-US" sz="3200" b="1" dirty="0" smtClean="0">
                <a:latin typeface="Andalus" pitchFamily="18" charset="-78"/>
                <a:cs typeface="Andalus" pitchFamily="18" charset="-78"/>
              </a:rPr>
              <a:t> </a:t>
            </a:r>
            <a:r>
              <a:rPr lang="en-US" sz="3200" b="1" dirty="0" err="1" smtClean="0">
                <a:latin typeface="Andalus" pitchFamily="18" charset="-78"/>
                <a:cs typeface="Andalus" pitchFamily="18" charset="-78"/>
              </a:rPr>
              <a:t>melakukan</a:t>
            </a:r>
            <a:r>
              <a:rPr lang="en-US" sz="3200" b="1" dirty="0" smtClean="0">
                <a:latin typeface="Andalus" pitchFamily="18" charset="-78"/>
                <a:cs typeface="Andalus" pitchFamily="18" charset="-78"/>
              </a:rPr>
              <a:t> </a:t>
            </a:r>
            <a:r>
              <a:rPr lang="en-US" sz="3200" b="1" dirty="0" err="1" smtClean="0">
                <a:latin typeface="Andalus" pitchFamily="18" charset="-78"/>
                <a:cs typeface="Andalus" pitchFamily="18" charset="-78"/>
              </a:rPr>
              <a:t>pengawasan</a:t>
            </a:r>
            <a:r>
              <a:rPr lang="en-US" sz="3200" b="1" dirty="0" smtClean="0">
                <a:latin typeface="Andalus" pitchFamily="18" charset="-78"/>
                <a:cs typeface="Andalus" pitchFamily="18" charset="-78"/>
              </a:rPr>
              <a:t> </a:t>
            </a:r>
            <a:r>
              <a:rPr lang="en-US" sz="3200" b="1" dirty="0" err="1" smtClean="0">
                <a:latin typeface="Andalus" pitchFamily="18" charset="-78"/>
                <a:cs typeface="Andalus" pitchFamily="18" charset="-78"/>
              </a:rPr>
              <a:t>pelaksanaan</a:t>
            </a:r>
            <a:r>
              <a:rPr lang="en-US" sz="3200" b="1" dirty="0" smtClean="0">
                <a:latin typeface="Andalus" pitchFamily="18" charset="-78"/>
                <a:cs typeface="Andalus" pitchFamily="18" charset="-78"/>
              </a:rPr>
              <a:t> </a:t>
            </a:r>
            <a:r>
              <a:rPr lang="en-US" sz="3200" b="1" dirty="0" err="1" smtClean="0">
                <a:latin typeface="Andalus" pitchFamily="18" charset="-78"/>
                <a:cs typeface="Andalus" pitchFamily="18" charset="-78"/>
              </a:rPr>
              <a:t>kode</a:t>
            </a:r>
            <a:r>
              <a:rPr lang="en-US" sz="3200" b="1" dirty="0" smtClean="0">
                <a:latin typeface="Andalus" pitchFamily="18" charset="-78"/>
                <a:cs typeface="Andalus" pitchFamily="18" charset="-78"/>
              </a:rPr>
              <a:t> </a:t>
            </a:r>
            <a:r>
              <a:rPr lang="en-US" sz="3200" b="1" dirty="0" err="1" smtClean="0">
                <a:latin typeface="Andalus" pitchFamily="18" charset="-78"/>
                <a:cs typeface="Andalus" pitchFamily="18" charset="-78"/>
              </a:rPr>
              <a:t>etik</a:t>
            </a:r>
            <a:r>
              <a:rPr lang="en-US" sz="3200" b="1" dirty="0" smtClean="0">
                <a:latin typeface="Andalus" pitchFamily="18" charset="-78"/>
                <a:cs typeface="Andalus" pitchFamily="18" charset="-78"/>
              </a:rPr>
              <a:t> </a:t>
            </a:r>
            <a:r>
              <a:rPr lang="en-US" sz="3200" b="1" dirty="0" err="1" smtClean="0">
                <a:latin typeface="Andalus" pitchFamily="18" charset="-78"/>
                <a:cs typeface="Andalus" pitchFamily="18" charset="-78"/>
              </a:rPr>
              <a:t>tersebut</a:t>
            </a:r>
            <a:r>
              <a:rPr lang="en-US" sz="3200" b="1" dirty="0" smtClean="0">
                <a:latin typeface="Andalus" pitchFamily="18" charset="-78"/>
                <a:cs typeface="Andalus" pitchFamily="18" charset="-78"/>
              </a:rPr>
              <a:t>, DKG</a:t>
            </a:r>
            <a:r>
              <a:rPr lang="id-ID" sz="3200" b="1" dirty="0" smtClean="0">
                <a:latin typeface="Andalus" pitchFamily="18" charset="-78"/>
                <a:cs typeface="Andalus" pitchFamily="18" charset="-78"/>
              </a:rPr>
              <a:t>I</a:t>
            </a:r>
            <a:r>
              <a:rPr lang="en-US" sz="3200" b="1" dirty="0" smtClean="0">
                <a:latin typeface="Andalus" pitchFamily="18" charset="-78"/>
                <a:cs typeface="Andalus" pitchFamily="18" charset="-78"/>
              </a:rPr>
              <a:t> </a:t>
            </a:r>
            <a:r>
              <a:rPr lang="en-US" sz="3200" b="1" dirty="0" err="1" smtClean="0">
                <a:latin typeface="Andalus" pitchFamily="18" charset="-78"/>
                <a:cs typeface="Andalus" pitchFamily="18" charset="-78"/>
              </a:rPr>
              <a:t>juga</a:t>
            </a:r>
            <a:r>
              <a:rPr lang="en-US" sz="3200" b="1" dirty="0" smtClean="0">
                <a:latin typeface="Andalus" pitchFamily="18" charset="-78"/>
                <a:cs typeface="Andalus" pitchFamily="18" charset="-78"/>
              </a:rPr>
              <a:t> </a:t>
            </a:r>
            <a:r>
              <a:rPr lang="en-US" sz="3200" b="1" dirty="0" err="1" smtClean="0">
                <a:latin typeface="Andalus" pitchFamily="18" charset="-78"/>
                <a:cs typeface="Andalus" pitchFamily="18" charset="-78"/>
              </a:rPr>
              <a:t>bertugas</a:t>
            </a:r>
            <a:r>
              <a:rPr lang="en-US" sz="3200" b="1" dirty="0" smtClean="0">
                <a:latin typeface="Andalus" pitchFamily="18" charset="-78"/>
                <a:cs typeface="Andalus" pitchFamily="18" charset="-78"/>
              </a:rPr>
              <a:t>. </a:t>
            </a:r>
            <a:r>
              <a:rPr lang="en-US" sz="3200" b="1" dirty="0" err="1" smtClean="0">
                <a:latin typeface="Andalus" pitchFamily="18" charset="-78"/>
                <a:cs typeface="Andalus" pitchFamily="18" charset="-78"/>
              </a:rPr>
              <a:t>memberikan</a:t>
            </a:r>
            <a:r>
              <a:rPr lang="en-US" sz="3200" b="1" dirty="0" smtClean="0">
                <a:latin typeface="Andalus" pitchFamily="18" charset="-78"/>
                <a:cs typeface="Andalus" pitchFamily="18" charset="-78"/>
              </a:rPr>
              <a:t> </a:t>
            </a:r>
            <a:r>
              <a:rPr lang="en-US" sz="3200" b="1" dirty="0" err="1" smtClean="0">
                <a:latin typeface="Andalus" pitchFamily="18" charset="-78"/>
                <a:cs typeface="Andalus" pitchFamily="18" charset="-78"/>
              </a:rPr>
              <a:t>rekomendasi</a:t>
            </a:r>
            <a:r>
              <a:rPr lang="en-US" sz="3200" b="1" dirty="0" smtClean="0">
                <a:latin typeface="Andalus" pitchFamily="18" charset="-78"/>
                <a:cs typeface="Andalus" pitchFamily="18" charset="-78"/>
              </a:rPr>
              <a:t> </a:t>
            </a:r>
            <a:r>
              <a:rPr lang="en-US" sz="3200" b="1" dirty="0" err="1" smtClean="0">
                <a:latin typeface="Andalus" pitchFamily="18" charset="-78"/>
                <a:cs typeface="Andalus" pitchFamily="18" charset="-78"/>
              </a:rPr>
              <a:t>atas</a:t>
            </a:r>
            <a:r>
              <a:rPr lang="en-US" sz="3200" b="1" dirty="0" smtClean="0">
                <a:latin typeface="Andalus" pitchFamily="18" charset="-78"/>
                <a:cs typeface="Andalus" pitchFamily="18" charset="-78"/>
              </a:rPr>
              <a:t> </a:t>
            </a:r>
            <a:r>
              <a:rPr lang="en-US" sz="3200" b="1" dirty="0" err="1" smtClean="0">
                <a:latin typeface="Andalus" pitchFamily="18" charset="-78"/>
                <a:cs typeface="Andalus" pitchFamily="18" charset="-78"/>
              </a:rPr>
              <a:t>pelanggaran</a:t>
            </a:r>
            <a:r>
              <a:rPr lang="en-US" sz="3200" b="1" dirty="0" smtClean="0">
                <a:latin typeface="Andalus" pitchFamily="18" charset="-78"/>
                <a:cs typeface="Andalus" pitchFamily="18" charset="-78"/>
              </a:rPr>
              <a:t> </a:t>
            </a:r>
            <a:r>
              <a:rPr lang="en-US" sz="3200" b="1" dirty="0" err="1" smtClean="0">
                <a:latin typeface="Andalus" pitchFamily="18" charset="-78"/>
                <a:cs typeface="Andalus" pitchFamily="18" charset="-78"/>
              </a:rPr>
              <a:t>pelanggaran</a:t>
            </a:r>
            <a:r>
              <a:rPr lang="en-US" sz="3200" b="1" dirty="0" smtClean="0">
                <a:latin typeface="Andalus" pitchFamily="18" charset="-78"/>
                <a:cs typeface="Andalus" pitchFamily="18" charset="-78"/>
              </a:rPr>
              <a:t> </a:t>
            </a:r>
            <a:r>
              <a:rPr lang="en-US" sz="3200" b="1" dirty="0" err="1" smtClean="0">
                <a:latin typeface="Andalus" pitchFamily="18" charset="-78"/>
                <a:cs typeface="Andalus" pitchFamily="18" charset="-78"/>
              </a:rPr>
              <a:t>kode</a:t>
            </a:r>
            <a:r>
              <a:rPr lang="en-US" sz="3200" b="1" dirty="0" smtClean="0">
                <a:latin typeface="Andalus" pitchFamily="18" charset="-78"/>
                <a:cs typeface="Andalus" pitchFamily="18" charset="-78"/>
              </a:rPr>
              <a:t> </a:t>
            </a:r>
            <a:r>
              <a:rPr lang="en-US" sz="3200" b="1" dirty="0" err="1" smtClean="0">
                <a:latin typeface="Andalus" pitchFamily="18" charset="-78"/>
                <a:cs typeface="Andalus" pitchFamily="18" charset="-78"/>
              </a:rPr>
              <a:t>etik</a:t>
            </a:r>
            <a:r>
              <a:rPr lang="en-US" sz="3200" b="1" dirty="0" smtClean="0">
                <a:latin typeface="Andalus" pitchFamily="18" charset="-78"/>
                <a:cs typeface="Andalus" pitchFamily="18" charset="-78"/>
              </a:rPr>
              <a:t> yang </a:t>
            </a:r>
            <a:r>
              <a:rPr lang="en-US" sz="3200" b="1" dirty="0" err="1" smtClean="0">
                <a:latin typeface="Andalus" pitchFamily="18" charset="-78"/>
                <a:cs typeface="Andalus" pitchFamily="18" charset="-78"/>
              </a:rPr>
              <a:t>dilakukan</a:t>
            </a:r>
            <a:r>
              <a:rPr lang="en-US" sz="3200" b="1" dirty="0" smtClean="0">
                <a:latin typeface="Andalus" pitchFamily="18" charset="-78"/>
                <a:cs typeface="Andalus" pitchFamily="18" charset="-78"/>
              </a:rPr>
              <a:t> </a:t>
            </a:r>
            <a:r>
              <a:rPr lang="en-US" sz="3200" b="1" dirty="0" err="1" smtClean="0">
                <a:latin typeface="Andalus" pitchFamily="18" charset="-78"/>
                <a:cs typeface="Andalus" pitchFamily="18" charset="-78"/>
              </a:rPr>
              <a:t>para</a:t>
            </a:r>
            <a:r>
              <a:rPr lang="en-US" sz="3200" b="1" dirty="0" smtClean="0">
                <a:latin typeface="Andalus" pitchFamily="18" charset="-78"/>
                <a:cs typeface="Andalus" pitchFamily="18" charset="-78"/>
              </a:rPr>
              <a:t> guru. </a:t>
            </a:r>
            <a:r>
              <a:rPr lang="en-US" sz="3200" dirty="0" smtClean="0">
                <a:latin typeface="Andalus" pitchFamily="18" charset="-78"/>
                <a:cs typeface="Andalus" pitchFamily="18" charset="-78"/>
              </a:rPr>
              <a:t/>
            </a:r>
            <a:br>
              <a:rPr lang="en-US" sz="3200" dirty="0" smtClean="0">
                <a:latin typeface="Andalus" pitchFamily="18" charset="-78"/>
                <a:cs typeface="Andalus" pitchFamily="18" charset="-78"/>
              </a:rPr>
            </a:br>
            <a:endParaRPr kumimoji="0" lang="en-US" sz="3200" b="0" i="0" u="none" strike="noStrike" kern="1200" cap="none" spc="0" normalizeH="0" baseline="0" noProof="0" dirty="0">
              <a:ln w="6350">
                <a:solidFill>
                  <a:schemeClr val="accent1">
                    <a:shade val="43000"/>
                  </a:schemeClr>
                </a:solidFill>
              </a:ln>
              <a:effectLst>
                <a:outerShdw blurRad="26000" dist="26000" dir="14500000" algn="tl" rotWithShape="0">
                  <a:srgbClr val="000000">
                    <a:alpha val="40000"/>
                  </a:srgbClr>
                </a:outerShdw>
              </a:effectLst>
              <a:uLnTx/>
              <a:uFillTx/>
              <a:latin typeface="Andalus" pitchFamily="18" charset="-78"/>
              <a:ea typeface="+mj-ea"/>
              <a:cs typeface="Andalus" pitchFamily="18" charset="-78"/>
            </a:endParaRP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1000" fill="hold"/>
                                        <p:tgtEl>
                                          <p:spTgt spid="3"/>
                                        </p:tgtEl>
                                        <p:attrNameLst>
                                          <p:attrName>ppt_w</p:attrName>
                                        </p:attrNameLst>
                                      </p:cBhvr>
                                      <p:tavLst>
                                        <p:tav tm="0">
                                          <p:val>
                                            <p:strVal val="#ppt_w*0.70"/>
                                          </p:val>
                                        </p:tav>
                                        <p:tav tm="100000">
                                          <p:val>
                                            <p:strVal val="#ppt_w"/>
                                          </p:val>
                                        </p:tav>
                                      </p:tavLst>
                                    </p:anim>
                                    <p:anim calcmode="lin" valueType="num">
                                      <p:cBhvr>
                                        <p:cTn id="15" dur="1000" fill="hold"/>
                                        <p:tgtEl>
                                          <p:spTgt spid="3"/>
                                        </p:tgtEl>
                                        <p:attrNameLst>
                                          <p:attrName>ppt_h</p:attrName>
                                        </p:attrNameLst>
                                      </p:cBhvr>
                                      <p:tavLst>
                                        <p:tav tm="0">
                                          <p:val>
                                            <p:strVal val="#ppt_h"/>
                                          </p:val>
                                        </p:tav>
                                        <p:tav tm="100000">
                                          <p:val>
                                            <p:strVal val="#ppt_h"/>
                                          </p:val>
                                        </p:tav>
                                      </p:tavLst>
                                    </p:anim>
                                    <p:animEffect transition="in" filter="fade">
                                      <p:cBhvr>
                                        <p:cTn id="16"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7000" r="-17000"/>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a:xfrm>
            <a:off x="115910" y="193183"/>
            <a:ext cx="3477295" cy="540912"/>
          </a:xfrm>
        </p:spPr>
        <p:txBody>
          <a:bodyPr>
            <a:normAutofit fontScale="90000"/>
          </a:bodyPr>
          <a:lstStyle/>
          <a:p>
            <a:pPr algn="l"/>
            <a:r>
              <a:rPr lang="en-US" dirty="0" err="1" smtClean="0"/>
              <a:t>Pengertian</a:t>
            </a:r>
            <a:endParaRPr lang="en-US" dirty="0"/>
          </a:p>
        </p:txBody>
      </p:sp>
      <p:sp>
        <p:nvSpPr>
          <p:cNvPr id="4" name="Subtitle 3"/>
          <p:cNvSpPr>
            <a:spLocks noGrp="1"/>
          </p:cNvSpPr>
          <p:nvPr>
            <p:ph type="subTitle" idx="1"/>
          </p:nvPr>
        </p:nvSpPr>
        <p:spPr>
          <a:xfrm>
            <a:off x="566302" y="1081826"/>
            <a:ext cx="8062912" cy="5396248"/>
          </a:xfrm>
        </p:spPr>
        <p:txBody>
          <a:bodyPr>
            <a:noAutofit/>
          </a:bodyPr>
          <a:lstStyle/>
          <a:p>
            <a:pPr marL="514350" indent="-514350" algn="l">
              <a:buClrTx/>
              <a:buFont typeface="+mj-lt"/>
              <a:buAutoNum type="arabicPeriod"/>
            </a:pPr>
            <a:r>
              <a:rPr lang="en-US" sz="2600" b="1" dirty="0" err="1" smtClean="0">
                <a:solidFill>
                  <a:schemeClr val="bg1"/>
                </a:solidFill>
              </a:rPr>
              <a:t>Dewan</a:t>
            </a:r>
            <a:r>
              <a:rPr lang="en-US" sz="2600" b="1" dirty="0" smtClean="0">
                <a:solidFill>
                  <a:schemeClr val="bg1"/>
                </a:solidFill>
              </a:rPr>
              <a:t> </a:t>
            </a:r>
            <a:r>
              <a:rPr lang="en-US" sz="2600" b="1" dirty="0" err="1">
                <a:solidFill>
                  <a:schemeClr val="bg1"/>
                </a:solidFill>
              </a:rPr>
              <a:t>Kehormatan</a:t>
            </a:r>
            <a:r>
              <a:rPr lang="en-US" sz="2600" b="1" dirty="0">
                <a:solidFill>
                  <a:schemeClr val="bg1"/>
                </a:solidFill>
              </a:rPr>
              <a:t> Guru Indonesia (DKGI) </a:t>
            </a:r>
            <a:r>
              <a:rPr lang="en-US" sz="2600" b="1" dirty="0" err="1">
                <a:solidFill>
                  <a:schemeClr val="bg1"/>
                </a:solidFill>
              </a:rPr>
              <a:t>adalah</a:t>
            </a:r>
            <a:r>
              <a:rPr lang="en-US" sz="2600" b="1" dirty="0">
                <a:solidFill>
                  <a:schemeClr val="bg1"/>
                </a:solidFill>
              </a:rPr>
              <a:t> </a:t>
            </a:r>
            <a:r>
              <a:rPr lang="en-US" sz="2600" b="1" dirty="0" err="1">
                <a:solidFill>
                  <a:schemeClr val="bg1"/>
                </a:solidFill>
              </a:rPr>
              <a:t>perangkat</a:t>
            </a:r>
            <a:r>
              <a:rPr lang="en-US" sz="2600" b="1" dirty="0">
                <a:solidFill>
                  <a:schemeClr val="bg1"/>
                </a:solidFill>
              </a:rPr>
              <a:t> </a:t>
            </a:r>
            <a:r>
              <a:rPr lang="en-US" sz="2600" b="1" dirty="0" err="1">
                <a:solidFill>
                  <a:schemeClr val="bg1"/>
                </a:solidFill>
              </a:rPr>
              <a:t>kelengkapan</a:t>
            </a:r>
            <a:r>
              <a:rPr lang="en-US" sz="2600" b="1" dirty="0">
                <a:solidFill>
                  <a:schemeClr val="bg1"/>
                </a:solidFill>
              </a:rPr>
              <a:t> </a:t>
            </a:r>
            <a:r>
              <a:rPr lang="en-US" sz="2600" b="1" dirty="0" err="1">
                <a:solidFill>
                  <a:schemeClr val="bg1"/>
                </a:solidFill>
              </a:rPr>
              <a:t>organisasi</a:t>
            </a:r>
            <a:r>
              <a:rPr lang="en-US" sz="2600" b="1" dirty="0">
                <a:solidFill>
                  <a:schemeClr val="bg1"/>
                </a:solidFill>
              </a:rPr>
              <a:t> PGRI yang </a:t>
            </a:r>
            <a:r>
              <a:rPr lang="en-US" sz="2600" b="1" dirty="0" err="1">
                <a:solidFill>
                  <a:schemeClr val="bg1"/>
                </a:solidFill>
              </a:rPr>
              <a:t>dibentuk</a:t>
            </a:r>
            <a:r>
              <a:rPr lang="en-US" sz="2600" b="1" dirty="0">
                <a:solidFill>
                  <a:schemeClr val="bg1"/>
                </a:solidFill>
              </a:rPr>
              <a:t> </a:t>
            </a:r>
            <a:r>
              <a:rPr lang="en-US" sz="2600" b="1" dirty="0" err="1">
                <a:solidFill>
                  <a:schemeClr val="bg1"/>
                </a:solidFill>
              </a:rPr>
              <a:t>untuk</a:t>
            </a:r>
            <a:r>
              <a:rPr lang="en-US" sz="2600" b="1" dirty="0">
                <a:solidFill>
                  <a:schemeClr val="bg1"/>
                </a:solidFill>
              </a:rPr>
              <a:t> </a:t>
            </a:r>
            <a:r>
              <a:rPr lang="en-US" sz="2600" b="1" dirty="0" err="1">
                <a:solidFill>
                  <a:schemeClr val="bg1"/>
                </a:solidFill>
              </a:rPr>
              <a:t>menjalankan</a:t>
            </a:r>
            <a:r>
              <a:rPr lang="en-US" sz="2600" b="1" dirty="0">
                <a:solidFill>
                  <a:schemeClr val="bg1"/>
                </a:solidFill>
              </a:rPr>
              <a:t> </a:t>
            </a:r>
            <a:r>
              <a:rPr lang="en-US" sz="2600" b="1" dirty="0" err="1">
                <a:solidFill>
                  <a:schemeClr val="bg1"/>
                </a:solidFill>
              </a:rPr>
              <a:t>tugas</a:t>
            </a:r>
            <a:r>
              <a:rPr lang="en-US" sz="2600" b="1" dirty="0">
                <a:solidFill>
                  <a:schemeClr val="bg1"/>
                </a:solidFill>
              </a:rPr>
              <a:t> </a:t>
            </a:r>
            <a:r>
              <a:rPr lang="en-US" sz="2600" b="1" dirty="0" err="1">
                <a:solidFill>
                  <a:schemeClr val="bg1"/>
                </a:solidFill>
              </a:rPr>
              <a:t>dalam</a:t>
            </a:r>
            <a:r>
              <a:rPr lang="en-US" sz="2600" b="1" dirty="0">
                <a:solidFill>
                  <a:schemeClr val="bg1"/>
                </a:solidFill>
              </a:rPr>
              <a:t> </a:t>
            </a:r>
            <a:r>
              <a:rPr lang="en-US" sz="2600" b="1" dirty="0" err="1">
                <a:solidFill>
                  <a:schemeClr val="bg1"/>
                </a:solidFill>
              </a:rPr>
              <a:t>memberikan</a:t>
            </a:r>
            <a:r>
              <a:rPr lang="en-US" sz="2600" b="1" dirty="0">
                <a:solidFill>
                  <a:schemeClr val="bg1"/>
                </a:solidFill>
              </a:rPr>
              <a:t> saran, </a:t>
            </a:r>
            <a:r>
              <a:rPr lang="en-US" sz="2600" b="1" dirty="0" err="1">
                <a:solidFill>
                  <a:schemeClr val="bg1"/>
                </a:solidFill>
              </a:rPr>
              <a:t>pendapat</a:t>
            </a:r>
            <a:r>
              <a:rPr lang="en-US" sz="2600" b="1" dirty="0">
                <a:solidFill>
                  <a:schemeClr val="bg1"/>
                </a:solidFill>
              </a:rPr>
              <a:t>, </a:t>
            </a:r>
            <a:r>
              <a:rPr lang="en-US" sz="2600" b="1" dirty="0" err="1">
                <a:solidFill>
                  <a:schemeClr val="bg1"/>
                </a:solidFill>
              </a:rPr>
              <a:t>pertimbangan</a:t>
            </a:r>
            <a:r>
              <a:rPr lang="en-US" sz="2600" b="1" dirty="0">
                <a:solidFill>
                  <a:schemeClr val="bg1"/>
                </a:solidFill>
              </a:rPr>
              <a:t>, </a:t>
            </a:r>
            <a:r>
              <a:rPr lang="en-US" sz="2600" b="1" dirty="0" err="1">
                <a:solidFill>
                  <a:schemeClr val="bg1"/>
                </a:solidFill>
              </a:rPr>
              <a:t>penilaian</a:t>
            </a:r>
            <a:r>
              <a:rPr lang="en-US" sz="2600" b="1" dirty="0">
                <a:solidFill>
                  <a:schemeClr val="bg1"/>
                </a:solidFill>
              </a:rPr>
              <a:t>, </a:t>
            </a:r>
            <a:r>
              <a:rPr lang="en-US" sz="2600" b="1" dirty="0" err="1">
                <a:solidFill>
                  <a:schemeClr val="bg1"/>
                </a:solidFill>
              </a:rPr>
              <a:t>penegakkan</a:t>
            </a:r>
            <a:r>
              <a:rPr lang="en-US" sz="2600" b="1" dirty="0">
                <a:solidFill>
                  <a:schemeClr val="bg1"/>
                </a:solidFill>
              </a:rPr>
              <a:t>, </a:t>
            </a:r>
            <a:r>
              <a:rPr lang="en-US" sz="2600" b="1" dirty="0" err="1">
                <a:solidFill>
                  <a:schemeClr val="bg1"/>
                </a:solidFill>
              </a:rPr>
              <a:t>dan</a:t>
            </a:r>
            <a:r>
              <a:rPr lang="en-US" sz="2600" b="1" dirty="0">
                <a:solidFill>
                  <a:schemeClr val="bg1"/>
                </a:solidFill>
              </a:rPr>
              <a:t> </a:t>
            </a:r>
            <a:r>
              <a:rPr lang="en-US" sz="2600" b="1" dirty="0" err="1">
                <a:solidFill>
                  <a:schemeClr val="bg1"/>
                </a:solidFill>
              </a:rPr>
              <a:t>pelanggaran</a:t>
            </a:r>
            <a:r>
              <a:rPr lang="en-US" sz="2600" b="1" dirty="0">
                <a:solidFill>
                  <a:schemeClr val="bg1"/>
                </a:solidFill>
              </a:rPr>
              <a:t> </a:t>
            </a:r>
            <a:r>
              <a:rPr lang="en-US" sz="2600" b="1" dirty="0" err="1">
                <a:solidFill>
                  <a:schemeClr val="bg1"/>
                </a:solidFill>
              </a:rPr>
              <a:t>disiplin</a:t>
            </a:r>
            <a:r>
              <a:rPr lang="en-US" sz="2600" b="1" dirty="0">
                <a:solidFill>
                  <a:schemeClr val="bg1"/>
                </a:solidFill>
              </a:rPr>
              <a:t> </a:t>
            </a:r>
            <a:r>
              <a:rPr lang="en-US" sz="2600" b="1" dirty="0" err="1">
                <a:solidFill>
                  <a:schemeClr val="bg1"/>
                </a:solidFill>
              </a:rPr>
              <a:t>organisasi</a:t>
            </a:r>
            <a:r>
              <a:rPr lang="en-US" sz="2600" b="1" dirty="0">
                <a:solidFill>
                  <a:schemeClr val="bg1"/>
                </a:solidFill>
              </a:rPr>
              <a:t> </a:t>
            </a:r>
            <a:r>
              <a:rPr lang="en-US" sz="2600" b="1" dirty="0" err="1">
                <a:solidFill>
                  <a:schemeClr val="bg1"/>
                </a:solidFill>
              </a:rPr>
              <a:t>dan</a:t>
            </a:r>
            <a:r>
              <a:rPr lang="en-US" sz="2600" b="1" dirty="0">
                <a:solidFill>
                  <a:schemeClr val="bg1"/>
                </a:solidFill>
              </a:rPr>
              <a:t> </a:t>
            </a:r>
            <a:r>
              <a:rPr lang="en-US" sz="2600" b="1" dirty="0" err="1">
                <a:solidFill>
                  <a:schemeClr val="bg1"/>
                </a:solidFill>
              </a:rPr>
              <a:t>etika</a:t>
            </a:r>
            <a:r>
              <a:rPr lang="en-US" sz="2600" b="1" dirty="0">
                <a:solidFill>
                  <a:schemeClr val="bg1"/>
                </a:solidFill>
              </a:rPr>
              <a:t> </a:t>
            </a:r>
            <a:r>
              <a:rPr lang="en-US" sz="2600" b="1" dirty="0" err="1">
                <a:solidFill>
                  <a:schemeClr val="bg1"/>
                </a:solidFill>
              </a:rPr>
              <a:t>profesi</a:t>
            </a:r>
            <a:r>
              <a:rPr lang="en-US" sz="2600" b="1" dirty="0">
                <a:solidFill>
                  <a:schemeClr val="bg1"/>
                </a:solidFill>
              </a:rPr>
              <a:t> </a:t>
            </a:r>
            <a:r>
              <a:rPr lang="en-US" sz="2600" b="1" dirty="0" smtClean="0">
                <a:solidFill>
                  <a:schemeClr val="bg1"/>
                </a:solidFill>
              </a:rPr>
              <a:t>guru.</a:t>
            </a:r>
          </a:p>
          <a:p>
            <a:pPr marL="514350" indent="-514350" algn="l">
              <a:buClrTx/>
              <a:buFont typeface="+mj-lt"/>
              <a:buAutoNum type="arabicPeriod"/>
            </a:pPr>
            <a:r>
              <a:rPr lang="en-US" sz="2600" b="1" i="1" dirty="0" err="1" smtClean="0">
                <a:solidFill>
                  <a:schemeClr val="bg1"/>
                </a:solidFill>
              </a:rPr>
              <a:t>Peraturan</a:t>
            </a:r>
            <a:r>
              <a:rPr lang="en-US" sz="2600" b="1" i="1" dirty="0" smtClean="0">
                <a:solidFill>
                  <a:schemeClr val="bg1"/>
                </a:solidFill>
              </a:rPr>
              <a:t> </a:t>
            </a:r>
            <a:r>
              <a:rPr lang="en-US" sz="2600" b="1" i="1" dirty="0" err="1">
                <a:solidFill>
                  <a:schemeClr val="bg1"/>
                </a:solidFill>
              </a:rPr>
              <a:t>tentang</a:t>
            </a:r>
            <a:r>
              <a:rPr lang="en-US" sz="2600" b="1" i="1" dirty="0">
                <a:solidFill>
                  <a:schemeClr val="bg1"/>
                </a:solidFill>
              </a:rPr>
              <a:t> </a:t>
            </a:r>
            <a:r>
              <a:rPr lang="en-US" sz="2600" b="1" i="1" dirty="0" err="1">
                <a:solidFill>
                  <a:schemeClr val="bg1"/>
                </a:solidFill>
              </a:rPr>
              <a:t>Dewan</a:t>
            </a:r>
            <a:r>
              <a:rPr lang="en-US" sz="2600" b="1" i="1" dirty="0">
                <a:solidFill>
                  <a:schemeClr val="bg1"/>
                </a:solidFill>
              </a:rPr>
              <a:t> </a:t>
            </a:r>
            <a:r>
              <a:rPr lang="en-US" sz="2600" b="1" i="1" dirty="0" err="1">
                <a:solidFill>
                  <a:schemeClr val="bg1"/>
                </a:solidFill>
              </a:rPr>
              <a:t>Kehormatan</a:t>
            </a:r>
            <a:r>
              <a:rPr lang="en-US" sz="2600" b="1" i="1" dirty="0">
                <a:solidFill>
                  <a:schemeClr val="bg1"/>
                </a:solidFill>
              </a:rPr>
              <a:t> Guru </a:t>
            </a:r>
            <a:r>
              <a:rPr lang="en-US" sz="2600" b="1" dirty="0">
                <a:solidFill>
                  <a:schemeClr val="bg1"/>
                </a:solidFill>
              </a:rPr>
              <a:t>Indonesia </a:t>
            </a:r>
            <a:r>
              <a:rPr lang="en-US" sz="2600" b="1" dirty="0" err="1">
                <a:solidFill>
                  <a:schemeClr val="bg1"/>
                </a:solidFill>
              </a:rPr>
              <a:t>adalah</a:t>
            </a:r>
            <a:r>
              <a:rPr lang="en-US" sz="2600" b="1" dirty="0">
                <a:solidFill>
                  <a:schemeClr val="bg1"/>
                </a:solidFill>
              </a:rPr>
              <a:t> </a:t>
            </a:r>
            <a:r>
              <a:rPr lang="en-US" sz="2600" b="1" dirty="0" err="1">
                <a:solidFill>
                  <a:schemeClr val="bg1"/>
                </a:solidFill>
              </a:rPr>
              <a:t>pedoman</a:t>
            </a:r>
            <a:r>
              <a:rPr lang="en-US" sz="2600" b="1" dirty="0">
                <a:solidFill>
                  <a:schemeClr val="bg1"/>
                </a:solidFill>
              </a:rPr>
              <a:t> </a:t>
            </a:r>
            <a:r>
              <a:rPr lang="en-US" sz="2600" b="1" dirty="0" err="1">
                <a:solidFill>
                  <a:schemeClr val="bg1"/>
                </a:solidFill>
              </a:rPr>
              <a:t>pokok</a:t>
            </a:r>
            <a:r>
              <a:rPr lang="en-US" sz="2600" b="1" dirty="0">
                <a:solidFill>
                  <a:schemeClr val="bg1"/>
                </a:solidFill>
              </a:rPr>
              <a:t> </a:t>
            </a:r>
            <a:r>
              <a:rPr lang="en-US" sz="2600" b="1" dirty="0" err="1">
                <a:solidFill>
                  <a:schemeClr val="bg1"/>
                </a:solidFill>
              </a:rPr>
              <a:t>dalam</a:t>
            </a:r>
            <a:r>
              <a:rPr lang="en-US" sz="2600" b="1" dirty="0">
                <a:solidFill>
                  <a:schemeClr val="bg1"/>
                </a:solidFill>
              </a:rPr>
              <a:t> </a:t>
            </a:r>
            <a:r>
              <a:rPr lang="en-US" sz="2600" b="1" dirty="0" err="1">
                <a:solidFill>
                  <a:schemeClr val="bg1"/>
                </a:solidFill>
              </a:rPr>
              <a:t>mengelola</a:t>
            </a:r>
            <a:r>
              <a:rPr lang="en-US" sz="2600" b="1" dirty="0">
                <a:solidFill>
                  <a:schemeClr val="bg1"/>
                </a:solidFill>
              </a:rPr>
              <a:t> </a:t>
            </a:r>
            <a:r>
              <a:rPr lang="en-US" sz="2600" b="1" dirty="0" err="1">
                <a:solidFill>
                  <a:schemeClr val="bg1"/>
                </a:solidFill>
              </a:rPr>
              <a:t>Dewan</a:t>
            </a:r>
            <a:r>
              <a:rPr lang="en-US" sz="2600" b="1" dirty="0">
                <a:solidFill>
                  <a:schemeClr val="bg1"/>
                </a:solidFill>
              </a:rPr>
              <a:t> </a:t>
            </a:r>
            <a:r>
              <a:rPr lang="en-US" sz="2600" b="1" dirty="0" err="1">
                <a:solidFill>
                  <a:schemeClr val="bg1"/>
                </a:solidFill>
              </a:rPr>
              <a:t>Kehormatan</a:t>
            </a:r>
            <a:r>
              <a:rPr lang="en-US" sz="2600" b="1" dirty="0">
                <a:solidFill>
                  <a:schemeClr val="bg1"/>
                </a:solidFill>
              </a:rPr>
              <a:t> Guru Indonesia, </a:t>
            </a:r>
            <a:r>
              <a:rPr lang="en-US" sz="2600" b="1" dirty="0" err="1">
                <a:solidFill>
                  <a:schemeClr val="bg1"/>
                </a:solidFill>
              </a:rPr>
              <a:t>dalam</a:t>
            </a:r>
            <a:r>
              <a:rPr lang="en-US" sz="2600" b="1" dirty="0">
                <a:solidFill>
                  <a:schemeClr val="bg1"/>
                </a:solidFill>
              </a:rPr>
              <a:t> </a:t>
            </a:r>
            <a:r>
              <a:rPr lang="en-US" sz="2600" b="1" dirty="0" err="1">
                <a:solidFill>
                  <a:schemeClr val="bg1"/>
                </a:solidFill>
              </a:rPr>
              <a:t>hal</a:t>
            </a:r>
            <a:r>
              <a:rPr lang="en-US" sz="2600" b="1" dirty="0">
                <a:solidFill>
                  <a:schemeClr val="bg1"/>
                </a:solidFill>
              </a:rPr>
              <a:t> </a:t>
            </a:r>
            <a:r>
              <a:rPr lang="en-US" sz="2600" b="1" dirty="0" err="1">
                <a:solidFill>
                  <a:schemeClr val="bg1"/>
                </a:solidFill>
              </a:rPr>
              <a:t>penyelenggaraan</a:t>
            </a:r>
            <a:r>
              <a:rPr lang="en-US" sz="2600" b="1" dirty="0">
                <a:solidFill>
                  <a:schemeClr val="bg1"/>
                </a:solidFill>
              </a:rPr>
              <a:t> </a:t>
            </a:r>
            <a:r>
              <a:rPr lang="en-US" sz="2600" b="1" dirty="0" err="1">
                <a:solidFill>
                  <a:schemeClr val="bg1"/>
                </a:solidFill>
              </a:rPr>
              <a:t>tugas</a:t>
            </a:r>
            <a:r>
              <a:rPr lang="en-US" sz="2600" b="1" dirty="0">
                <a:solidFill>
                  <a:schemeClr val="bg1"/>
                </a:solidFill>
              </a:rPr>
              <a:t> </a:t>
            </a:r>
            <a:r>
              <a:rPr lang="en-US" sz="2600" b="1" dirty="0" err="1">
                <a:solidFill>
                  <a:schemeClr val="bg1"/>
                </a:solidFill>
              </a:rPr>
              <a:t>dan</a:t>
            </a:r>
            <a:r>
              <a:rPr lang="en-US" sz="2600" b="1" dirty="0">
                <a:solidFill>
                  <a:schemeClr val="bg1"/>
                </a:solidFill>
              </a:rPr>
              <a:t> </a:t>
            </a:r>
            <a:r>
              <a:rPr lang="en-US" sz="2600" b="1" dirty="0" err="1">
                <a:solidFill>
                  <a:schemeClr val="bg1"/>
                </a:solidFill>
              </a:rPr>
              <a:t>wewenang</a:t>
            </a:r>
            <a:r>
              <a:rPr lang="en-US" sz="2600" b="1" dirty="0">
                <a:solidFill>
                  <a:schemeClr val="bg1"/>
                </a:solidFill>
              </a:rPr>
              <a:t> </a:t>
            </a:r>
            <a:r>
              <a:rPr lang="en-US" sz="2600" b="1" dirty="0" err="1">
                <a:solidFill>
                  <a:schemeClr val="bg1"/>
                </a:solidFill>
              </a:rPr>
              <a:t>bimbingan</a:t>
            </a:r>
            <a:r>
              <a:rPr lang="en-US" sz="2600" b="1" dirty="0">
                <a:solidFill>
                  <a:schemeClr val="bg1"/>
                </a:solidFill>
              </a:rPr>
              <a:t>, </a:t>
            </a:r>
            <a:r>
              <a:rPr lang="en-US" sz="2600" b="1" dirty="0" err="1">
                <a:solidFill>
                  <a:schemeClr val="bg1"/>
                </a:solidFill>
              </a:rPr>
              <a:t>pengawasan</a:t>
            </a:r>
            <a:r>
              <a:rPr lang="en-US" sz="2600" b="1" dirty="0">
                <a:solidFill>
                  <a:schemeClr val="bg1"/>
                </a:solidFill>
              </a:rPr>
              <a:t>, </a:t>
            </a:r>
            <a:r>
              <a:rPr lang="en-US" sz="2600" b="1" dirty="0" err="1">
                <a:solidFill>
                  <a:schemeClr val="bg1"/>
                </a:solidFill>
              </a:rPr>
              <a:t>dan</a:t>
            </a:r>
            <a:r>
              <a:rPr lang="en-US" sz="2600" b="1" dirty="0">
                <a:solidFill>
                  <a:schemeClr val="bg1"/>
                </a:solidFill>
              </a:rPr>
              <a:t> </a:t>
            </a:r>
            <a:r>
              <a:rPr lang="en-US" sz="2600" b="1" dirty="0" err="1">
                <a:solidFill>
                  <a:schemeClr val="bg1"/>
                </a:solidFill>
              </a:rPr>
              <a:t>penilaian</a:t>
            </a:r>
            <a:r>
              <a:rPr lang="en-US" sz="2600" b="1" dirty="0">
                <a:solidFill>
                  <a:schemeClr val="bg1"/>
                </a:solidFill>
              </a:rPr>
              <a:t> </a:t>
            </a:r>
            <a:r>
              <a:rPr lang="en-US" sz="2600" b="1" dirty="0" err="1">
                <a:solidFill>
                  <a:schemeClr val="bg1"/>
                </a:solidFill>
              </a:rPr>
              <a:t>Kode</a:t>
            </a:r>
            <a:r>
              <a:rPr lang="en-US" sz="2600" b="1" dirty="0">
                <a:solidFill>
                  <a:schemeClr val="bg1"/>
                </a:solidFill>
              </a:rPr>
              <a:t> </a:t>
            </a:r>
            <a:r>
              <a:rPr lang="en-US" sz="2600" b="1" dirty="0" err="1">
                <a:solidFill>
                  <a:schemeClr val="bg1"/>
                </a:solidFill>
              </a:rPr>
              <a:t>Etik</a:t>
            </a:r>
            <a:r>
              <a:rPr lang="en-US" sz="2600" b="1" dirty="0">
                <a:solidFill>
                  <a:schemeClr val="bg1"/>
                </a:solidFill>
              </a:rPr>
              <a:t> Guru Indonesia. </a:t>
            </a:r>
          </a:p>
        </p:txBody>
      </p:sp>
    </p:spTree>
    <p:extLst>
      <p:ext uri="{BB962C8B-B14F-4D97-AF65-F5344CB8AC3E}">
        <p14:creationId xmlns="" xmlns:p14="http://schemas.microsoft.com/office/powerpoint/2010/main" val="3818472912"/>
      </p:ext>
    </p:extLst>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5" presetClass="entr" presetSubtype="0" fill="hold" grpId="0"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fade">
                                      <p:cBhvr>
                                        <p:cTn id="14" dur="2000"/>
                                        <p:tgtEl>
                                          <p:spTgt spid="4">
                                            <p:txEl>
                                              <p:pRg st="0" end="0"/>
                                            </p:txEl>
                                          </p:spTgt>
                                        </p:tgtEl>
                                      </p:cBhvr>
                                    </p:animEffect>
                                    <p:anim calcmode="lin" valueType="num">
                                      <p:cBhvr>
                                        <p:cTn id="15" dur="2000" fill="hold"/>
                                        <p:tgtEl>
                                          <p:spTgt spid="4">
                                            <p:txEl>
                                              <p:pRg st="0" end="0"/>
                                            </p:txEl>
                                          </p:spTgt>
                                        </p:tgtEl>
                                        <p:attrNameLst>
                                          <p:attrName>style.rotation</p:attrName>
                                        </p:attrNameLst>
                                      </p:cBhvr>
                                      <p:tavLst>
                                        <p:tav tm="0">
                                          <p:val>
                                            <p:fltVal val="720"/>
                                          </p:val>
                                        </p:tav>
                                        <p:tav tm="100000">
                                          <p:val>
                                            <p:fltVal val="0"/>
                                          </p:val>
                                        </p:tav>
                                      </p:tavLst>
                                    </p:anim>
                                    <p:anim calcmode="lin" valueType="num">
                                      <p:cBhvr>
                                        <p:cTn id="16" dur="2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17" dur="2000" fill="hold"/>
                                        <p:tgtEl>
                                          <p:spTgt spid="4">
                                            <p:txEl>
                                              <p:pRg st="0" end="0"/>
                                            </p:txEl>
                                          </p:spTgt>
                                        </p:tgtEl>
                                        <p:attrNameLst>
                                          <p:attrName>ppt_w</p:attrName>
                                        </p:attrNameLst>
                                      </p:cBhvr>
                                      <p:tavLst>
                                        <p:tav tm="0">
                                          <p:val>
                                            <p:fltVal val="0"/>
                                          </p:val>
                                        </p:tav>
                                        <p:tav tm="100000">
                                          <p:val>
                                            <p:strVal val="#ppt_w"/>
                                          </p:val>
                                        </p:tav>
                                      </p:tavLst>
                                    </p:anim>
                                  </p:childTnLst>
                                </p:cTn>
                              </p:par>
                            </p:childTnLst>
                          </p:cTn>
                        </p:par>
                      </p:childTnLst>
                    </p:cTn>
                  </p:par>
                  <p:par>
                    <p:cTn id="18" fill="hold">
                      <p:stCondLst>
                        <p:cond delay="indefinite"/>
                      </p:stCondLst>
                      <p:childTnLst>
                        <p:par>
                          <p:cTn id="19" fill="hold">
                            <p:stCondLst>
                              <p:cond delay="0"/>
                            </p:stCondLst>
                            <p:childTnLst>
                              <p:par>
                                <p:cTn id="20" presetID="35" presetClass="entr" presetSubtype="0" fill="hold" grpId="0" nodeType="click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fade">
                                      <p:cBhvr>
                                        <p:cTn id="22" dur="2000"/>
                                        <p:tgtEl>
                                          <p:spTgt spid="4">
                                            <p:txEl>
                                              <p:pRg st="1" end="1"/>
                                            </p:txEl>
                                          </p:spTgt>
                                        </p:tgtEl>
                                      </p:cBhvr>
                                    </p:animEffect>
                                    <p:anim calcmode="lin" valueType="num">
                                      <p:cBhvr>
                                        <p:cTn id="23" dur="2000" fill="hold"/>
                                        <p:tgtEl>
                                          <p:spTgt spid="4">
                                            <p:txEl>
                                              <p:pRg st="1" end="1"/>
                                            </p:txEl>
                                          </p:spTgt>
                                        </p:tgtEl>
                                        <p:attrNameLst>
                                          <p:attrName>style.rotation</p:attrName>
                                        </p:attrNameLst>
                                      </p:cBhvr>
                                      <p:tavLst>
                                        <p:tav tm="0">
                                          <p:val>
                                            <p:fltVal val="720"/>
                                          </p:val>
                                        </p:tav>
                                        <p:tav tm="100000">
                                          <p:val>
                                            <p:fltVal val="0"/>
                                          </p:val>
                                        </p:tav>
                                      </p:tavLst>
                                    </p:anim>
                                    <p:anim calcmode="lin" valueType="num">
                                      <p:cBhvr>
                                        <p:cTn id="24" dur="2000" fill="hold"/>
                                        <p:tgtEl>
                                          <p:spTgt spid="4">
                                            <p:txEl>
                                              <p:pRg st="1" end="1"/>
                                            </p:txEl>
                                          </p:spTgt>
                                        </p:tgtEl>
                                        <p:attrNameLst>
                                          <p:attrName>ppt_h</p:attrName>
                                        </p:attrNameLst>
                                      </p:cBhvr>
                                      <p:tavLst>
                                        <p:tav tm="0">
                                          <p:val>
                                            <p:fltVal val="0"/>
                                          </p:val>
                                        </p:tav>
                                        <p:tav tm="100000">
                                          <p:val>
                                            <p:strVal val="#ppt_h"/>
                                          </p:val>
                                        </p:tav>
                                      </p:tavLst>
                                    </p:anim>
                                    <p:anim calcmode="lin" valueType="num">
                                      <p:cBhvr>
                                        <p:cTn id="25" dur="2000" fill="hold"/>
                                        <p:tgtEl>
                                          <p:spTgt spid="4">
                                            <p:txEl>
                                              <p:pRg st="1" end="1"/>
                                            </p:txEl>
                                          </p:spTgt>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RNRSTYLE" val="Indezine_SM_Title"/>
</p:tagLst>
</file>

<file path=ppt/tags/tag10.xml><?xml version="1.0" encoding="utf-8"?>
<p:tagLst xmlns:a="http://schemas.openxmlformats.org/drawingml/2006/main" xmlns:r="http://schemas.openxmlformats.org/officeDocument/2006/relationships" xmlns:p="http://schemas.openxmlformats.org/presentationml/2006/main">
  <p:tag name="RNRSTYLE" val="Indezine_SM_Text"/>
</p:tagLst>
</file>

<file path=ppt/tags/tag11.xml><?xml version="1.0" encoding="utf-8"?>
<p:tagLst xmlns:a="http://schemas.openxmlformats.org/drawingml/2006/main" xmlns:r="http://schemas.openxmlformats.org/officeDocument/2006/relationships" xmlns:p="http://schemas.openxmlformats.org/presentationml/2006/main">
  <p:tag name="RNRSTYLE" val="Indezine_TM_Title"/>
</p:tagLst>
</file>

<file path=ppt/tags/tag12.xml><?xml version="1.0" encoding="utf-8"?>
<p:tagLst xmlns:a="http://schemas.openxmlformats.org/drawingml/2006/main" xmlns:r="http://schemas.openxmlformats.org/officeDocument/2006/relationships" xmlns:p="http://schemas.openxmlformats.org/presentationml/2006/main">
  <p:tag name="RNRSTYLE" val="Indezine_TM_Text"/>
</p:tagLst>
</file>

<file path=ppt/tags/tag13.xml><?xml version="1.0" encoding="utf-8"?>
<p:tagLst xmlns:a="http://schemas.openxmlformats.org/drawingml/2006/main" xmlns:r="http://schemas.openxmlformats.org/officeDocument/2006/relationships" xmlns:p="http://schemas.openxmlformats.org/presentationml/2006/main">
  <p:tag name="RNRSTYLE" val="Indezine_SM_Title"/>
</p:tagLst>
</file>

<file path=ppt/tags/tag14.xml><?xml version="1.0" encoding="utf-8"?>
<p:tagLst xmlns:a="http://schemas.openxmlformats.org/drawingml/2006/main" xmlns:r="http://schemas.openxmlformats.org/officeDocument/2006/relationships" xmlns:p="http://schemas.openxmlformats.org/presentationml/2006/main">
  <p:tag name="RNRSTYLE" val="Indezine_SM_Text"/>
</p:tagLst>
</file>

<file path=ppt/tags/tag15.xml><?xml version="1.0" encoding="utf-8"?>
<p:tagLst xmlns:a="http://schemas.openxmlformats.org/drawingml/2006/main" xmlns:r="http://schemas.openxmlformats.org/officeDocument/2006/relationships" xmlns:p="http://schemas.openxmlformats.org/presentationml/2006/main">
  <p:tag name="RNRSTYLE" val="Indezine_TM_Title"/>
</p:tagLst>
</file>

<file path=ppt/tags/tag16.xml><?xml version="1.0" encoding="utf-8"?>
<p:tagLst xmlns:a="http://schemas.openxmlformats.org/drawingml/2006/main" xmlns:r="http://schemas.openxmlformats.org/officeDocument/2006/relationships" xmlns:p="http://schemas.openxmlformats.org/presentationml/2006/main">
  <p:tag name="RNRSTYLE" val="Indezine_TM_Text"/>
</p:tagLst>
</file>

<file path=ppt/tags/tag17.xml><?xml version="1.0" encoding="utf-8"?>
<p:tagLst xmlns:a="http://schemas.openxmlformats.org/drawingml/2006/main" xmlns:r="http://schemas.openxmlformats.org/officeDocument/2006/relationships" xmlns:p="http://schemas.openxmlformats.org/presentationml/2006/main">
  <p:tag name="RNRSTYLE" val="Indezine_SM2_Title"/>
</p:tagLst>
</file>

<file path=ppt/tags/tag18.xml><?xml version="1.0" encoding="utf-8"?>
<p:tagLst xmlns:a="http://schemas.openxmlformats.org/drawingml/2006/main" xmlns:r="http://schemas.openxmlformats.org/officeDocument/2006/relationships" xmlns:p="http://schemas.openxmlformats.org/presentationml/2006/main">
  <p:tag name="RNRSTYLE" val="Indezine_SM2_Text"/>
</p:tagLst>
</file>

<file path=ppt/tags/tag19.xml><?xml version="1.0" encoding="utf-8"?>
<p:tagLst xmlns:a="http://schemas.openxmlformats.org/drawingml/2006/main" xmlns:r="http://schemas.openxmlformats.org/officeDocument/2006/relationships" xmlns:p="http://schemas.openxmlformats.org/presentationml/2006/main">
  <p:tag name="RNRSTYLE" val="Indezine_TM2_Title"/>
</p:tagLst>
</file>

<file path=ppt/tags/tag2.xml><?xml version="1.0" encoding="utf-8"?>
<p:tagLst xmlns:a="http://schemas.openxmlformats.org/drawingml/2006/main" xmlns:r="http://schemas.openxmlformats.org/officeDocument/2006/relationships" xmlns:p="http://schemas.openxmlformats.org/presentationml/2006/main">
  <p:tag name="RNRSTYLE" val="Indezine_SM_Text"/>
</p:tagLst>
</file>

<file path=ppt/tags/tag20.xml><?xml version="1.0" encoding="utf-8"?>
<p:tagLst xmlns:a="http://schemas.openxmlformats.org/drawingml/2006/main" xmlns:r="http://schemas.openxmlformats.org/officeDocument/2006/relationships" xmlns:p="http://schemas.openxmlformats.org/presentationml/2006/main">
  <p:tag name="RNRSTYLE" val="Indezine_TM2_Text"/>
</p:tagLst>
</file>

<file path=ppt/tags/tag21.xml><?xml version="1.0" encoding="utf-8"?>
<p:tagLst xmlns:a="http://schemas.openxmlformats.org/drawingml/2006/main" xmlns:r="http://schemas.openxmlformats.org/officeDocument/2006/relationships" xmlns:p="http://schemas.openxmlformats.org/presentationml/2006/main">
  <p:tag name="RNRSTYLE" val="Indezine_SM_Title"/>
</p:tagLst>
</file>

<file path=ppt/tags/tag22.xml><?xml version="1.0" encoding="utf-8"?>
<p:tagLst xmlns:a="http://schemas.openxmlformats.org/drawingml/2006/main" xmlns:r="http://schemas.openxmlformats.org/officeDocument/2006/relationships" xmlns:p="http://schemas.openxmlformats.org/presentationml/2006/main">
  <p:tag name="RNRSTYLE" val="Indezine_SM_Text"/>
</p:tagLst>
</file>

<file path=ppt/tags/tag23.xml><?xml version="1.0" encoding="utf-8"?>
<p:tagLst xmlns:a="http://schemas.openxmlformats.org/drawingml/2006/main" xmlns:r="http://schemas.openxmlformats.org/officeDocument/2006/relationships" xmlns:p="http://schemas.openxmlformats.org/presentationml/2006/main">
  <p:tag name="RNRSTYLE" val="Indezine_TM_Title"/>
</p:tagLst>
</file>

<file path=ppt/tags/tag24.xml><?xml version="1.0" encoding="utf-8"?>
<p:tagLst xmlns:a="http://schemas.openxmlformats.org/drawingml/2006/main" xmlns:r="http://schemas.openxmlformats.org/officeDocument/2006/relationships" xmlns:p="http://schemas.openxmlformats.org/presentationml/2006/main">
  <p:tag name="RNRSTYLE" val="Indezine_TM_Text"/>
</p:tagLst>
</file>

<file path=ppt/tags/tag25.xml><?xml version="1.0" encoding="utf-8"?>
<p:tagLst xmlns:a="http://schemas.openxmlformats.org/drawingml/2006/main" xmlns:r="http://schemas.openxmlformats.org/officeDocument/2006/relationships" xmlns:p="http://schemas.openxmlformats.org/presentationml/2006/main">
  <p:tag name="RNRSTYLE" val="Indezine_SM2_Title"/>
</p:tagLst>
</file>

<file path=ppt/tags/tag26.xml><?xml version="1.0" encoding="utf-8"?>
<p:tagLst xmlns:a="http://schemas.openxmlformats.org/drawingml/2006/main" xmlns:r="http://schemas.openxmlformats.org/officeDocument/2006/relationships" xmlns:p="http://schemas.openxmlformats.org/presentationml/2006/main">
  <p:tag name="RNRSTYLE" val="Indezine_SM2_Text"/>
</p:tagLst>
</file>

<file path=ppt/tags/tag27.xml><?xml version="1.0" encoding="utf-8"?>
<p:tagLst xmlns:a="http://schemas.openxmlformats.org/drawingml/2006/main" xmlns:r="http://schemas.openxmlformats.org/officeDocument/2006/relationships" xmlns:p="http://schemas.openxmlformats.org/presentationml/2006/main">
  <p:tag name="RNRSTYLE" val="Indezine_TM2_Title"/>
</p:tagLst>
</file>

<file path=ppt/tags/tag28.xml><?xml version="1.0" encoding="utf-8"?>
<p:tagLst xmlns:a="http://schemas.openxmlformats.org/drawingml/2006/main" xmlns:r="http://schemas.openxmlformats.org/officeDocument/2006/relationships" xmlns:p="http://schemas.openxmlformats.org/presentationml/2006/main">
  <p:tag name="RNRSTYLE" val="Indezine_TM2_Text"/>
</p:tagLst>
</file>

<file path=ppt/tags/tag29.xml><?xml version="1.0" encoding="utf-8"?>
<p:tagLst xmlns:a="http://schemas.openxmlformats.org/drawingml/2006/main" xmlns:r="http://schemas.openxmlformats.org/officeDocument/2006/relationships" xmlns:p="http://schemas.openxmlformats.org/presentationml/2006/main">
  <p:tag name="RNRSTYLE" val="Indezine_SM_Title"/>
</p:tagLst>
</file>

<file path=ppt/tags/tag3.xml><?xml version="1.0" encoding="utf-8"?>
<p:tagLst xmlns:a="http://schemas.openxmlformats.org/drawingml/2006/main" xmlns:r="http://schemas.openxmlformats.org/officeDocument/2006/relationships" xmlns:p="http://schemas.openxmlformats.org/presentationml/2006/main">
  <p:tag name="RNRSTYLE" val="Indezine_TM_Title"/>
</p:tagLst>
</file>

<file path=ppt/tags/tag30.xml><?xml version="1.0" encoding="utf-8"?>
<p:tagLst xmlns:a="http://schemas.openxmlformats.org/drawingml/2006/main" xmlns:r="http://schemas.openxmlformats.org/officeDocument/2006/relationships" xmlns:p="http://schemas.openxmlformats.org/presentationml/2006/main">
  <p:tag name="RNRSTYLE" val="Indezine_SM_Text"/>
</p:tagLst>
</file>

<file path=ppt/tags/tag31.xml><?xml version="1.0" encoding="utf-8"?>
<p:tagLst xmlns:a="http://schemas.openxmlformats.org/drawingml/2006/main" xmlns:r="http://schemas.openxmlformats.org/officeDocument/2006/relationships" xmlns:p="http://schemas.openxmlformats.org/presentationml/2006/main">
  <p:tag name="RNRSTYLE" val="Indezine_TM_Title"/>
</p:tagLst>
</file>

<file path=ppt/tags/tag32.xml><?xml version="1.0" encoding="utf-8"?>
<p:tagLst xmlns:a="http://schemas.openxmlformats.org/drawingml/2006/main" xmlns:r="http://schemas.openxmlformats.org/officeDocument/2006/relationships" xmlns:p="http://schemas.openxmlformats.org/presentationml/2006/main">
  <p:tag name="RNRSTYLE" val="Indezine_TM_Text"/>
</p:tagLst>
</file>

<file path=ppt/tags/tag33.xml><?xml version="1.0" encoding="utf-8"?>
<p:tagLst xmlns:a="http://schemas.openxmlformats.org/drawingml/2006/main" xmlns:r="http://schemas.openxmlformats.org/officeDocument/2006/relationships" xmlns:p="http://schemas.openxmlformats.org/presentationml/2006/main">
  <p:tag name="RNRSTYLE" val="Indezine_SM2_Title"/>
</p:tagLst>
</file>

<file path=ppt/tags/tag34.xml><?xml version="1.0" encoding="utf-8"?>
<p:tagLst xmlns:a="http://schemas.openxmlformats.org/drawingml/2006/main" xmlns:r="http://schemas.openxmlformats.org/officeDocument/2006/relationships" xmlns:p="http://schemas.openxmlformats.org/presentationml/2006/main">
  <p:tag name="RNRSTYLE" val="Indezine_SM2_Text"/>
</p:tagLst>
</file>

<file path=ppt/tags/tag35.xml><?xml version="1.0" encoding="utf-8"?>
<p:tagLst xmlns:a="http://schemas.openxmlformats.org/drawingml/2006/main" xmlns:r="http://schemas.openxmlformats.org/officeDocument/2006/relationships" xmlns:p="http://schemas.openxmlformats.org/presentationml/2006/main">
  <p:tag name="RNRSTYLE" val="Indezine_TM2_Title"/>
</p:tagLst>
</file>

<file path=ppt/tags/tag36.xml><?xml version="1.0" encoding="utf-8"?>
<p:tagLst xmlns:a="http://schemas.openxmlformats.org/drawingml/2006/main" xmlns:r="http://schemas.openxmlformats.org/officeDocument/2006/relationships" xmlns:p="http://schemas.openxmlformats.org/presentationml/2006/main">
  <p:tag name="RNRSTYLE" val="Indezine_TM2_Text"/>
</p:tagLst>
</file>

<file path=ppt/tags/tag37.xml><?xml version="1.0" encoding="utf-8"?>
<p:tagLst xmlns:a="http://schemas.openxmlformats.org/drawingml/2006/main" xmlns:r="http://schemas.openxmlformats.org/officeDocument/2006/relationships" xmlns:p="http://schemas.openxmlformats.org/presentationml/2006/main">
  <p:tag name="RNRSTYLE" val="Indezine_SM_Title"/>
</p:tagLst>
</file>

<file path=ppt/tags/tag38.xml><?xml version="1.0" encoding="utf-8"?>
<p:tagLst xmlns:a="http://schemas.openxmlformats.org/drawingml/2006/main" xmlns:r="http://schemas.openxmlformats.org/officeDocument/2006/relationships" xmlns:p="http://schemas.openxmlformats.org/presentationml/2006/main">
  <p:tag name="RNRSTYLE" val="Indezine_SM_Text"/>
</p:tagLst>
</file>

<file path=ppt/tags/tag39.xml><?xml version="1.0" encoding="utf-8"?>
<p:tagLst xmlns:a="http://schemas.openxmlformats.org/drawingml/2006/main" xmlns:r="http://schemas.openxmlformats.org/officeDocument/2006/relationships" xmlns:p="http://schemas.openxmlformats.org/presentationml/2006/main">
  <p:tag name="RNRSTYLE" val="Indezine_TM_Title"/>
</p:tagLst>
</file>

<file path=ppt/tags/tag4.xml><?xml version="1.0" encoding="utf-8"?>
<p:tagLst xmlns:a="http://schemas.openxmlformats.org/drawingml/2006/main" xmlns:r="http://schemas.openxmlformats.org/officeDocument/2006/relationships" xmlns:p="http://schemas.openxmlformats.org/presentationml/2006/main">
  <p:tag name="RNRSTYLE" val="Indezine_TM_Text"/>
</p:tagLst>
</file>

<file path=ppt/tags/tag40.xml><?xml version="1.0" encoding="utf-8"?>
<p:tagLst xmlns:a="http://schemas.openxmlformats.org/drawingml/2006/main" xmlns:r="http://schemas.openxmlformats.org/officeDocument/2006/relationships" xmlns:p="http://schemas.openxmlformats.org/presentationml/2006/main">
  <p:tag name="RNRSTYLE" val="Indezine_TM_Text"/>
</p:tagLst>
</file>

<file path=ppt/tags/tag41.xml><?xml version="1.0" encoding="utf-8"?>
<p:tagLst xmlns:a="http://schemas.openxmlformats.org/drawingml/2006/main" xmlns:r="http://schemas.openxmlformats.org/officeDocument/2006/relationships" xmlns:p="http://schemas.openxmlformats.org/presentationml/2006/main">
  <p:tag name="RNRSTYLE" val="Indezine_SM2_Title"/>
</p:tagLst>
</file>

<file path=ppt/tags/tag42.xml><?xml version="1.0" encoding="utf-8"?>
<p:tagLst xmlns:a="http://schemas.openxmlformats.org/drawingml/2006/main" xmlns:r="http://schemas.openxmlformats.org/officeDocument/2006/relationships" xmlns:p="http://schemas.openxmlformats.org/presentationml/2006/main">
  <p:tag name="RNRSTYLE" val="Indezine_SM2_Text"/>
</p:tagLst>
</file>

<file path=ppt/tags/tag43.xml><?xml version="1.0" encoding="utf-8"?>
<p:tagLst xmlns:a="http://schemas.openxmlformats.org/drawingml/2006/main" xmlns:r="http://schemas.openxmlformats.org/officeDocument/2006/relationships" xmlns:p="http://schemas.openxmlformats.org/presentationml/2006/main">
  <p:tag name="RNRSTYLE" val="Indezine_TM2_Title"/>
</p:tagLst>
</file>

<file path=ppt/tags/tag44.xml><?xml version="1.0" encoding="utf-8"?>
<p:tagLst xmlns:a="http://schemas.openxmlformats.org/drawingml/2006/main" xmlns:r="http://schemas.openxmlformats.org/officeDocument/2006/relationships" xmlns:p="http://schemas.openxmlformats.org/presentationml/2006/main">
  <p:tag name="RNRSTYLE" val="Indezine_TM2_Text"/>
</p:tagLst>
</file>

<file path=ppt/tags/tag45.xml><?xml version="1.0" encoding="utf-8"?>
<p:tagLst xmlns:a="http://schemas.openxmlformats.org/drawingml/2006/main" xmlns:r="http://schemas.openxmlformats.org/officeDocument/2006/relationships" xmlns:p="http://schemas.openxmlformats.org/presentationml/2006/main">
  <p:tag name="RNRSTYLE" val="Indezine_SM_Title"/>
</p:tagLst>
</file>

<file path=ppt/tags/tag46.xml><?xml version="1.0" encoding="utf-8"?>
<p:tagLst xmlns:a="http://schemas.openxmlformats.org/drawingml/2006/main" xmlns:r="http://schemas.openxmlformats.org/officeDocument/2006/relationships" xmlns:p="http://schemas.openxmlformats.org/presentationml/2006/main">
  <p:tag name="RNRSTYLE" val="Indezine_SM_Text"/>
</p:tagLst>
</file>

<file path=ppt/tags/tag47.xml><?xml version="1.0" encoding="utf-8"?>
<p:tagLst xmlns:a="http://schemas.openxmlformats.org/drawingml/2006/main" xmlns:r="http://schemas.openxmlformats.org/officeDocument/2006/relationships" xmlns:p="http://schemas.openxmlformats.org/presentationml/2006/main">
  <p:tag name="RNRSTYLE" val="Indezine_TM_Title"/>
</p:tagLst>
</file>

<file path=ppt/tags/tag48.xml><?xml version="1.0" encoding="utf-8"?>
<p:tagLst xmlns:a="http://schemas.openxmlformats.org/drawingml/2006/main" xmlns:r="http://schemas.openxmlformats.org/officeDocument/2006/relationships" xmlns:p="http://schemas.openxmlformats.org/presentationml/2006/main">
  <p:tag name="RNRSTYLE" val="Indezine_TM_Text"/>
</p:tagLst>
</file>

<file path=ppt/tags/tag49.xml><?xml version="1.0" encoding="utf-8"?>
<p:tagLst xmlns:a="http://schemas.openxmlformats.org/drawingml/2006/main" xmlns:r="http://schemas.openxmlformats.org/officeDocument/2006/relationships" xmlns:p="http://schemas.openxmlformats.org/presentationml/2006/main">
  <p:tag name="RNRSTYLE" val="Indezine_SM2_Title"/>
</p:tagLst>
</file>

<file path=ppt/tags/tag5.xml><?xml version="1.0" encoding="utf-8"?>
<p:tagLst xmlns:a="http://schemas.openxmlformats.org/drawingml/2006/main" xmlns:r="http://schemas.openxmlformats.org/officeDocument/2006/relationships" xmlns:p="http://schemas.openxmlformats.org/presentationml/2006/main">
  <p:tag name="RNRSTYLE" val="Indezine_SM2_Title"/>
</p:tagLst>
</file>

<file path=ppt/tags/tag50.xml><?xml version="1.0" encoding="utf-8"?>
<p:tagLst xmlns:a="http://schemas.openxmlformats.org/drawingml/2006/main" xmlns:r="http://schemas.openxmlformats.org/officeDocument/2006/relationships" xmlns:p="http://schemas.openxmlformats.org/presentationml/2006/main">
  <p:tag name="RNRSTYLE" val="Indezine_SM2_Text"/>
</p:tagLst>
</file>

<file path=ppt/tags/tag51.xml><?xml version="1.0" encoding="utf-8"?>
<p:tagLst xmlns:a="http://schemas.openxmlformats.org/drawingml/2006/main" xmlns:r="http://schemas.openxmlformats.org/officeDocument/2006/relationships" xmlns:p="http://schemas.openxmlformats.org/presentationml/2006/main">
  <p:tag name="RNRSTYLE" val="Indezine_TM2_Title"/>
</p:tagLst>
</file>

<file path=ppt/tags/tag52.xml><?xml version="1.0" encoding="utf-8"?>
<p:tagLst xmlns:a="http://schemas.openxmlformats.org/drawingml/2006/main" xmlns:r="http://schemas.openxmlformats.org/officeDocument/2006/relationships" xmlns:p="http://schemas.openxmlformats.org/presentationml/2006/main">
  <p:tag name="RNRSTYLE" val="Indezine_TM2_Text"/>
</p:tagLst>
</file>

<file path=ppt/tags/tag53.xml><?xml version="1.0" encoding="utf-8"?>
<p:tagLst xmlns:a="http://schemas.openxmlformats.org/drawingml/2006/main" xmlns:r="http://schemas.openxmlformats.org/officeDocument/2006/relationships" xmlns:p="http://schemas.openxmlformats.org/presentationml/2006/main">
  <p:tag name="RNRSTYLE" val="Indezine_SM2_Title"/>
</p:tagLst>
</file>

<file path=ppt/tags/tag54.xml><?xml version="1.0" encoding="utf-8"?>
<p:tagLst xmlns:a="http://schemas.openxmlformats.org/drawingml/2006/main" xmlns:r="http://schemas.openxmlformats.org/officeDocument/2006/relationships" xmlns:p="http://schemas.openxmlformats.org/presentationml/2006/main">
  <p:tag name="RNRSTYLE" val="Indezine_SM2_Text"/>
</p:tagLst>
</file>

<file path=ppt/tags/tag55.xml><?xml version="1.0" encoding="utf-8"?>
<p:tagLst xmlns:a="http://schemas.openxmlformats.org/drawingml/2006/main" xmlns:r="http://schemas.openxmlformats.org/officeDocument/2006/relationships" xmlns:p="http://schemas.openxmlformats.org/presentationml/2006/main">
  <p:tag name="RNRSTYLE" val="Indezine_TM2_Title"/>
</p:tagLst>
</file>

<file path=ppt/tags/tag56.xml><?xml version="1.0" encoding="utf-8"?>
<p:tagLst xmlns:a="http://schemas.openxmlformats.org/drawingml/2006/main" xmlns:r="http://schemas.openxmlformats.org/officeDocument/2006/relationships" xmlns:p="http://schemas.openxmlformats.org/presentationml/2006/main">
  <p:tag name="RNRSTYLE" val="Indezine_TM2_Text"/>
</p:tagLst>
</file>

<file path=ppt/tags/tag57.xml><?xml version="1.0" encoding="utf-8"?>
<p:tagLst xmlns:a="http://schemas.openxmlformats.org/drawingml/2006/main" xmlns:r="http://schemas.openxmlformats.org/officeDocument/2006/relationships" xmlns:p="http://schemas.openxmlformats.org/presentationml/2006/main">
  <p:tag name="RNRSTYLE" val="Indezine_SM_Title"/>
</p:tagLst>
</file>

<file path=ppt/tags/tag58.xml><?xml version="1.0" encoding="utf-8"?>
<p:tagLst xmlns:a="http://schemas.openxmlformats.org/drawingml/2006/main" xmlns:r="http://schemas.openxmlformats.org/officeDocument/2006/relationships" xmlns:p="http://schemas.openxmlformats.org/presentationml/2006/main">
  <p:tag name="RNRSTYLE" val="Indezine_SM_Text"/>
</p:tagLst>
</file>

<file path=ppt/tags/tag59.xml><?xml version="1.0" encoding="utf-8"?>
<p:tagLst xmlns:a="http://schemas.openxmlformats.org/drawingml/2006/main" xmlns:r="http://schemas.openxmlformats.org/officeDocument/2006/relationships" xmlns:p="http://schemas.openxmlformats.org/presentationml/2006/main">
  <p:tag name="RNRSTYLE" val="Indezine_TM_Title"/>
</p:tagLst>
</file>

<file path=ppt/tags/tag6.xml><?xml version="1.0" encoding="utf-8"?>
<p:tagLst xmlns:a="http://schemas.openxmlformats.org/drawingml/2006/main" xmlns:r="http://schemas.openxmlformats.org/officeDocument/2006/relationships" xmlns:p="http://schemas.openxmlformats.org/presentationml/2006/main">
  <p:tag name="RNRSTYLE" val="Indezine_SM2_Text"/>
</p:tagLst>
</file>

<file path=ppt/tags/tag60.xml><?xml version="1.0" encoding="utf-8"?>
<p:tagLst xmlns:a="http://schemas.openxmlformats.org/drawingml/2006/main" xmlns:r="http://schemas.openxmlformats.org/officeDocument/2006/relationships" xmlns:p="http://schemas.openxmlformats.org/presentationml/2006/main">
  <p:tag name="RNRSTYLE" val="Indezine_TM_Text"/>
</p:tagLst>
</file>

<file path=ppt/tags/tag61.xml><?xml version="1.0" encoding="utf-8"?>
<p:tagLst xmlns:a="http://schemas.openxmlformats.org/drawingml/2006/main" xmlns:r="http://schemas.openxmlformats.org/officeDocument/2006/relationships" xmlns:p="http://schemas.openxmlformats.org/presentationml/2006/main">
  <p:tag name="RNRSTYLE" val="Indezine_SM2_Title"/>
</p:tagLst>
</file>

<file path=ppt/tags/tag62.xml><?xml version="1.0" encoding="utf-8"?>
<p:tagLst xmlns:a="http://schemas.openxmlformats.org/drawingml/2006/main" xmlns:r="http://schemas.openxmlformats.org/officeDocument/2006/relationships" xmlns:p="http://schemas.openxmlformats.org/presentationml/2006/main">
  <p:tag name="RNRSTYLE" val="Indezine_SM2_Text"/>
</p:tagLst>
</file>

<file path=ppt/tags/tag63.xml><?xml version="1.0" encoding="utf-8"?>
<p:tagLst xmlns:a="http://schemas.openxmlformats.org/drawingml/2006/main" xmlns:r="http://schemas.openxmlformats.org/officeDocument/2006/relationships" xmlns:p="http://schemas.openxmlformats.org/presentationml/2006/main">
  <p:tag name="RNRSTYLE" val="Indezine_TM2_Title"/>
</p:tagLst>
</file>

<file path=ppt/tags/tag64.xml><?xml version="1.0" encoding="utf-8"?>
<p:tagLst xmlns:a="http://schemas.openxmlformats.org/drawingml/2006/main" xmlns:r="http://schemas.openxmlformats.org/officeDocument/2006/relationships" xmlns:p="http://schemas.openxmlformats.org/presentationml/2006/main">
  <p:tag name="RNRSTYLE" val="Indezine_TM2_Text"/>
</p:tagLst>
</file>

<file path=ppt/tags/tag65.xml><?xml version="1.0" encoding="utf-8"?>
<p:tagLst xmlns:a="http://schemas.openxmlformats.org/drawingml/2006/main" xmlns:r="http://schemas.openxmlformats.org/officeDocument/2006/relationships" xmlns:p="http://schemas.openxmlformats.org/presentationml/2006/main">
  <p:tag name="RNRSTYLE" val="Indezine_SM2_Title"/>
</p:tagLst>
</file>

<file path=ppt/tags/tag66.xml><?xml version="1.0" encoding="utf-8"?>
<p:tagLst xmlns:a="http://schemas.openxmlformats.org/drawingml/2006/main" xmlns:r="http://schemas.openxmlformats.org/officeDocument/2006/relationships" xmlns:p="http://schemas.openxmlformats.org/presentationml/2006/main">
  <p:tag name="RNRSTYLE" val="Indezine_SM2_Text"/>
</p:tagLst>
</file>

<file path=ppt/tags/tag67.xml><?xml version="1.0" encoding="utf-8"?>
<p:tagLst xmlns:a="http://schemas.openxmlformats.org/drawingml/2006/main" xmlns:r="http://schemas.openxmlformats.org/officeDocument/2006/relationships" xmlns:p="http://schemas.openxmlformats.org/presentationml/2006/main">
  <p:tag name="RNRSTYLE" val="Indezine_TM2_Title"/>
</p:tagLst>
</file>

<file path=ppt/tags/tag68.xml><?xml version="1.0" encoding="utf-8"?>
<p:tagLst xmlns:a="http://schemas.openxmlformats.org/drawingml/2006/main" xmlns:r="http://schemas.openxmlformats.org/officeDocument/2006/relationships" xmlns:p="http://schemas.openxmlformats.org/presentationml/2006/main">
  <p:tag name="RNRSTYLE" val="Indezine_TM2_Text"/>
</p:tagLst>
</file>

<file path=ppt/tags/tag69.xml><?xml version="1.0" encoding="utf-8"?>
<p:tagLst xmlns:a="http://schemas.openxmlformats.org/drawingml/2006/main" xmlns:r="http://schemas.openxmlformats.org/officeDocument/2006/relationships" xmlns:p="http://schemas.openxmlformats.org/presentationml/2006/main">
  <p:tag name="RNRSTYLE" val="Indezine_SM_Title"/>
</p:tagLst>
</file>

<file path=ppt/tags/tag7.xml><?xml version="1.0" encoding="utf-8"?>
<p:tagLst xmlns:a="http://schemas.openxmlformats.org/drawingml/2006/main" xmlns:r="http://schemas.openxmlformats.org/officeDocument/2006/relationships" xmlns:p="http://schemas.openxmlformats.org/presentationml/2006/main">
  <p:tag name="RNRSTYLE" val="Indezine_TM2_Title"/>
</p:tagLst>
</file>

<file path=ppt/tags/tag70.xml><?xml version="1.0" encoding="utf-8"?>
<p:tagLst xmlns:a="http://schemas.openxmlformats.org/drawingml/2006/main" xmlns:r="http://schemas.openxmlformats.org/officeDocument/2006/relationships" xmlns:p="http://schemas.openxmlformats.org/presentationml/2006/main">
  <p:tag name="RNRSTYLE" val="Indezine_SM_Text"/>
</p:tagLst>
</file>

<file path=ppt/tags/tag71.xml><?xml version="1.0" encoding="utf-8"?>
<p:tagLst xmlns:a="http://schemas.openxmlformats.org/drawingml/2006/main" xmlns:r="http://schemas.openxmlformats.org/officeDocument/2006/relationships" xmlns:p="http://schemas.openxmlformats.org/presentationml/2006/main">
  <p:tag name="RNRSTYLE" val="Indezine_TM_Title"/>
</p:tagLst>
</file>

<file path=ppt/tags/tag72.xml><?xml version="1.0" encoding="utf-8"?>
<p:tagLst xmlns:a="http://schemas.openxmlformats.org/drawingml/2006/main" xmlns:r="http://schemas.openxmlformats.org/officeDocument/2006/relationships" xmlns:p="http://schemas.openxmlformats.org/presentationml/2006/main">
  <p:tag name="RNRSTYLE" val="Indezine_TM_Text"/>
</p:tagLst>
</file>

<file path=ppt/tags/tag73.xml><?xml version="1.0" encoding="utf-8"?>
<p:tagLst xmlns:a="http://schemas.openxmlformats.org/drawingml/2006/main" xmlns:r="http://schemas.openxmlformats.org/officeDocument/2006/relationships" xmlns:p="http://schemas.openxmlformats.org/presentationml/2006/main">
  <p:tag name="RNRSTYLE" val="Indezine_SM2_Title"/>
</p:tagLst>
</file>

<file path=ppt/tags/tag74.xml><?xml version="1.0" encoding="utf-8"?>
<p:tagLst xmlns:a="http://schemas.openxmlformats.org/drawingml/2006/main" xmlns:r="http://schemas.openxmlformats.org/officeDocument/2006/relationships" xmlns:p="http://schemas.openxmlformats.org/presentationml/2006/main">
  <p:tag name="RNRSTYLE" val="Indezine_SM2_Text"/>
</p:tagLst>
</file>

<file path=ppt/tags/tag75.xml><?xml version="1.0" encoding="utf-8"?>
<p:tagLst xmlns:a="http://schemas.openxmlformats.org/drawingml/2006/main" xmlns:r="http://schemas.openxmlformats.org/officeDocument/2006/relationships" xmlns:p="http://schemas.openxmlformats.org/presentationml/2006/main">
  <p:tag name="RNRSTYLE" val="Indezine_TM2_Title"/>
</p:tagLst>
</file>

<file path=ppt/tags/tag76.xml><?xml version="1.0" encoding="utf-8"?>
<p:tagLst xmlns:a="http://schemas.openxmlformats.org/drawingml/2006/main" xmlns:r="http://schemas.openxmlformats.org/officeDocument/2006/relationships" xmlns:p="http://schemas.openxmlformats.org/presentationml/2006/main">
  <p:tag name="RNRSTYLE" val="Indezine_TM2_Text"/>
</p:tagLst>
</file>

<file path=ppt/tags/tag8.xml><?xml version="1.0" encoding="utf-8"?>
<p:tagLst xmlns:a="http://schemas.openxmlformats.org/drawingml/2006/main" xmlns:r="http://schemas.openxmlformats.org/officeDocument/2006/relationships" xmlns:p="http://schemas.openxmlformats.org/presentationml/2006/main">
  <p:tag name="RNRSTYLE" val="Indezine_TM2_Text"/>
</p:tagLst>
</file>

<file path=ppt/tags/tag9.xml><?xml version="1.0" encoding="utf-8"?>
<p:tagLst xmlns:a="http://schemas.openxmlformats.org/drawingml/2006/main" xmlns:r="http://schemas.openxmlformats.org/officeDocument/2006/relationships" xmlns:p="http://schemas.openxmlformats.org/presentationml/2006/main">
  <p:tag name="RNRSTYLE" val="Indezine_SM_Title"/>
</p:tagLst>
</file>

<file path=ppt/theme/_rels/theme20.xml.rels><?xml version="1.0" encoding="UTF-8" standalone="yes"?>
<Relationships xmlns="http://schemas.openxmlformats.org/package/2006/relationships"><Relationship Id="rId1" Type="http://schemas.openxmlformats.org/officeDocument/2006/relationships/image" Target="../media/image17.jpeg"/></Relationships>
</file>

<file path=ppt/theme/_rels/theme22.xml.rels><?xml version="1.0" encoding="UTF-8" standalone="yes"?>
<Relationships xmlns="http://schemas.openxmlformats.org/package/2006/relationships"><Relationship Id="rId1" Type="http://schemas.openxmlformats.org/officeDocument/2006/relationships/image" Target="../media/image18.jpeg"/></Relationships>
</file>

<file path=ppt/theme/_rels/theme23.xml.rels><?xml version="1.0" encoding="UTF-8" standalone="yes"?>
<Relationships xmlns="http://schemas.openxmlformats.org/package/2006/relationships"><Relationship Id="rId1" Type="http://schemas.openxmlformats.org/officeDocument/2006/relationships/image" Target="../media/image19.jpeg"/></Relationships>
</file>

<file path=ppt/theme/_rels/theme2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image" Target="../media/image20.jpeg"/></Relationships>
</file>

<file path=ppt/theme/_rels/theme25.xml.rels><?xml version="1.0" encoding="UTF-8" standalone="yes"?>
<Relationships xmlns="http://schemas.openxmlformats.org/package/2006/relationships"><Relationship Id="rId1" Type="http://schemas.openxmlformats.org/officeDocument/2006/relationships/image" Target="../media/image22.jpeg"/></Relationships>
</file>

<file path=ppt/theme/_rels/theme2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image" Target="../media/image23.jpeg"/></Relationships>
</file>

<file path=ppt/theme/_rels/theme27.xml.rels><?xml version="1.0" encoding="UTF-8" standalone="yes"?>
<Relationships xmlns="http://schemas.openxmlformats.org/package/2006/relationships"><Relationship Id="rId1" Type="http://schemas.openxmlformats.org/officeDocument/2006/relationships/image" Target="../media/image25.jpeg"/></Relationships>
</file>

<file path=ppt/theme/_rels/theme28.xml.rels><?xml version="1.0" encoding="UTF-8" standalone="yes"?>
<Relationships xmlns="http://schemas.openxmlformats.org/package/2006/relationships"><Relationship Id="rId1" Type="http://schemas.openxmlformats.org/officeDocument/2006/relationships/image" Target="../media/image26.jpeg"/></Relationships>
</file>

<file path=ppt/theme/_rels/theme29.xml.rels><?xml version="1.0" encoding="UTF-8" standalone="yes"?>
<Relationships xmlns="http://schemas.openxmlformats.org/package/2006/relationships"><Relationship Id="rId1" Type="http://schemas.openxmlformats.org/officeDocument/2006/relationships/image" Target="../media/image27.jpeg"/></Relationships>
</file>

<file path=ppt/theme/theme1.xml><?xml version="1.0" encoding="utf-8"?>
<a:theme xmlns:a="http://schemas.openxmlformats.org/drawingml/2006/main" name="Office Theme">
  <a:themeElements>
    <a:clrScheme name="Office Theme 2">
      <a:dk1>
        <a:srgbClr val="000000"/>
      </a:dk1>
      <a:lt1>
        <a:srgbClr val="FFCCCC"/>
      </a:lt1>
      <a:dk2>
        <a:srgbClr val="000000"/>
      </a:dk2>
      <a:lt2>
        <a:srgbClr val="B2B2B2"/>
      </a:lt2>
      <a:accent1>
        <a:srgbClr val="8C512A"/>
      </a:accent1>
      <a:accent2>
        <a:srgbClr val="8C386B"/>
      </a:accent2>
      <a:accent3>
        <a:srgbClr val="FFE2E2"/>
      </a:accent3>
      <a:accent4>
        <a:srgbClr val="000000"/>
      </a:accent4>
      <a:accent5>
        <a:srgbClr val="C5B3AC"/>
      </a:accent5>
      <a:accent6>
        <a:srgbClr val="7E3260"/>
      </a:accent6>
      <a:hlink>
        <a:srgbClr val="8C2323"/>
      </a:hlink>
      <a:folHlink>
        <a:srgbClr val="633380"/>
      </a:folHlink>
    </a:clrScheme>
    <a:fontScheme name="Office Them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CCCC"/>
        </a:lt1>
        <a:dk2>
          <a:srgbClr val="000000"/>
        </a:dk2>
        <a:lt2>
          <a:srgbClr val="B2B2B2"/>
        </a:lt2>
        <a:accent1>
          <a:srgbClr val="B23636"/>
        </a:accent1>
        <a:accent2>
          <a:srgbClr val="A63249"/>
        </a:accent2>
        <a:accent3>
          <a:srgbClr val="FFE2E2"/>
        </a:accent3>
        <a:accent4>
          <a:srgbClr val="000000"/>
        </a:accent4>
        <a:accent5>
          <a:srgbClr val="D5AEAE"/>
        </a:accent5>
        <a:accent6>
          <a:srgbClr val="962C41"/>
        </a:accent6>
        <a:hlink>
          <a:srgbClr val="990000"/>
        </a:hlink>
        <a:folHlink>
          <a:srgbClr val="8C003A"/>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CCCC"/>
        </a:lt1>
        <a:dk2>
          <a:srgbClr val="000000"/>
        </a:dk2>
        <a:lt2>
          <a:srgbClr val="B2B2B2"/>
        </a:lt2>
        <a:accent1>
          <a:srgbClr val="8C512A"/>
        </a:accent1>
        <a:accent2>
          <a:srgbClr val="8C386B"/>
        </a:accent2>
        <a:accent3>
          <a:srgbClr val="FFE2E2"/>
        </a:accent3>
        <a:accent4>
          <a:srgbClr val="000000"/>
        </a:accent4>
        <a:accent5>
          <a:srgbClr val="C5B3AC"/>
        </a:accent5>
        <a:accent6>
          <a:srgbClr val="7E3260"/>
        </a:accent6>
        <a:hlink>
          <a:srgbClr val="8C2323"/>
        </a:hlink>
        <a:folHlink>
          <a:srgbClr val="63338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CCCC"/>
        </a:lt1>
        <a:dk2>
          <a:srgbClr val="000000"/>
        </a:dk2>
        <a:lt2>
          <a:srgbClr val="B2B2B2"/>
        </a:lt2>
        <a:accent1>
          <a:srgbClr val="00698C"/>
        </a:accent1>
        <a:accent2>
          <a:srgbClr val="A63232"/>
        </a:accent2>
        <a:accent3>
          <a:srgbClr val="FFE2E2"/>
        </a:accent3>
        <a:accent4>
          <a:srgbClr val="000000"/>
        </a:accent4>
        <a:accent5>
          <a:srgbClr val="AAB9C5"/>
        </a:accent5>
        <a:accent6>
          <a:srgbClr val="962C2C"/>
        </a:accent6>
        <a:hlink>
          <a:srgbClr val="335280"/>
        </a:hlink>
        <a:folHlink>
          <a:srgbClr val="4B5924"/>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CCCC"/>
        </a:lt1>
        <a:dk2>
          <a:srgbClr val="000000"/>
        </a:dk2>
        <a:lt2>
          <a:srgbClr val="B2B2B2"/>
        </a:lt2>
        <a:accent1>
          <a:srgbClr val="735C00"/>
        </a:accent1>
        <a:accent2>
          <a:srgbClr val="217321"/>
        </a:accent2>
        <a:accent3>
          <a:srgbClr val="FFE2E2"/>
        </a:accent3>
        <a:accent4>
          <a:srgbClr val="000000"/>
        </a:accent4>
        <a:accent5>
          <a:srgbClr val="BCB5AA"/>
        </a:accent5>
        <a:accent6>
          <a:srgbClr val="1D681D"/>
        </a:accent6>
        <a:hlink>
          <a:srgbClr val="403380"/>
        </a:hlink>
        <a:folHlink>
          <a:srgbClr val="8C2323"/>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B2B2B2"/>
        </a:lt2>
        <a:accent1>
          <a:srgbClr val="B23636"/>
        </a:accent1>
        <a:accent2>
          <a:srgbClr val="A63249"/>
        </a:accent2>
        <a:accent3>
          <a:srgbClr val="FFFFFF"/>
        </a:accent3>
        <a:accent4>
          <a:srgbClr val="000000"/>
        </a:accent4>
        <a:accent5>
          <a:srgbClr val="D5AEAE"/>
        </a:accent5>
        <a:accent6>
          <a:srgbClr val="962C41"/>
        </a:accent6>
        <a:hlink>
          <a:srgbClr val="990000"/>
        </a:hlink>
        <a:folHlink>
          <a:srgbClr val="8C003A"/>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B2B2B2"/>
        </a:lt2>
        <a:accent1>
          <a:srgbClr val="8C512A"/>
        </a:accent1>
        <a:accent2>
          <a:srgbClr val="8C386B"/>
        </a:accent2>
        <a:accent3>
          <a:srgbClr val="FFFFFF"/>
        </a:accent3>
        <a:accent4>
          <a:srgbClr val="000000"/>
        </a:accent4>
        <a:accent5>
          <a:srgbClr val="C5B3AC"/>
        </a:accent5>
        <a:accent6>
          <a:srgbClr val="7E3260"/>
        </a:accent6>
        <a:hlink>
          <a:srgbClr val="8C2323"/>
        </a:hlink>
        <a:folHlink>
          <a:srgbClr val="63338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B2B2B2"/>
        </a:lt2>
        <a:accent1>
          <a:srgbClr val="00698C"/>
        </a:accent1>
        <a:accent2>
          <a:srgbClr val="A63232"/>
        </a:accent2>
        <a:accent3>
          <a:srgbClr val="FFFFFF"/>
        </a:accent3>
        <a:accent4>
          <a:srgbClr val="000000"/>
        </a:accent4>
        <a:accent5>
          <a:srgbClr val="AAB9C5"/>
        </a:accent5>
        <a:accent6>
          <a:srgbClr val="962C2C"/>
        </a:accent6>
        <a:hlink>
          <a:srgbClr val="335280"/>
        </a:hlink>
        <a:folHlink>
          <a:srgbClr val="4B5924"/>
        </a:folHlink>
      </a:clrScheme>
      <a:clrMap bg1="lt1" tx1="dk1" bg2="lt2" tx2="dk2" accent1="accent1" accent2="accent2" accent3="accent3" accent4="accent4" accent5="accent5" accent6="accent6" hlink="hlink" folHlink="folHlink"/>
    </a:extraClrScheme>
    <a:extraClrScheme>
      <a:clrScheme name="Office Theme 8">
        <a:dk1>
          <a:srgbClr val="000000"/>
        </a:dk1>
        <a:lt1>
          <a:srgbClr val="FFFFFF"/>
        </a:lt1>
        <a:dk2>
          <a:srgbClr val="000000"/>
        </a:dk2>
        <a:lt2>
          <a:srgbClr val="B2B2B2"/>
        </a:lt2>
        <a:accent1>
          <a:srgbClr val="735C00"/>
        </a:accent1>
        <a:accent2>
          <a:srgbClr val="217321"/>
        </a:accent2>
        <a:accent3>
          <a:srgbClr val="FFFFFF"/>
        </a:accent3>
        <a:accent4>
          <a:srgbClr val="000000"/>
        </a:accent4>
        <a:accent5>
          <a:srgbClr val="BCB5AA"/>
        </a:accent5>
        <a:accent6>
          <a:srgbClr val="1D681D"/>
        </a:accent6>
        <a:hlink>
          <a:srgbClr val="403380"/>
        </a:hlink>
        <a:folHlink>
          <a:srgbClr val="8C2323"/>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ind_2037_slide">
  <a:themeElements>
    <a:clrScheme name="Office Theme 2">
      <a:dk1>
        <a:srgbClr val="000000"/>
      </a:dk1>
      <a:lt1>
        <a:srgbClr val="CCCC66"/>
      </a:lt1>
      <a:dk2>
        <a:srgbClr val="000000"/>
      </a:dk2>
      <a:lt2>
        <a:srgbClr val="CCCCCC"/>
      </a:lt2>
      <a:accent1>
        <a:srgbClr val="806A00"/>
      </a:accent1>
      <a:accent2>
        <a:srgbClr val="517300"/>
      </a:accent2>
      <a:accent3>
        <a:srgbClr val="E2E2B8"/>
      </a:accent3>
      <a:accent4>
        <a:srgbClr val="000000"/>
      </a:accent4>
      <a:accent5>
        <a:srgbClr val="C0B9AA"/>
      </a:accent5>
      <a:accent6>
        <a:srgbClr val="496800"/>
      </a:accent6>
      <a:hlink>
        <a:srgbClr val="595900"/>
      </a:hlink>
      <a:folHlink>
        <a:srgbClr val="135E22"/>
      </a:folHlink>
    </a:clrScheme>
    <a:fontScheme name="Office Them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CCCC66"/>
        </a:lt1>
        <a:dk2>
          <a:srgbClr val="000000"/>
        </a:dk2>
        <a:lt2>
          <a:srgbClr val="CCCCCC"/>
        </a:lt2>
        <a:accent1>
          <a:srgbClr val="6A7800"/>
        </a:accent1>
        <a:accent2>
          <a:srgbClr val="6B6B00"/>
        </a:accent2>
        <a:accent3>
          <a:srgbClr val="E2E2B8"/>
        </a:accent3>
        <a:accent4>
          <a:srgbClr val="000000"/>
        </a:accent4>
        <a:accent5>
          <a:srgbClr val="B9BEAA"/>
        </a:accent5>
        <a:accent6>
          <a:srgbClr val="606000"/>
        </a:accent6>
        <a:hlink>
          <a:srgbClr val="566100"/>
        </a:hlink>
        <a:folHlink>
          <a:srgbClr val="5959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CCCC66"/>
        </a:lt1>
        <a:dk2>
          <a:srgbClr val="000000"/>
        </a:dk2>
        <a:lt2>
          <a:srgbClr val="CCCCCC"/>
        </a:lt2>
        <a:accent1>
          <a:srgbClr val="806A00"/>
        </a:accent1>
        <a:accent2>
          <a:srgbClr val="517300"/>
        </a:accent2>
        <a:accent3>
          <a:srgbClr val="E2E2B8"/>
        </a:accent3>
        <a:accent4>
          <a:srgbClr val="000000"/>
        </a:accent4>
        <a:accent5>
          <a:srgbClr val="C0B9AA"/>
        </a:accent5>
        <a:accent6>
          <a:srgbClr val="496800"/>
        </a:accent6>
        <a:hlink>
          <a:srgbClr val="595900"/>
        </a:hlink>
        <a:folHlink>
          <a:srgbClr val="135E22"/>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CCCC66"/>
        </a:lt1>
        <a:dk2>
          <a:srgbClr val="000000"/>
        </a:dk2>
        <a:lt2>
          <a:srgbClr val="CCCCCC"/>
        </a:lt2>
        <a:accent1>
          <a:srgbClr val="8C4242"/>
        </a:accent1>
        <a:accent2>
          <a:srgbClr val="616100"/>
        </a:accent2>
        <a:accent3>
          <a:srgbClr val="E2E2B8"/>
        </a:accent3>
        <a:accent4>
          <a:srgbClr val="000000"/>
        </a:accent4>
        <a:accent5>
          <a:srgbClr val="C5B0B0"/>
        </a:accent5>
        <a:accent6>
          <a:srgbClr val="575700"/>
        </a:accent6>
        <a:hlink>
          <a:srgbClr val="731E5C"/>
        </a:hlink>
        <a:folHlink>
          <a:srgbClr val="473F73"/>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CCCC66"/>
        </a:lt1>
        <a:dk2>
          <a:srgbClr val="000000"/>
        </a:dk2>
        <a:lt2>
          <a:srgbClr val="CCCCCC"/>
        </a:lt2>
        <a:accent1>
          <a:srgbClr val="31677A"/>
        </a:accent1>
        <a:accent2>
          <a:srgbClr val="8C512A"/>
        </a:accent2>
        <a:accent3>
          <a:srgbClr val="E2E2B8"/>
        </a:accent3>
        <a:accent4>
          <a:srgbClr val="000000"/>
        </a:accent4>
        <a:accent5>
          <a:srgbClr val="ADB8BE"/>
        </a:accent5>
        <a:accent6>
          <a:srgbClr val="7E4925"/>
        </a:accent6>
        <a:hlink>
          <a:srgbClr val="5F426E"/>
        </a:hlink>
        <a:folHlink>
          <a:srgbClr val="5959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CCCCCC"/>
        </a:lt2>
        <a:accent1>
          <a:srgbClr val="6A7800"/>
        </a:accent1>
        <a:accent2>
          <a:srgbClr val="6B6B00"/>
        </a:accent2>
        <a:accent3>
          <a:srgbClr val="FFFFFF"/>
        </a:accent3>
        <a:accent4>
          <a:srgbClr val="000000"/>
        </a:accent4>
        <a:accent5>
          <a:srgbClr val="B9BEAA"/>
        </a:accent5>
        <a:accent6>
          <a:srgbClr val="606000"/>
        </a:accent6>
        <a:hlink>
          <a:srgbClr val="566100"/>
        </a:hlink>
        <a:folHlink>
          <a:srgbClr val="59590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CCCCCC"/>
        </a:lt2>
        <a:accent1>
          <a:srgbClr val="806A00"/>
        </a:accent1>
        <a:accent2>
          <a:srgbClr val="517300"/>
        </a:accent2>
        <a:accent3>
          <a:srgbClr val="FFFFFF"/>
        </a:accent3>
        <a:accent4>
          <a:srgbClr val="000000"/>
        </a:accent4>
        <a:accent5>
          <a:srgbClr val="C0B9AA"/>
        </a:accent5>
        <a:accent6>
          <a:srgbClr val="496800"/>
        </a:accent6>
        <a:hlink>
          <a:srgbClr val="595900"/>
        </a:hlink>
        <a:folHlink>
          <a:srgbClr val="135E22"/>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CCCCCC"/>
        </a:lt2>
        <a:accent1>
          <a:srgbClr val="8C4242"/>
        </a:accent1>
        <a:accent2>
          <a:srgbClr val="616100"/>
        </a:accent2>
        <a:accent3>
          <a:srgbClr val="FFFFFF"/>
        </a:accent3>
        <a:accent4>
          <a:srgbClr val="000000"/>
        </a:accent4>
        <a:accent5>
          <a:srgbClr val="C5B0B0"/>
        </a:accent5>
        <a:accent6>
          <a:srgbClr val="575700"/>
        </a:accent6>
        <a:hlink>
          <a:srgbClr val="731E5C"/>
        </a:hlink>
        <a:folHlink>
          <a:srgbClr val="473F73"/>
        </a:folHlink>
      </a:clrScheme>
      <a:clrMap bg1="lt1" tx1="dk1" bg2="lt2" tx2="dk2" accent1="accent1" accent2="accent2" accent3="accent3" accent4="accent4" accent5="accent5" accent6="accent6" hlink="hlink" folHlink="folHlink"/>
    </a:extraClrScheme>
    <a:extraClrScheme>
      <a:clrScheme name="Office Theme 8">
        <a:dk1>
          <a:srgbClr val="000000"/>
        </a:dk1>
        <a:lt1>
          <a:srgbClr val="FFFFFF"/>
        </a:lt1>
        <a:dk2>
          <a:srgbClr val="000000"/>
        </a:dk2>
        <a:lt2>
          <a:srgbClr val="CCCCCC"/>
        </a:lt2>
        <a:accent1>
          <a:srgbClr val="31677A"/>
        </a:accent1>
        <a:accent2>
          <a:srgbClr val="8C512A"/>
        </a:accent2>
        <a:accent3>
          <a:srgbClr val="FFFFFF"/>
        </a:accent3>
        <a:accent4>
          <a:srgbClr val="000000"/>
        </a:accent4>
        <a:accent5>
          <a:srgbClr val="ADB8BE"/>
        </a:accent5>
        <a:accent6>
          <a:srgbClr val="7E4925"/>
        </a:accent6>
        <a:hlink>
          <a:srgbClr val="5F426E"/>
        </a:hlink>
        <a:folHlink>
          <a:srgbClr val="595900"/>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5_Default Design">
  <a:themeElements>
    <a:clrScheme name="1_Default Design 2">
      <a:dk1>
        <a:srgbClr val="000000"/>
      </a:dk1>
      <a:lt1>
        <a:srgbClr val="CCCC66"/>
      </a:lt1>
      <a:dk2>
        <a:srgbClr val="000000"/>
      </a:dk2>
      <a:lt2>
        <a:srgbClr val="CCCCCC"/>
      </a:lt2>
      <a:accent1>
        <a:srgbClr val="806A00"/>
      </a:accent1>
      <a:accent2>
        <a:srgbClr val="517300"/>
      </a:accent2>
      <a:accent3>
        <a:srgbClr val="E2E2B8"/>
      </a:accent3>
      <a:accent4>
        <a:srgbClr val="000000"/>
      </a:accent4>
      <a:accent5>
        <a:srgbClr val="C0B9AA"/>
      </a:accent5>
      <a:accent6>
        <a:srgbClr val="496800"/>
      </a:accent6>
      <a:hlink>
        <a:srgbClr val="595900"/>
      </a:hlink>
      <a:folHlink>
        <a:srgbClr val="135E2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CCCC66"/>
        </a:lt1>
        <a:dk2>
          <a:srgbClr val="000000"/>
        </a:dk2>
        <a:lt2>
          <a:srgbClr val="CCCCCC"/>
        </a:lt2>
        <a:accent1>
          <a:srgbClr val="6A7800"/>
        </a:accent1>
        <a:accent2>
          <a:srgbClr val="6B6B00"/>
        </a:accent2>
        <a:accent3>
          <a:srgbClr val="E2E2B8"/>
        </a:accent3>
        <a:accent4>
          <a:srgbClr val="000000"/>
        </a:accent4>
        <a:accent5>
          <a:srgbClr val="B9BEAA"/>
        </a:accent5>
        <a:accent6>
          <a:srgbClr val="606000"/>
        </a:accent6>
        <a:hlink>
          <a:srgbClr val="566100"/>
        </a:hlink>
        <a:folHlink>
          <a:srgbClr val="5959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CCCC66"/>
        </a:lt1>
        <a:dk2>
          <a:srgbClr val="000000"/>
        </a:dk2>
        <a:lt2>
          <a:srgbClr val="CCCCCC"/>
        </a:lt2>
        <a:accent1>
          <a:srgbClr val="806A00"/>
        </a:accent1>
        <a:accent2>
          <a:srgbClr val="517300"/>
        </a:accent2>
        <a:accent3>
          <a:srgbClr val="E2E2B8"/>
        </a:accent3>
        <a:accent4>
          <a:srgbClr val="000000"/>
        </a:accent4>
        <a:accent5>
          <a:srgbClr val="C0B9AA"/>
        </a:accent5>
        <a:accent6>
          <a:srgbClr val="496800"/>
        </a:accent6>
        <a:hlink>
          <a:srgbClr val="595900"/>
        </a:hlink>
        <a:folHlink>
          <a:srgbClr val="135E22"/>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CCCC66"/>
        </a:lt1>
        <a:dk2>
          <a:srgbClr val="000000"/>
        </a:dk2>
        <a:lt2>
          <a:srgbClr val="CCCCCC"/>
        </a:lt2>
        <a:accent1>
          <a:srgbClr val="8C4242"/>
        </a:accent1>
        <a:accent2>
          <a:srgbClr val="616100"/>
        </a:accent2>
        <a:accent3>
          <a:srgbClr val="E2E2B8"/>
        </a:accent3>
        <a:accent4>
          <a:srgbClr val="000000"/>
        </a:accent4>
        <a:accent5>
          <a:srgbClr val="C5B0B0"/>
        </a:accent5>
        <a:accent6>
          <a:srgbClr val="575700"/>
        </a:accent6>
        <a:hlink>
          <a:srgbClr val="731E5C"/>
        </a:hlink>
        <a:folHlink>
          <a:srgbClr val="473F73"/>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CCCC66"/>
        </a:lt1>
        <a:dk2>
          <a:srgbClr val="000000"/>
        </a:dk2>
        <a:lt2>
          <a:srgbClr val="CCCCCC"/>
        </a:lt2>
        <a:accent1>
          <a:srgbClr val="31677A"/>
        </a:accent1>
        <a:accent2>
          <a:srgbClr val="8C512A"/>
        </a:accent2>
        <a:accent3>
          <a:srgbClr val="E2E2B8"/>
        </a:accent3>
        <a:accent4>
          <a:srgbClr val="000000"/>
        </a:accent4>
        <a:accent5>
          <a:srgbClr val="ADB8BE"/>
        </a:accent5>
        <a:accent6>
          <a:srgbClr val="7E4925"/>
        </a:accent6>
        <a:hlink>
          <a:srgbClr val="5F426E"/>
        </a:hlink>
        <a:folHlink>
          <a:srgbClr val="5959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CCCCCC"/>
        </a:lt2>
        <a:accent1>
          <a:srgbClr val="6A7800"/>
        </a:accent1>
        <a:accent2>
          <a:srgbClr val="6B6B00"/>
        </a:accent2>
        <a:accent3>
          <a:srgbClr val="FFFFFF"/>
        </a:accent3>
        <a:accent4>
          <a:srgbClr val="000000"/>
        </a:accent4>
        <a:accent5>
          <a:srgbClr val="B9BEAA"/>
        </a:accent5>
        <a:accent6>
          <a:srgbClr val="606000"/>
        </a:accent6>
        <a:hlink>
          <a:srgbClr val="566100"/>
        </a:hlink>
        <a:folHlink>
          <a:srgbClr val="59590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CCCCCC"/>
        </a:lt2>
        <a:accent1>
          <a:srgbClr val="806A00"/>
        </a:accent1>
        <a:accent2>
          <a:srgbClr val="517300"/>
        </a:accent2>
        <a:accent3>
          <a:srgbClr val="FFFFFF"/>
        </a:accent3>
        <a:accent4>
          <a:srgbClr val="000000"/>
        </a:accent4>
        <a:accent5>
          <a:srgbClr val="C0B9AA"/>
        </a:accent5>
        <a:accent6>
          <a:srgbClr val="496800"/>
        </a:accent6>
        <a:hlink>
          <a:srgbClr val="595900"/>
        </a:hlink>
        <a:folHlink>
          <a:srgbClr val="135E22"/>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CCCCCC"/>
        </a:lt2>
        <a:accent1>
          <a:srgbClr val="8C4242"/>
        </a:accent1>
        <a:accent2>
          <a:srgbClr val="616100"/>
        </a:accent2>
        <a:accent3>
          <a:srgbClr val="FFFFFF"/>
        </a:accent3>
        <a:accent4>
          <a:srgbClr val="000000"/>
        </a:accent4>
        <a:accent5>
          <a:srgbClr val="C5B0B0"/>
        </a:accent5>
        <a:accent6>
          <a:srgbClr val="575700"/>
        </a:accent6>
        <a:hlink>
          <a:srgbClr val="731E5C"/>
        </a:hlink>
        <a:folHlink>
          <a:srgbClr val="473F73"/>
        </a:folHlink>
      </a:clrScheme>
      <a:clrMap bg1="lt1" tx1="dk1" bg2="lt2" tx2="dk2" accent1="accent1" accent2="accent2" accent3="accent3" accent4="accent4" accent5="accent5" accent6="accent6" hlink="hlink" folHlink="folHlink"/>
    </a:extraClrScheme>
    <a:extraClrScheme>
      <a:clrScheme name="1_Default Design 8">
        <a:dk1>
          <a:srgbClr val="000000"/>
        </a:dk1>
        <a:lt1>
          <a:srgbClr val="FFFFFF"/>
        </a:lt1>
        <a:dk2>
          <a:srgbClr val="000000"/>
        </a:dk2>
        <a:lt2>
          <a:srgbClr val="CCCCCC"/>
        </a:lt2>
        <a:accent1>
          <a:srgbClr val="31677A"/>
        </a:accent1>
        <a:accent2>
          <a:srgbClr val="8C512A"/>
        </a:accent2>
        <a:accent3>
          <a:srgbClr val="FFFFFF"/>
        </a:accent3>
        <a:accent4>
          <a:srgbClr val="000000"/>
        </a:accent4>
        <a:accent5>
          <a:srgbClr val="ADB8BE"/>
        </a:accent5>
        <a:accent6>
          <a:srgbClr val="7E4925"/>
        </a:accent6>
        <a:hlink>
          <a:srgbClr val="5F426E"/>
        </a:hlink>
        <a:folHlink>
          <a:srgbClr val="595900"/>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_Custom Design">
  <a:themeElements>
    <a:clrScheme name="Custom Design 2">
      <a:dk1>
        <a:srgbClr val="000000"/>
      </a:dk1>
      <a:lt1>
        <a:srgbClr val="FFFFFF"/>
      </a:lt1>
      <a:dk2>
        <a:srgbClr val="333333"/>
      </a:dk2>
      <a:lt2>
        <a:srgbClr val="FFFFFF"/>
      </a:lt2>
      <a:accent1>
        <a:srgbClr val="FFA4D9"/>
      </a:accent1>
      <a:accent2>
        <a:srgbClr val="FFA66B"/>
      </a:accent2>
      <a:accent3>
        <a:srgbClr val="ADADAD"/>
      </a:accent3>
      <a:accent4>
        <a:srgbClr val="DADADA"/>
      </a:accent4>
      <a:accent5>
        <a:srgbClr val="FFCFE9"/>
      </a:accent5>
      <a:accent6>
        <a:srgbClr val="E79660"/>
      </a:accent6>
      <a:hlink>
        <a:srgbClr val="FFB5B5"/>
      </a:hlink>
      <a:folHlink>
        <a:srgbClr val="FFE685"/>
      </a:folHlink>
    </a:clrScheme>
    <a:fontScheme name="Custom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333333"/>
        </a:dk2>
        <a:lt2>
          <a:srgbClr val="FFFFFF"/>
        </a:lt2>
        <a:accent1>
          <a:srgbClr val="FF6666"/>
        </a:accent1>
        <a:accent2>
          <a:srgbClr val="FF8585"/>
        </a:accent2>
        <a:accent3>
          <a:srgbClr val="ADADAD"/>
        </a:accent3>
        <a:accent4>
          <a:srgbClr val="DADADA"/>
        </a:accent4>
        <a:accent5>
          <a:srgbClr val="FFB8B8"/>
        </a:accent5>
        <a:accent6>
          <a:srgbClr val="E77878"/>
        </a:accent6>
        <a:hlink>
          <a:srgbClr val="FFA4A4"/>
        </a:hlink>
        <a:folHlink>
          <a:srgbClr val="FFD1D1"/>
        </a:folHlink>
      </a:clrScheme>
      <a:clrMap bg1="dk2" tx1="lt1" bg2="dk1" tx2="lt2" accent1="accent1" accent2="accent2" accent3="accent3" accent4="accent4" accent5="accent5" accent6="accent6" hlink="hlink" folHlink="folHlink"/>
    </a:extraClrScheme>
    <a:extraClrScheme>
      <a:clrScheme name="Custom Design 2">
        <a:dk1>
          <a:srgbClr val="000000"/>
        </a:dk1>
        <a:lt1>
          <a:srgbClr val="FFFFFF"/>
        </a:lt1>
        <a:dk2>
          <a:srgbClr val="333333"/>
        </a:dk2>
        <a:lt2>
          <a:srgbClr val="FFFFFF"/>
        </a:lt2>
        <a:accent1>
          <a:srgbClr val="FFA4D9"/>
        </a:accent1>
        <a:accent2>
          <a:srgbClr val="FFA66B"/>
        </a:accent2>
        <a:accent3>
          <a:srgbClr val="ADADAD"/>
        </a:accent3>
        <a:accent4>
          <a:srgbClr val="DADADA"/>
        </a:accent4>
        <a:accent5>
          <a:srgbClr val="FFCFE9"/>
        </a:accent5>
        <a:accent6>
          <a:srgbClr val="E79660"/>
        </a:accent6>
        <a:hlink>
          <a:srgbClr val="FFB5B5"/>
        </a:hlink>
        <a:folHlink>
          <a:srgbClr val="FFE685"/>
        </a:folHlink>
      </a:clrScheme>
      <a:clrMap bg1="dk2" tx1="lt1" bg2="dk1" tx2="lt2" accent1="accent1" accent2="accent2" accent3="accent3" accent4="accent4" accent5="accent5" accent6="accent6" hlink="hlink" folHlink="folHlink"/>
    </a:extraClrScheme>
    <a:extraClrScheme>
      <a:clrScheme name="Custom Design 3">
        <a:dk1>
          <a:srgbClr val="000000"/>
        </a:dk1>
        <a:lt1>
          <a:srgbClr val="FFFFFF"/>
        </a:lt1>
        <a:dk2>
          <a:srgbClr val="333333"/>
        </a:dk2>
        <a:lt2>
          <a:srgbClr val="FFFFFF"/>
        </a:lt2>
        <a:accent1>
          <a:srgbClr val="65CDF0"/>
        </a:accent1>
        <a:accent2>
          <a:srgbClr val="FF9999"/>
        </a:accent2>
        <a:accent3>
          <a:srgbClr val="ADADAD"/>
        </a:accent3>
        <a:accent4>
          <a:srgbClr val="DADADA"/>
        </a:accent4>
        <a:accent5>
          <a:srgbClr val="B8E3F6"/>
        </a:accent5>
        <a:accent6>
          <a:srgbClr val="E78A8A"/>
        </a:accent6>
        <a:hlink>
          <a:srgbClr val="D6F37D"/>
        </a:hlink>
        <a:folHlink>
          <a:srgbClr val="B8D5FF"/>
        </a:folHlink>
      </a:clrScheme>
      <a:clrMap bg1="dk2" tx1="lt1" bg2="dk1" tx2="lt2" accent1="accent1" accent2="accent2" accent3="accent3" accent4="accent4" accent5="accent5" accent6="accent6" hlink="hlink" folHlink="folHlink"/>
    </a:extraClrScheme>
    <a:extraClrScheme>
      <a:clrScheme name="Custom Design 4">
        <a:dk1>
          <a:srgbClr val="000000"/>
        </a:dk1>
        <a:lt1>
          <a:srgbClr val="FFFFFF"/>
        </a:lt1>
        <a:dk2>
          <a:srgbClr val="333333"/>
        </a:dk2>
        <a:lt2>
          <a:srgbClr val="FFFFFF"/>
        </a:lt2>
        <a:accent1>
          <a:srgbClr val="FFA3A3"/>
        </a:accent1>
        <a:accent2>
          <a:srgbClr val="FFD943"/>
        </a:accent2>
        <a:accent3>
          <a:srgbClr val="ADADAD"/>
        </a:accent3>
        <a:accent4>
          <a:srgbClr val="DADADA"/>
        </a:accent4>
        <a:accent5>
          <a:srgbClr val="FFCECE"/>
        </a:accent5>
        <a:accent6>
          <a:srgbClr val="E7C43C"/>
        </a:accent6>
        <a:hlink>
          <a:srgbClr val="D2C9FF"/>
        </a:hlink>
        <a:folHlink>
          <a:srgbClr val="97ED97"/>
        </a:folHlink>
      </a:clrScheme>
      <a:clrMap bg1="dk2" tx1="lt1" bg2="dk1" tx2="lt2" accent1="accent1" accent2="accent2" accent3="accent3" accent4="accent4" accent5="accent5" accent6="accent6" hlink="hlink" folHlink="folHlink"/>
    </a:extraClrScheme>
    <a:extraClrScheme>
      <a:clrScheme name="Custom Design 5">
        <a:dk1>
          <a:srgbClr val="000000"/>
        </a:dk1>
        <a:lt1>
          <a:srgbClr val="FFFFFF"/>
        </a:lt1>
        <a:dk2>
          <a:srgbClr val="333333"/>
        </a:dk2>
        <a:lt2>
          <a:srgbClr val="FFFFFF"/>
        </a:lt2>
        <a:accent1>
          <a:srgbClr val="F2EF3D"/>
        </a:accent1>
        <a:accent2>
          <a:srgbClr val="F2DA3D"/>
        </a:accent2>
        <a:accent3>
          <a:srgbClr val="ADADAD"/>
        </a:accent3>
        <a:accent4>
          <a:srgbClr val="DADADA"/>
        </a:accent4>
        <a:accent5>
          <a:srgbClr val="F7F6AF"/>
        </a:accent5>
        <a:accent6>
          <a:srgbClr val="DBC536"/>
        </a:accent6>
        <a:hlink>
          <a:srgbClr val="E8ED47"/>
        </a:hlink>
        <a:folHlink>
          <a:srgbClr val="FFEA80"/>
        </a:folHlink>
      </a:clrScheme>
      <a:clrMap bg1="dk2" tx1="lt1" bg2="dk1" tx2="lt2" accent1="accent1" accent2="accent2" accent3="accent3" accent4="accent4" accent5="accent5" accent6="accent6" hlink="hlink" folHlink="folHlink"/>
    </a:extraClrScheme>
    <a:extraClrScheme>
      <a:clrScheme name="Custom Design 6">
        <a:dk1>
          <a:srgbClr val="000000"/>
        </a:dk1>
        <a:lt1>
          <a:srgbClr val="FFFFFF"/>
        </a:lt1>
        <a:dk2>
          <a:srgbClr val="333333"/>
        </a:dk2>
        <a:lt2>
          <a:srgbClr val="FFFFFF"/>
        </a:lt2>
        <a:accent1>
          <a:srgbClr val="FFD640"/>
        </a:accent1>
        <a:accent2>
          <a:srgbClr val="D1FA4B"/>
        </a:accent2>
        <a:accent3>
          <a:srgbClr val="ADADAD"/>
        </a:accent3>
        <a:accent4>
          <a:srgbClr val="DADADA"/>
        </a:accent4>
        <a:accent5>
          <a:srgbClr val="FFE8AF"/>
        </a:accent5>
        <a:accent6>
          <a:srgbClr val="BDE343"/>
        </a:accent6>
        <a:hlink>
          <a:srgbClr val="FFFD99"/>
        </a:hlink>
        <a:folHlink>
          <a:srgbClr val="DBFFD9"/>
        </a:folHlink>
      </a:clrScheme>
      <a:clrMap bg1="dk2" tx1="lt1" bg2="dk1" tx2="lt2" accent1="accent1" accent2="accent2" accent3="accent3" accent4="accent4" accent5="accent5" accent6="accent6" hlink="hlink" folHlink="folHlink"/>
    </a:extraClrScheme>
    <a:extraClrScheme>
      <a:clrScheme name="Custom Design 7">
        <a:dk1>
          <a:srgbClr val="000000"/>
        </a:dk1>
        <a:lt1>
          <a:srgbClr val="FFFFFF"/>
        </a:lt1>
        <a:dk2>
          <a:srgbClr val="333333"/>
        </a:dk2>
        <a:lt2>
          <a:srgbClr val="FFFFFF"/>
        </a:lt2>
        <a:accent1>
          <a:srgbClr val="FFCCEC"/>
        </a:accent1>
        <a:accent2>
          <a:srgbClr val="EBE86A"/>
        </a:accent2>
        <a:accent3>
          <a:srgbClr val="ADADAD"/>
        </a:accent3>
        <a:accent4>
          <a:srgbClr val="DADADA"/>
        </a:accent4>
        <a:accent5>
          <a:srgbClr val="FFE2F4"/>
        </a:accent5>
        <a:accent6>
          <a:srgbClr val="D5D25F"/>
        </a:accent6>
        <a:hlink>
          <a:srgbClr val="FFDDD1"/>
        </a:hlink>
        <a:folHlink>
          <a:srgbClr val="D2CCFF"/>
        </a:folHlink>
      </a:clrScheme>
      <a:clrMap bg1="dk2" tx1="lt1" bg2="dk1" tx2="lt2" accent1="accent1" accent2="accent2" accent3="accent3" accent4="accent4" accent5="accent5" accent6="accent6" hlink="hlink" folHlink="folHlink"/>
    </a:extraClrScheme>
    <a:extraClrScheme>
      <a:clrScheme name="Custom Design 8">
        <a:dk1>
          <a:srgbClr val="000000"/>
        </a:dk1>
        <a:lt1>
          <a:srgbClr val="FFFFFF"/>
        </a:lt1>
        <a:dk2>
          <a:srgbClr val="333333"/>
        </a:dk2>
        <a:lt2>
          <a:srgbClr val="FFFFFF"/>
        </a:lt2>
        <a:accent1>
          <a:srgbClr val="FFC8A6"/>
        </a:accent1>
        <a:accent2>
          <a:srgbClr val="9AE2ED"/>
        </a:accent2>
        <a:accent3>
          <a:srgbClr val="ADADAD"/>
        </a:accent3>
        <a:accent4>
          <a:srgbClr val="DADADA"/>
        </a:accent4>
        <a:accent5>
          <a:srgbClr val="FFE0D0"/>
        </a:accent5>
        <a:accent6>
          <a:srgbClr val="8BCDD7"/>
        </a:accent6>
        <a:hlink>
          <a:srgbClr val="F1D9FF"/>
        </a:hlink>
        <a:folHlink>
          <a:srgbClr val="F2F1AA"/>
        </a:folHlink>
      </a:clrScheme>
      <a:clrMap bg1="dk2" tx1="lt1" bg2="dk1" tx2="lt2" accent1="accent1" accent2="accent2" accent3="accent3" accent4="accent4" accent5="accent5" accent6="accent6" hlink="hlink" folHlink="folHlink"/>
    </a:extraClrScheme>
    <a:extraClrScheme>
      <a:clrScheme name="Custom Design 9">
        <a:dk1>
          <a:srgbClr val="000000"/>
        </a:dk1>
        <a:lt1>
          <a:srgbClr val="FFFFFF"/>
        </a:lt1>
        <a:dk2>
          <a:srgbClr val="333333"/>
        </a:dk2>
        <a:lt2>
          <a:srgbClr val="FFFFFF"/>
        </a:lt2>
        <a:accent1>
          <a:srgbClr val="91E35A"/>
        </a:accent1>
        <a:accent2>
          <a:srgbClr val="C7E052"/>
        </a:accent2>
        <a:accent3>
          <a:srgbClr val="ADADAD"/>
        </a:accent3>
        <a:accent4>
          <a:srgbClr val="DADADA"/>
        </a:accent4>
        <a:accent5>
          <a:srgbClr val="C7EFB5"/>
        </a:accent5>
        <a:accent6>
          <a:srgbClr val="B4CB49"/>
        </a:accent6>
        <a:hlink>
          <a:srgbClr val="CFF3B7"/>
        </a:hlink>
        <a:folHlink>
          <a:srgbClr val="E9F5AF"/>
        </a:folHlink>
      </a:clrScheme>
      <a:clrMap bg1="dk2" tx1="lt1" bg2="dk1" tx2="lt2" accent1="accent1" accent2="accent2" accent3="accent3" accent4="accent4" accent5="accent5" accent6="accent6" hlink="hlink" folHlink="folHlink"/>
    </a:extraClrScheme>
    <a:extraClrScheme>
      <a:clrScheme name="Custom Design 10">
        <a:dk1>
          <a:srgbClr val="000000"/>
        </a:dk1>
        <a:lt1>
          <a:srgbClr val="FFFFFF"/>
        </a:lt1>
        <a:dk2>
          <a:srgbClr val="333333"/>
        </a:dk2>
        <a:lt2>
          <a:srgbClr val="FFFFFF"/>
        </a:lt2>
        <a:accent1>
          <a:srgbClr val="C7E052"/>
        </a:accent1>
        <a:accent2>
          <a:srgbClr val="86D5EB"/>
        </a:accent2>
        <a:accent3>
          <a:srgbClr val="ADADAD"/>
        </a:accent3>
        <a:accent4>
          <a:srgbClr val="DADADA"/>
        </a:accent4>
        <a:accent5>
          <a:srgbClr val="E0EDB3"/>
        </a:accent5>
        <a:accent6>
          <a:srgbClr val="79C1D5"/>
        </a:accent6>
        <a:hlink>
          <a:srgbClr val="F8EDCD"/>
        </a:hlink>
        <a:folHlink>
          <a:srgbClr val="CFF3B7"/>
        </a:folHlink>
      </a:clrScheme>
      <a:clrMap bg1="dk2" tx1="lt1" bg2="dk1" tx2="lt2" accent1="accent1" accent2="accent2" accent3="accent3" accent4="accent4" accent5="accent5" accent6="accent6" hlink="hlink" folHlink="folHlink"/>
    </a:extraClrScheme>
    <a:extraClrScheme>
      <a:clrScheme name="Custom Design 11">
        <a:dk1>
          <a:srgbClr val="000000"/>
        </a:dk1>
        <a:lt1>
          <a:srgbClr val="FFFFFF"/>
        </a:lt1>
        <a:dk2>
          <a:srgbClr val="333333"/>
        </a:dk2>
        <a:lt2>
          <a:srgbClr val="FFFFFF"/>
        </a:lt2>
        <a:accent1>
          <a:srgbClr val="EFBDA1"/>
        </a:accent1>
        <a:accent2>
          <a:srgbClr val="B8B7F3"/>
        </a:accent2>
        <a:accent3>
          <a:srgbClr val="ADADAD"/>
        </a:accent3>
        <a:accent4>
          <a:srgbClr val="DADADA"/>
        </a:accent4>
        <a:accent5>
          <a:srgbClr val="F6DBCD"/>
        </a:accent5>
        <a:accent6>
          <a:srgbClr val="A6A6DC"/>
        </a:accent6>
        <a:hlink>
          <a:srgbClr val="CFF3B7"/>
        </a:hlink>
        <a:folHlink>
          <a:srgbClr val="F8E5F2"/>
        </a:folHlink>
      </a:clrScheme>
      <a:clrMap bg1="dk2" tx1="lt1" bg2="dk1" tx2="lt2" accent1="accent1" accent2="accent2" accent3="accent3" accent4="accent4" accent5="accent5" accent6="accent6" hlink="hlink" folHlink="folHlink"/>
    </a:extraClrScheme>
    <a:extraClrScheme>
      <a:clrScheme name="Custom Design 12">
        <a:dk1>
          <a:srgbClr val="000000"/>
        </a:dk1>
        <a:lt1>
          <a:srgbClr val="FFFFFF"/>
        </a:lt1>
        <a:dk2>
          <a:srgbClr val="333333"/>
        </a:dk2>
        <a:lt2>
          <a:srgbClr val="FFFFFF"/>
        </a:lt2>
        <a:accent1>
          <a:srgbClr val="F7D4D8"/>
        </a:accent1>
        <a:accent2>
          <a:srgbClr val="EBD68B"/>
        </a:accent2>
        <a:accent3>
          <a:srgbClr val="ADADAD"/>
        </a:accent3>
        <a:accent4>
          <a:srgbClr val="DADADA"/>
        </a:accent4>
        <a:accent5>
          <a:srgbClr val="FAE6E9"/>
        </a:accent5>
        <a:accent6>
          <a:srgbClr val="D5C27D"/>
        </a:accent6>
        <a:hlink>
          <a:srgbClr val="DFF8CD"/>
        </a:hlink>
        <a:folHlink>
          <a:srgbClr val="DDDDF9"/>
        </a:folHlink>
      </a:clrScheme>
      <a:clrMap bg1="dk2" tx1="lt1" bg2="dk1" tx2="lt2" accent1="accent1" accent2="accent2" accent3="accent3" accent4="accent4" accent5="accent5" accent6="accent6" hlink="hlink" folHlink="folHlink"/>
    </a:extraClrScheme>
    <a:extraClrScheme>
      <a:clrScheme name="Custom Design 13">
        <a:dk1>
          <a:srgbClr val="000000"/>
        </a:dk1>
        <a:lt1>
          <a:srgbClr val="FFFFFF"/>
        </a:lt1>
        <a:dk2>
          <a:srgbClr val="333333"/>
        </a:dk2>
        <a:lt2>
          <a:srgbClr val="FFFFFF"/>
        </a:lt2>
        <a:accent1>
          <a:srgbClr val="0BBEE6"/>
        </a:accent1>
        <a:accent2>
          <a:srgbClr val="30CFF2"/>
        </a:accent2>
        <a:accent3>
          <a:srgbClr val="ADADAD"/>
        </a:accent3>
        <a:accent4>
          <a:srgbClr val="DADADA"/>
        </a:accent4>
        <a:accent5>
          <a:srgbClr val="AADBF0"/>
        </a:accent5>
        <a:accent6>
          <a:srgbClr val="2ABBDB"/>
        </a:accent6>
        <a:hlink>
          <a:srgbClr val="4DDEFF"/>
        </a:hlink>
        <a:folHlink>
          <a:srgbClr val="84E4FA"/>
        </a:folHlink>
      </a:clrScheme>
      <a:clrMap bg1="dk2" tx1="lt1" bg2="dk1" tx2="lt2" accent1="accent1" accent2="accent2" accent3="accent3" accent4="accent4" accent5="accent5" accent6="accent6" hlink="hlink" folHlink="folHlink"/>
    </a:extraClrScheme>
    <a:extraClrScheme>
      <a:clrScheme name="Custom Design 14">
        <a:dk1>
          <a:srgbClr val="000000"/>
        </a:dk1>
        <a:lt1>
          <a:srgbClr val="FFFFFF"/>
        </a:lt1>
        <a:dk2>
          <a:srgbClr val="333333"/>
        </a:dk2>
        <a:lt2>
          <a:srgbClr val="FFFFFF"/>
        </a:lt2>
        <a:accent1>
          <a:srgbClr val="8CBEFF"/>
        </a:accent1>
        <a:accent2>
          <a:srgbClr val="8DE68A"/>
        </a:accent2>
        <a:accent3>
          <a:srgbClr val="ADADAD"/>
        </a:accent3>
        <a:accent4>
          <a:srgbClr val="DADADA"/>
        </a:accent4>
        <a:accent5>
          <a:srgbClr val="C5DBFF"/>
        </a:accent5>
        <a:accent6>
          <a:srgbClr val="7FD07D"/>
        </a:accent6>
        <a:hlink>
          <a:srgbClr val="4DDEFF"/>
        </a:hlink>
        <a:folHlink>
          <a:srgbClr val="D3CCFF"/>
        </a:folHlink>
      </a:clrScheme>
      <a:clrMap bg1="dk2" tx1="lt1" bg2="dk1" tx2="lt2" accent1="accent1" accent2="accent2" accent3="accent3" accent4="accent4" accent5="accent5" accent6="accent6" hlink="hlink" folHlink="folHlink"/>
    </a:extraClrScheme>
    <a:extraClrScheme>
      <a:clrScheme name="Custom Design 15">
        <a:dk1>
          <a:srgbClr val="000000"/>
        </a:dk1>
        <a:lt1>
          <a:srgbClr val="FFFFFF"/>
        </a:lt1>
        <a:dk2>
          <a:srgbClr val="333333"/>
        </a:dk2>
        <a:lt2>
          <a:srgbClr val="FFFFFF"/>
        </a:lt2>
        <a:accent1>
          <a:srgbClr val="F2797B"/>
        </a:accent1>
        <a:accent2>
          <a:srgbClr val="30CFF2"/>
        </a:accent2>
        <a:accent3>
          <a:srgbClr val="ADADAD"/>
        </a:accent3>
        <a:accent4>
          <a:srgbClr val="DADADA"/>
        </a:accent4>
        <a:accent5>
          <a:srgbClr val="F7BEBF"/>
        </a:accent5>
        <a:accent6>
          <a:srgbClr val="2ABBDB"/>
        </a:accent6>
        <a:hlink>
          <a:srgbClr val="FFDAA6"/>
        </a:hlink>
        <a:folHlink>
          <a:srgbClr val="FFCCEB"/>
        </a:folHlink>
      </a:clrScheme>
      <a:clrMap bg1="dk2" tx1="lt1" bg2="dk1" tx2="lt2" accent1="accent1" accent2="accent2" accent3="accent3" accent4="accent4" accent5="accent5" accent6="accent6" hlink="hlink" folHlink="folHlink"/>
    </a:extraClrScheme>
    <a:extraClrScheme>
      <a:clrScheme name="Custom Design 16">
        <a:dk1>
          <a:srgbClr val="000000"/>
        </a:dk1>
        <a:lt1>
          <a:srgbClr val="FFFFFF"/>
        </a:lt1>
        <a:dk2>
          <a:srgbClr val="333333"/>
        </a:dk2>
        <a:lt2>
          <a:srgbClr val="FFFFFF"/>
        </a:lt2>
        <a:accent1>
          <a:srgbClr val="F29961"/>
        </a:accent1>
        <a:accent2>
          <a:srgbClr val="E3B2FF"/>
        </a:accent2>
        <a:accent3>
          <a:srgbClr val="ADADAD"/>
        </a:accent3>
        <a:accent4>
          <a:srgbClr val="DADADA"/>
        </a:accent4>
        <a:accent5>
          <a:srgbClr val="F7CAB7"/>
        </a:accent5>
        <a:accent6>
          <a:srgbClr val="CEA1E7"/>
        </a:accent6>
        <a:hlink>
          <a:srgbClr val="E6E345"/>
        </a:hlink>
        <a:folHlink>
          <a:srgbClr val="4DDEFF"/>
        </a:folHlink>
      </a:clrScheme>
      <a:clrMap bg1="dk2" tx1="lt1" bg2="dk1" tx2="lt2" accent1="accent1" accent2="accent2" accent3="accent3" accent4="accent4" accent5="accent5" accent6="accent6" hlink="hlink" folHlink="folHlink"/>
    </a:extraClrScheme>
    <a:extraClrScheme>
      <a:clrScheme name="Custom Design 17">
        <a:dk1>
          <a:srgbClr val="000000"/>
        </a:dk1>
        <a:lt1>
          <a:srgbClr val="FFFFFF"/>
        </a:lt1>
        <a:dk2>
          <a:srgbClr val="000000"/>
        </a:dk2>
        <a:lt2>
          <a:srgbClr val="B2B2B2"/>
        </a:lt2>
        <a:accent1>
          <a:srgbClr val="FF6666"/>
        </a:accent1>
        <a:accent2>
          <a:srgbClr val="FF8585"/>
        </a:accent2>
        <a:accent3>
          <a:srgbClr val="FFFFFF"/>
        </a:accent3>
        <a:accent4>
          <a:srgbClr val="000000"/>
        </a:accent4>
        <a:accent5>
          <a:srgbClr val="FFB8B8"/>
        </a:accent5>
        <a:accent6>
          <a:srgbClr val="E77878"/>
        </a:accent6>
        <a:hlink>
          <a:srgbClr val="FFA4A4"/>
        </a:hlink>
        <a:folHlink>
          <a:srgbClr val="FFD1D1"/>
        </a:folHlink>
      </a:clrScheme>
      <a:clrMap bg1="lt1" tx1="dk1" bg2="lt2" tx2="dk2" accent1="accent1" accent2="accent2" accent3="accent3" accent4="accent4" accent5="accent5" accent6="accent6" hlink="hlink" folHlink="folHlink"/>
    </a:extraClrScheme>
    <a:extraClrScheme>
      <a:clrScheme name="Custom Design 18">
        <a:dk1>
          <a:srgbClr val="000000"/>
        </a:dk1>
        <a:lt1>
          <a:srgbClr val="FFFFFF"/>
        </a:lt1>
        <a:dk2>
          <a:srgbClr val="000000"/>
        </a:dk2>
        <a:lt2>
          <a:srgbClr val="B2B2B2"/>
        </a:lt2>
        <a:accent1>
          <a:srgbClr val="FFA4D9"/>
        </a:accent1>
        <a:accent2>
          <a:srgbClr val="FFA66B"/>
        </a:accent2>
        <a:accent3>
          <a:srgbClr val="FFFFFF"/>
        </a:accent3>
        <a:accent4>
          <a:srgbClr val="000000"/>
        </a:accent4>
        <a:accent5>
          <a:srgbClr val="FFCFE9"/>
        </a:accent5>
        <a:accent6>
          <a:srgbClr val="E79660"/>
        </a:accent6>
        <a:hlink>
          <a:srgbClr val="FFB5B5"/>
        </a:hlink>
        <a:folHlink>
          <a:srgbClr val="FFE685"/>
        </a:folHlink>
      </a:clrScheme>
      <a:clrMap bg1="lt1" tx1="dk1" bg2="lt2" tx2="dk2" accent1="accent1" accent2="accent2" accent3="accent3" accent4="accent4" accent5="accent5" accent6="accent6" hlink="hlink" folHlink="folHlink"/>
    </a:extraClrScheme>
    <a:extraClrScheme>
      <a:clrScheme name="Custom Design 19">
        <a:dk1>
          <a:srgbClr val="000000"/>
        </a:dk1>
        <a:lt1>
          <a:srgbClr val="FFFFFF"/>
        </a:lt1>
        <a:dk2>
          <a:srgbClr val="000000"/>
        </a:dk2>
        <a:lt2>
          <a:srgbClr val="B2B2B2"/>
        </a:lt2>
        <a:accent1>
          <a:srgbClr val="65CDF0"/>
        </a:accent1>
        <a:accent2>
          <a:srgbClr val="FF9999"/>
        </a:accent2>
        <a:accent3>
          <a:srgbClr val="FFFFFF"/>
        </a:accent3>
        <a:accent4>
          <a:srgbClr val="000000"/>
        </a:accent4>
        <a:accent5>
          <a:srgbClr val="B8E3F6"/>
        </a:accent5>
        <a:accent6>
          <a:srgbClr val="E78A8A"/>
        </a:accent6>
        <a:hlink>
          <a:srgbClr val="D6F37D"/>
        </a:hlink>
        <a:folHlink>
          <a:srgbClr val="B8D5FF"/>
        </a:folHlink>
      </a:clrScheme>
      <a:clrMap bg1="lt1" tx1="dk1" bg2="lt2" tx2="dk2" accent1="accent1" accent2="accent2" accent3="accent3" accent4="accent4" accent5="accent5" accent6="accent6" hlink="hlink" folHlink="folHlink"/>
    </a:extraClrScheme>
    <a:extraClrScheme>
      <a:clrScheme name="Custom Design 20">
        <a:dk1>
          <a:srgbClr val="000000"/>
        </a:dk1>
        <a:lt1>
          <a:srgbClr val="FFFFFF"/>
        </a:lt1>
        <a:dk2>
          <a:srgbClr val="000000"/>
        </a:dk2>
        <a:lt2>
          <a:srgbClr val="B2B2B2"/>
        </a:lt2>
        <a:accent1>
          <a:srgbClr val="FFA3A3"/>
        </a:accent1>
        <a:accent2>
          <a:srgbClr val="FFD943"/>
        </a:accent2>
        <a:accent3>
          <a:srgbClr val="FFFFFF"/>
        </a:accent3>
        <a:accent4>
          <a:srgbClr val="000000"/>
        </a:accent4>
        <a:accent5>
          <a:srgbClr val="FFCECE"/>
        </a:accent5>
        <a:accent6>
          <a:srgbClr val="E7C43C"/>
        </a:accent6>
        <a:hlink>
          <a:srgbClr val="D2C9FF"/>
        </a:hlink>
        <a:folHlink>
          <a:srgbClr val="97ED97"/>
        </a:folHlink>
      </a:clrScheme>
      <a:clrMap bg1="lt1" tx1="dk1" bg2="lt2" tx2="dk2" accent1="accent1" accent2="accent2" accent3="accent3" accent4="accent4" accent5="accent5" accent6="accent6" hlink="hlink" folHlink="folHlink"/>
    </a:extraClrScheme>
    <a:extraClrScheme>
      <a:clrScheme name="Custom Design 21">
        <a:dk1>
          <a:srgbClr val="000000"/>
        </a:dk1>
        <a:lt1>
          <a:srgbClr val="FFFFFF"/>
        </a:lt1>
        <a:dk2>
          <a:srgbClr val="000000"/>
        </a:dk2>
        <a:lt2>
          <a:srgbClr val="B2B2B2"/>
        </a:lt2>
        <a:accent1>
          <a:srgbClr val="F2EF3D"/>
        </a:accent1>
        <a:accent2>
          <a:srgbClr val="F2DA3D"/>
        </a:accent2>
        <a:accent3>
          <a:srgbClr val="FFFFFF"/>
        </a:accent3>
        <a:accent4>
          <a:srgbClr val="000000"/>
        </a:accent4>
        <a:accent5>
          <a:srgbClr val="F7F6AF"/>
        </a:accent5>
        <a:accent6>
          <a:srgbClr val="DBC536"/>
        </a:accent6>
        <a:hlink>
          <a:srgbClr val="E8ED47"/>
        </a:hlink>
        <a:folHlink>
          <a:srgbClr val="FFEA80"/>
        </a:folHlink>
      </a:clrScheme>
      <a:clrMap bg1="lt1" tx1="dk1" bg2="lt2" tx2="dk2" accent1="accent1" accent2="accent2" accent3="accent3" accent4="accent4" accent5="accent5" accent6="accent6" hlink="hlink" folHlink="folHlink"/>
    </a:extraClrScheme>
    <a:extraClrScheme>
      <a:clrScheme name="Custom Design 22">
        <a:dk1>
          <a:srgbClr val="000000"/>
        </a:dk1>
        <a:lt1>
          <a:srgbClr val="FFFFFF"/>
        </a:lt1>
        <a:dk2>
          <a:srgbClr val="000000"/>
        </a:dk2>
        <a:lt2>
          <a:srgbClr val="B2B2B2"/>
        </a:lt2>
        <a:accent1>
          <a:srgbClr val="FFD640"/>
        </a:accent1>
        <a:accent2>
          <a:srgbClr val="D1FA4B"/>
        </a:accent2>
        <a:accent3>
          <a:srgbClr val="FFFFFF"/>
        </a:accent3>
        <a:accent4>
          <a:srgbClr val="000000"/>
        </a:accent4>
        <a:accent5>
          <a:srgbClr val="FFE8AF"/>
        </a:accent5>
        <a:accent6>
          <a:srgbClr val="BDE343"/>
        </a:accent6>
        <a:hlink>
          <a:srgbClr val="FFFD99"/>
        </a:hlink>
        <a:folHlink>
          <a:srgbClr val="DBFFD9"/>
        </a:folHlink>
      </a:clrScheme>
      <a:clrMap bg1="lt1" tx1="dk1" bg2="lt2" tx2="dk2" accent1="accent1" accent2="accent2" accent3="accent3" accent4="accent4" accent5="accent5" accent6="accent6" hlink="hlink" folHlink="folHlink"/>
    </a:extraClrScheme>
    <a:extraClrScheme>
      <a:clrScheme name="Custom Design 23">
        <a:dk1>
          <a:srgbClr val="000000"/>
        </a:dk1>
        <a:lt1>
          <a:srgbClr val="FFFFFF"/>
        </a:lt1>
        <a:dk2>
          <a:srgbClr val="000000"/>
        </a:dk2>
        <a:lt2>
          <a:srgbClr val="B2B2B2"/>
        </a:lt2>
        <a:accent1>
          <a:srgbClr val="FFCCEC"/>
        </a:accent1>
        <a:accent2>
          <a:srgbClr val="EBE86A"/>
        </a:accent2>
        <a:accent3>
          <a:srgbClr val="FFFFFF"/>
        </a:accent3>
        <a:accent4>
          <a:srgbClr val="000000"/>
        </a:accent4>
        <a:accent5>
          <a:srgbClr val="FFE2F4"/>
        </a:accent5>
        <a:accent6>
          <a:srgbClr val="D5D25F"/>
        </a:accent6>
        <a:hlink>
          <a:srgbClr val="FFDDD1"/>
        </a:hlink>
        <a:folHlink>
          <a:srgbClr val="D2CCFF"/>
        </a:folHlink>
      </a:clrScheme>
      <a:clrMap bg1="lt1" tx1="dk1" bg2="lt2" tx2="dk2" accent1="accent1" accent2="accent2" accent3="accent3" accent4="accent4" accent5="accent5" accent6="accent6" hlink="hlink" folHlink="folHlink"/>
    </a:extraClrScheme>
    <a:extraClrScheme>
      <a:clrScheme name="Custom Design 24">
        <a:dk1>
          <a:srgbClr val="000000"/>
        </a:dk1>
        <a:lt1>
          <a:srgbClr val="FFFFFF"/>
        </a:lt1>
        <a:dk2>
          <a:srgbClr val="000000"/>
        </a:dk2>
        <a:lt2>
          <a:srgbClr val="B2B2B2"/>
        </a:lt2>
        <a:accent1>
          <a:srgbClr val="FFC8A6"/>
        </a:accent1>
        <a:accent2>
          <a:srgbClr val="9AE2ED"/>
        </a:accent2>
        <a:accent3>
          <a:srgbClr val="FFFFFF"/>
        </a:accent3>
        <a:accent4>
          <a:srgbClr val="000000"/>
        </a:accent4>
        <a:accent5>
          <a:srgbClr val="FFE0D0"/>
        </a:accent5>
        <a:accent6>
          <a:srgbClr val="8BCDD7"/>
        </a:accent6>
        <a:hlink>
          <a:srgbClr val="F1D9FF"/>
        </a:hlink>
        <a:folHlink>
          <a:srgbClr val="F2F1AA"/>
        </a:folHlink>
      </a:clrScheme>
      <a:clrMap bg1="lt1" tx1="dk1" bg2="lt2" tx2="dk2" accent1="accent1" accent2="accent2" accent3="accent3" accent4="accent4" accent5="accent5" accent6="accent6" hlink="hlink" folHlink="folHlink"/>
    </a:extraClrScheme>
    <a:extraClrScheme>
      <a:clrScheme name="Custom Design 25">
        <a:dk1>
          <a:srgbClr val="000000"/>
        </a:dk1>
        <a:lt1>
          <a:srgbClr val="FFFFFF"/>
        </a:lt1>
        <a:dk2>
          <a:srgbClr val="000000"/>
        </a:dk2>
        <a:lt2>
          <a:srgbClr val="B2B2B2"/>
        </a:lt2>
        <a:accent1>
          <a:srgbClr val="91E35A"/>
        </a:accent1>
        <a:accent2>
          <a:srgbClr val="C7E052"/>
        </a:accent2>
        <a:accent3>
          <a:srgbClr val="FFFFFF"/>
        </a:accent3>
        <a:accent4>
          <a:srgbClr val="000000"/>
        </a:accent4>
        <a:accent5>
          <a:srgbClr val="C7EFB5"/>
        </a:accent5>
        <a:accent6>
          <a:srgbClr val="B4CB49"/>
        </a:accent6>
        <a:hlink>
          <a:srgbClr val="CFF3B7"/>
        </a:hlink>
        <a:folHlink>
          <a:srgbClr val="E9F5AF"/>
        </a:folHlink>
      </a:clrScheme>
      <a:clrMap bg1="lt1" tx1="dk1" bg2="lt2" tx2="dk2" accent1="accent1" accent2="accent2" accent3="accent3" accent4="accent4" accent5="accent5" accent6="accent6" hlink="hlink" folHlink="folHlink"/>
    </a:extraClrScheme>
    <a:extraClrScheme>
      <a:clrScheme name="Custom Design 26">
        <a:dk1>
          <a:srgbClr val="000000"/>
        </a:dk1>
        <a:lt1>
          <a:srgbClr val="FFFFFF"/>
        </a:lt1>
        <a:dk2>
          <a:srgbClr val="000000"/>
        </a:dk2>
        <a:lt2>
          <a:srgbClr val="B2B2B2"/>
        </a:lt2>
        <a:accent1>
          <a:srgbClr val="C7E052"/>
        </a:accent1>
        <a:accent2>
          <a:srgbClr val="86D5EB"/>
        </a:accent2>
        <a:accent3>
          <a:srgbClr val="FFFFFF"/>
        </a:accent3>
        <a:accent4>
          <a:srgbClr val="000000"/>
        </a:accent4>
        <a:accent5>
          <a:srgbClr val="E0EDB3"/>
        </a:accent5>
        <a:accent6>
          <a:srgbClr val="79C1D5"/>
        </a:accent6>
        <a:hlink>
          <a:srgbClr val="F8EDCD"/>
        </a:hlink>
        <a:folHlink>
          <a:srgbClr val="CFF3B7"/>
        </a:folHlink>
      </a:clrScheme>
      <a:clrMap bg1="lt1" tx1="dk1" bg2="lt2" tx2="dk2" accent1="accent1" accent2="accent2" accent3="accent3" accent4="accent4" accent5="accent5" accent6="accent6" hlink="hlink" folHlink="folHlink"/>
    </a:extraClrScheme>
    <a:extraClrScheme>
      <a:clrScheme name="Custom Design 27">
        <a:dk1>
          <a:srgbClr val="000000"/>
        </a:dk1>
        <a:lt1>
          <a:srgbClr val="FFFFFF"/>
        </a:lt1>
        <a:dk2>
          <a:srgbClr val="000000"/>
        </a:dk2>
        <a:lt2>
          <a:srgbClr val="B2B2B2"/>
        </a:lt2>
        <a:accent1>
          <a:srgbClr val="EFBDA1"/>
        </a:accent1>
        <a:accent2>
          <a:srgbClr val="B8B7F3"/>
        </a:accent2>
        <a:accent3>
          <a:srgbClr val="FFFFFF"/>
        </a:accent3>
        <a:accent4>
          <a:srgbClr val="000000"/>
        </a:accent4>
        <a:accent5>
          <a:srgbClr val="F6DBCD"/>
        </a:accent5>
        <a:accent6>
          <a:srgbClr val="A6A6DC"/>
        </a:accent6>
        <a:hlink>
          <a:srgbClr val="CFF3B7"/>
        </a:hlink>
        <a:folHlink>
          <a:srgbClr val="F8E5F2"/>
        </a:folHlink>
      </a:clrScheme>
      <a:clrMap bg1="lt1" tx1="dk1" bg2="lt2" tx2="dk2" accent1="accent1" accent2="accent2" accent3="accent3" accent4="accent4" accent5="accent5" accent6="accent6" hlink="hlink" folHlink="folHlink"/>
    </a:extraClrScheme>
    <a:extraClrScheme>
      <a:clrScheme name="Custom Design 28">
        <a:dk1>
          <a:srgbClr val="000000"/>
        </a:dk1>
        <a:lt1>
          <a:srgbClr val="FFFFFF"/>
        </a:lt1>
        <a:dk2>
          <a:srgbClr val="000000"/>
        </a:dk2>
        <a:lt2>
          <a:srgbClr val="B2B2B2"/>
        </a:lt2>
        <a:accent1>
          <a:srgbClr val="F7D4D8"/>
        </a:accent1>
        <a:accent2>
          <a:srgbClr val="EBD68B"/>
        </a:accent2>
        <a:accent3>
          <a:srgbClr val="FFFFFF"/>
        </a:accent3>
        <a:accent4>
          <a:srgbClr val="000000"/>
        </a:accent4>
        <a:accent5>
          <a:srgbClr val="FAE6E9"/>
        </a:accent5>
        <a:accent6>
          <a:srgbClr val="D5C27D"/>
        </a:accent6>
        <a:hlink>
          <a:srgbClr val="DFF8CD"/>
        </a:hlink>
        <a:folHlink>
          <a:srgbClr val="DDDDF9"/>
        </a:folHlink>
      </a:clrScheme>
      <a:clrMap bg1="lt1" tx1="dk1" bg2="lt2" tx2="dk2" accent1="accent1" accent2="accent2" accent3="accent3" accent4="accent4" accent5="accent5" accent6="accent6" hlink="hlink" folHlink="folHlink"/>
    </a:extraClrScheme>
    <a:extraClrScheme>
      <a:clrScheme name="Custom Design 29">
        <a:dk1>
          <a:srgbClr val="000000"/>
        </a:dk1>
        <a:lt1>
          <a:srgbClr val="FFFFFF"/>
        </a:lt1>
        <a:dk2>
          <a:srgbClr val="000000"/>
        </a:dk2>
        <a:lt2>
          <a:srgbClr val="B2B2B2"/>
        </a:lt2>
        <a:accent1>
          <a:srgbClr val="0BBEE6"/>
        </a:accent1>
        <a:accent2>
          <a:srgbClr val="30CFF2"/>
        </a:accent2>
        <a:accent3>
          <a:srgbClr val="FFFFFF"/>
        </a:accent3>
        <a:accent4>
          <a:srgbClr val="000000"/>
        </a:accent4>
        <a:accent5>
          <a:srgbClr val="AADBF0"/>
        </a:accent5>
        <a:accent6>
          <a:srgbClr val="2ABBDB"/>
        </a:accent6>
        <a:hlink>
          <a:srgbClr val="4DDEFF"/>
        </a:hlink>
        <a:folHlink>
          <a:srgbClr val="84E4FA"/>
        </a:folHlink>
      </a:clrScheme>
      <a:clrMap bg1="lt1" tx1="dk1" bg2="lt2" tx2="dk2" accent1="accent1" accent2="accent2" accent3="accent3" accent4="accent4" accent5="accent5" accent6="accent6" hlink="hlink" folHlink="folHlink"/>
    </a:extraClrScheme>
    <a:extraClrScheme>
      <a:clrScheme name="Custom Design 30">
        <a:dk1>
          <a:srgbClr val="000000"/>
        </a:dk1>
        <a:lt1>
          <a:srgbClr val="FFFFFF"/>
        </a:lt1>
        <a:dk2>
          <a:srgbClr val="000000"/>
        </a:dk2>
        <a:lt2>
          <a:srgbClr val="B2B2B2"/>
        </a:lt2>
        <a:accent1>
          <a:srgbClr val="8CBEFF"/>
        </a:accent1>
        <a:accent2>
          <a:srgbClr val="8DE68A"/>
        </a:accent2>
        <a:accent3>
          <a:srgbClr val="FFFFFF"/>
        </a:accent3>
        <a:accent4>
          <a:srgbClr val="000000"/>
        </a:accent4>
        <a:accent5>
          <a:srgbClr val="C5DBFF"/>
        </a:accent5>
        <a:accent6>
          <a:srgbClr val="7FD07D"/>
        </a:accent6>
        <a:hlink>
          <a:srgbClr val="4DDEFF"/>
        </a:hlink>
        <a:folHlink>
          <a:srgbClr val="D3CCFF"/>
        </a:folHlink>
      </a:clrScheme>
      <a:clrMap bg1="lt1" tx1="dk1" bg2="lt2" tx2="dk2" accent1="accent1" accent2="accent2" accent3="accent3" accent4="accent4" accent5="accent5" accent6="accent6" hlink="hlink" folHlink="folHlink"/>
    </a:extraClrScheme>
    <a:extraClrScheme>
      <a:clrScheme name="Custom Design 31">
        <a:dk1>
          <a:srgbClr val="000000"/>
        </a:dk1>
        <a:lt1>
          <a:srgbClr val="FFFFFF"/>
        </a:lt1>
        <a:dk2>
          <a:srgbClr val="000000"/>
        </a:dk2>
        <a:lt2>
          <a:srgbClr val="B2B2B2"/>
        </a:lt2>
        <a:accent1>
          <a:srgbClr val="F2797B"/>
        </a:accent1>
        <a:accent2>
          <a:srgbClr val="30CFF2"/>
        </a:accent2>
        <a:accent3>
          <a:srgbClr val="FFFFFF"/>
        </a:accent3>
        <a:accent4>
          <a:srgbClr val="000000"/>
        </a:accent4>
        <a:accent5>
          <a:srgbClr val="F7BEBF"/>
        </a:accent5>
        <a:accent6>
          <a:srgbClr val="2ABBDB"/>
        </a:accent6>
        <a:hlink>
          <a:srgbClr val="FFDAA6"/>
        </a:hlink>
        <a:folHlink>
          <a:srgbClr val="FFCCEB"/>
        </a:folHlink>
      </a:clrScheme>
      <a:clrMap bg1="lt1" tx1="dk1" bg2="lt2" tx2="dk2" accent1="accent1" accent2="accent2" accent3="accent3" accent4="accent4" accent5="accent5" accent6="accent6" hlink="hlink" folHlink="folHlink"/>
    </a:extraClrScheme>
    <a:extraClrScheme>
      <a:clrScheme name="Custom Design 32">
        <a:dk1>
          <a:srgbClr val="000000"/>
        </a:dk1>
        <a:lt1>
          <a:srgbClr val="FFFFFF"/>
        </a:lt1>
        <a:dk2>
          <a:srgbClr val="000000"/>
        </a:dk2>
        <a:lt2>
          <a:srgbClr val="B2B2B2"/>
        </a:lt2>
        <a:accent1>
          <a:srgbClr val="F29961"/>
        </a:accent1>
        <a:accent2>
          <a:srgbClr val="E3B2FF"/>
        </a:accent2>
        <a:accent3>
          <a:srgbClr val="FFFFFF"/>
        </a:accent3>
        <a:accent4>
          <a:srgbClr val="000000"/>
        </a:accent4>
        <a:accent5>
          <a:srgbClr val="F7CAB7"/>
        </a:accent5>
        <a:accent6>
          <a:srgbClr val="CEA1E7"/>
        </a:accent6>
        <a:hlink>
          <a:srgbClr val="E6E345"/>
        </a:hlink>
        <a:folHlink>
          <a:srgbClr val="4DDEFF"/>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6_Default Design">
  <a:themeElements>
    <a:clrScheme name="1_Default Design 2">
      <a:dk1>
        <a:srgbClr val="000000"/>
      </a:dk1>
      <a:lt1>
        <a:srgbClr val="FFFFFF"/>
      </a:lt1>
      <a:dk2>
        <a:srgbClr val="333333"/>
      </a:dk2>
      <a:lt2>
        <a:srgbClr val="FFFFFF"/>
      </a:lt2>
      <a:accent1>
        <a:srgbClr val="FFA4D9"/>
      </a:accent1>
      <a:accent2>
        <a:srgbClr val="FFA66B"/>
      </a:accent2>
      <a:accent3>
        <a:srgbClr val="ADADAD"/>
      </a:accent3>
      <a:accent4>
        <a:srgbClr val="DADADA"/>
      </a:accent4>
      <a:accent5>
        <a:srgbClr val="FFCFE9"/>
      </a:accent5>
      <a:accent6>
        <a:srgbClr val="E79660"/>
      </a:accent6>
      <a:hlink>
        <a:srgbClr val="FFB5B5"/>
      </a:hlink>
      <a:folHlink>
        <a:srgbClr val="FFE685"/>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333333"/>
        </a:dk2>
        <a:lt2>
          <a:srgbClr val="FFFFFF"/>
        </a:lt2>
        <a:accent1>
          <a:srgbClr val="FF6666"/>
        </a:accent1>
        <a:accent2>
          <a:srgbClr val="FF8585"/>
        </a:accent2>
        <a:accent3>
          <a:srgbClr val="ADADAD"/>
        </a:accent3>
        <a:accent4>
          <a:srgbClr val="DADADA"/>
        </a:accent4>
        <a:accent5>
          <a:srgbClr val="FFB8B8"/>
        </a:accent5>
        <a:accent6>
          <a:srgbClr val="E77878"/>
        </a:accent6>
        <a:hlink>
          <a:srgbClr val="FFA4A4"/>
        </a:hlink>
        <a:folHlink>
          <a:srgbClr val="FFD1D1"/>
        </a:folHlink>
      </a:clrScheme>
      <a:clrMap bg1="dk2" tx1="lt1" bg2="dk1" tx2="lt2" accent1="accent1" accent2="accent2" accent3="accent3" accent4="accent4" accent5="accent5" accent6="accent6" hlink="hlink" folHlink="folHlink"/>
    </a:extraClrScheme>
    <a:extraClrScheme>
      <a:clrScheme name="1_Default Design 2">
        <a:dk1>
          <a:srgbClr val="000000"/>
        </a:dk1>
        <a:lt1>
          <a:srgbClr val="FFFFFF"/>
        </a:lt1>
        <a:dk2>
          <a:srgbClr val="333333"/>
        </a:dk2>
        <a:lt2>
          <a:srgbClr val="FFFFFF"/>
        </a:lt2>
        <a:accent1>
          <a:srgbClr val="FFA4D9"/>
        </a:accent1>
        <a:accent2>
          <a:srgbClr val="FFA66B"/>
        </a:accent2>
        <a:accent3>
          <a:srgbClr val="ADADAD"/>
        </a:accent3>
        <a:accent4>
          <a:srgbClr val="DADADA"/>
        </a:accent4>
        <a:accent5>
          <a:srgbClr val="FFCFE9"/>
        </a:accent5>
        <a:accent6>
          <a:srgbClr val="E79660"/>
        </a:accent6>
        <a:hlink>
          <a:srgbClr val="FFB5B5"/>
        </a:hlink>
        <a:folHlink>
          <a:srgbClr val="FFE685"/>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FF"/>
        </a:lt1>
        <a:dk2>
          <a:srgbClr val="333333"/>
        </a:dk2>
        <a:lt2>
          <a:srgbClr val="FFFFFF"/>
        </a:lt2>
        <a:accent1>
          <a:srgbClr val="65CDF0"/>
        </a:accent1>
        <a:accent2>
          <a:srgbClr val="FF9999"/>
        </a:accent2>
        <a:accent3>
          <a:srgbClr val="ADADAD"/>
        </a:accent3>
        <a:accent4>
          <a:srgbClr val="DADADA"/>
        </a:accent4>
        <a:accent5>
          <a:srgbClr val="B8E3F6"/>
        </a:accent5>
        <a:accent6>
          <a:srgbClr val="E78A8A"/>
        </a:accent6>
        <a:hlink>
          <a:srgbClr val="D6F37D"/>
        </a:hlink>
        <a:folHlink>
          <a:srgbClr val="B8D5FF"/>
        </a:folHlink>
      </a:clrScheme>
      <a:clrMap bg1="dk2" tx1="lt1" bg2="dk1" tx2="lt2" accent1="accent1" accent2="accent2" accent3="accent3" accent4="accent4" accent5="accent5" accent6="accent6" hlink="hlink" folHlink="folHlink"/>
    </a:extraClrScheme>
    <a:extraClrScheme>
      <a:clrScheme name="1_Default Design 4">
        <a:dk1>
          <a:srgbClr val="000000"/>
        </a:dk1>
        <a:lt1>
          <a:srgbClr val="FFFFFF"/>
        </a:lt1>
        <a:dk2>
          <a:srgbClr val="333333"/>
        </a:dk2>
        <a:lt2>
          <a:srgbClr val="FFFFFF"/>
        </a:lt2>
        <a:accent1>
          <a:srgbClr val="FFA3A3"/>
        </a:accent1>
        <a:accent2>
          <a:srgbClr val="FFD943"/>
        </a:accent2>
        <a:accent3>
          <a:srgbClr val="ADADAD"/>
        </a:accent3>
        <a:accent4>
          <a:srgbClr val="DADADA"/>
        </a:accent4>
        <a:accent5>
          <a:srgbClr val="FFCECE"/>
        </a:accent5>
        <a:accent6>
          <a:srgbClr val="E7C43C"/>
        </a:accent6>
        <a:hlink>
          <a:srgbClr val="D2C9FF"/>
        </a:hlink>
        <a:folHlink>
          <a:srgbClr val="97ED97"/>
        </a:folHlink>
      </a:clrScheme>
      <a:clrMap bg1="dk2" tx1="lt1" bg2="dk1" tx2="lt2" accent1="accent1" accent2="accent2" accent3="accent3" accent4="accent4" accent5="accent5" accent6="accent6" hlink="hlink" folHlink="folHlink"/>
    </a:extraClrScheme>
    <a:extraClrScheme>
      <a:clrScheme name="1_Default Design 5">
        <a:dk1>
          <a:srgbClr val="000000"/>
        </a:dk1>
        <a:lt1>
          <a:srgbClr val="FFFFFF"/>
        </a:lt1>
        <a:dk2>
          <a:srgbClr val="333333"/>
        </a:dk2>
        <a:lt2>
          <a:srgbClr val="FFFFFF"/>
        </a:lt2>
        <a:accent1>
          <a:srgbClr val="F2EF3D"/>
        </a:accent1>
        <a:accent2>
          <a:srgbClr val="F2DA3D"/>
        </a:accent2>
        <a:accent3>
          <a:srgbClr val="ADADAD"/>
        </a:accent3>
        <a:accent4>
          <a:srgbClr val="DADADA"/>
        </a:accent4>
        <a:accent5>
          <a:srgbClr val="F7F6AF"/>
        </a:accent5>
        <a:accent6>
          <a:srgbClr val="DBC536"/>
        </a:accent6>
        <a:hlink>
          <a:srgbClr val="E8ED47"/>
        </a:hlink>
        <a:folHlink>
          <a:srgbClr val="FFEA80"/>
        </a:folHlink>
      </a:clrScheme>
      <a:clrMap bg1="dk2" tx1="lt1" bg2="dk1" tx2="lt2" accent1="accent1" accent2="accent2" accent3="accent3" accent4="accent4" accent5="accent5" accent6="accent6" hlink="hlink" folHlink="folHlink"/>
    </a:extraClrScheme>
    <a:extraClrScheme>
      <a:clrScheme name="1_Default Design 6">
        <a:dk1>
          <a:srgbClr val="000000"/>
        </a:dk1>
        <a:lt1>
          <a:srgbClr val="FFFFFF"/>
        </a:lt1>
        <a:dk2>
          <a:srgbClr val="333333"/>
        </a:dk2>
        <a:lt2>
          <a:srgbClr val="FFFFFF"/>
        </a:lt2>
        <a:accent1>
          <a:srgbClr val="FFD640"/>
        </a:accent1>
        <a:accent2>
          <a:srgbClr val="D1FA4B"/>
        </a:accent2>
        <a:accent3>
          <a:srgbClr val="ADADAD"/>
        </a:accent3>
        <a:accent4>
          <a:srgbClr val="DADADA"/>
        </a:accent4>
        <a:accent5>
          <a:srgbClr val="FFE8AF"/>
        </a:accent5>
        <a:accent6>
          <a:srgbClr val="BDE343"/>
        </a:accent6>
        <a:hlink>
          <a:srgbClr val="FFFD99"/>
        </a:hlink>
        <a:folHlink>
          <a:srgbClr val="DBFFD9"/>
        </a:folHlink>
      </a:clrScheme>
      <a:clrMap bg1="dk2" tx1="lt1" bg2="dk1" tx2="lt2" accent1="accent1" accent2="accent2" accent3="accent3" accent4="accent4" accent5="accent5" accent6="accent6" hlink="hlink" folHlink="folHlink"/>
    </a:extraClrScheme>
    <a:extraClrScheme>
      <a:clrScheme name="1_Default Design 7">
        <a:dk1>
          <a:srgbClr val="000000"/>
        </a:dk1>
        <a:lt1>
          <a:srgbClr val="FFFFFF"/>
        </a:lt1>
        <a:dk2>
          <a:srgbClr val="333333"/>
        </a:dk2>
        <a:lt2>
          <a:srgbClr val="FFFFFF"/>
        </a:lt2>
        <a:accent1>
          <a:srgbClr val="FFCCEC"/>
        </a:accent1>
        <a:accent2>
          <a:srgbClr val="EBE86A"/>
        </a:accent2>
        <a:accent3>
          <a:srgbClr val="ADADAD"/>
        </a:accent3>
        <a:accent4>
          <a:srgbClr val="DADADA"/>
        </a:accent4>
        <a:accent5>
          <a:srgbClr val="FFE2F4"/>
        </a:accent5>
        <a:accent6>
          <a:srgbClr val="D5D25F"/>
        </a:accent6>
        <a:hlink>
          <a:srgbClr val="FFDDD1"/>
        </a:hlink>
        <a:folHlink>
          <a:srgbClr val="D2CCFF"/>
        </a:folHlink>
      </a:clrScheme>
      <a:clrMap bg1="dk2" tx1="lt1" bg2="dk1" tx2="lt2" accent1="accent1" accent2="accent2" accent3="accent3" accent4="accent4" accent5="accent5" accent6="accent6" hlink="hlink" folHlink="folHlink"/>
    </a:extraClrScheme>
    <a:extraClrScheme>
      <a:clrScheme name="1_Default Design 8">
        <a:dk1>
          <a:srgbClr val="000000"/>
        </a:dk1>
        <a:lt1>
          <a:srgbClr val="FFFFFF"/>
        </a:lt1>
        <a:dk2>
          <a:srgbClr val="333333"/>
        </a:dk2>
        <a:lt2>
          <a:srgbClr val="FFFFFF"/>
        </a:lt2>
        <a:accent1>
          <a:srgbClr val="FFC8A6"/>
        </a:accent1>
        <a:accent2>
          <a:srgbClr val="9AE2ED"/>
        </a:accent2>
        <a:accent3>
          <a:srgbClr val="ADADAD"/>
        </a:accent3>
        <a:accent4>
          <a:srgbClr val="DADADA"/>
        </a:accent4>
        <a:accent5>
          <a:srgbClr val="FFE0D0"/>
        </a:accent5>
        <a:accent6>
          <a:srgbClr val="8BCDD7"/>
        </a:accent6>
        <a:hlink>
          <a:srgbClr val="F1D9FF"/>
        </a:hlink>
        <a:folHlink>
          <a:srgbClr val="F2F1AA"/>
        </a:folHlink>
      </a:clrScheme>
      <a:clrMap bg1="dk2" tx1="lt1" bg2="dk1" tx2="lt2" accent1="accent1" accent2="accent2" accent3="accent3" accent4="accent4" accent5="accent5" accent6="accent6" hlink="hlink" folHlink="folHlink"/>
    </a:extraClrScheme>
    <a:extraClrScheme>
      <a:clrScheme name="1_Default Design 9">
        <a:dk1>
          <a:srgbClr val="000000"/>
        </a:dk1>
        <a:lt1>
          <a:srgbClr val="FFFFFF"/>
        </a:lt1>
        <a:dk2>
          <a:srgbClr val="333333"/>
        </a:dk2>
        <a:lt2>
          <a:srgbClr val="FFFFFF"/>
        </a:lt2>
        <a:accent1>
          <a:srgbClr val="91E35A"/>
        </a:accent1>
        <a:accent2>
          <a:srgbClr val="C7E052"/>
        </a:accent2>
        <a:accent3>
          <a:srgbClr val="ADADAD"/>
        </a:accent3>
        <a:accent4>
          <a:srgbClr val="DADADA"/>
        </a:accent4>
        <a:accent5>
          <a:srgbClr val="C7EFB5"/>
        </a:accent5>
        <a:accent6>
          <a:srgbClr val="B4CB49"/>
        </a:accent6>
        <a:hlink>
          <a:srgbClr val="CFF3B7"/>
        </a:hlink>
        <a:folHlink>
          <a:srgbClr val="E9F5AF"/>
        </a:folHlink>
      </a:clrScheme>
      <a:clrMap bg1="dk2" tx1="lt1" bg2="dk1" tx2="lt2" accent1="accent1" accent2="accent2" accent3="accent3" accent4="accent4" accent5="accent5" accent6="accent6" hlink="hlink" folHlink="folHlink"/>
    </a:extraClrScheme>
    <a:extraClrScheme>
      <a:clrScheme name="1_Default Design 10">
        <a:dk1>
          <a:srgbClr val="000000"/>
        </a:dk1>
        <a:lt1>
          <a:srgbClr val="FFFFFF"/>
        </a:lt1>
        <a:dk2>
          <a:srgbClr val="333333"/>
        </a:dk2>
        <a:lt2>
          <a:srgbClr val="FFFFFF"/>
        </a:lt2>
        <a:accent1>
          <a:srgbClr val="C7E052"/>
        </a:accent1>
        <a:accent2>
          <a:srgbClr val="86D5EB"/>
        </a:accent2>
        <a:accent3>
          <a:srgbClr val="ADADAD"/>
        </a:accent3>
        <a:accent4>
          <a:srgbClr val="DADADA"/>
        </a:accent4>
        <a:accent5>
          <a:srgbClr val="E0EDB3"/>
        </a:accent5>
        <a:accent6>
          <a:srgbClr val="79C1D5"/>
        </a:accent6>
        <a:hlink>
          <a:srgbClr val="F8EDCD"/>
        </a:hlink>
        <a:folHlink>
          <a:srgbClr val="CFF3B7"/>
        </a:folHlink>
      </a:clrScheme>
      <a:clrMap bg1="dk2" tx1="lt1" bg2="dk1" tx2="lt2" accent1="accent1" accent2="accent2" accent3="accent3" accent4="accent4" accent5="accent5" accent6="accent6" hlink="hlink" folHlink="folHlink"/>
    </a:extraClrScheme>
    <a:extraClrScheme>
      <a:clrScheme name="1_Default Design 11">
        <a:dk1>
          <a:srgbClr val="000000"/>
        </a:dk1>
        <a:lt1>
          <a:srgbClr val="FFFFFF"/>
        </a:lt1>
        <a:dk2>
          <a:srgbClr val="333333"/>
        </a:dk2>
        <a:lt2>
          <a:srgbClr val="FFFFFF"/>
        </a:lt2>
        <a:accent1>
          <a:srgbClr val="EFBDA1"/>
        </a:accent1>
        <a:accent2>
          <a:srgbClr val="B8B7F3"/>
        </a:accent2>
        <a:accent3>
          <a:srgbClr val="ADADAD"/>
        </a:accent3>
        <a:accent4>
          <a:srgbClr val="DADADA"/>
        </a:accent4>
        <a:accent5>
          <a:srgbClr val="F6DBCD"/>
        </a:accent5>
        <a:accent6>
          <a:srgbClr val="A6A6DC"/>
        </a:accent6>
        <a:hlink>
          <a:srgbClr val="CFF3B7"/>
        </a:hlink>
        <a:folHlink>
          <a:srgbClr val="F8E5F2"/>
        </a:folHlink>
      </a:clrScheme>
      <a:clrMap bg1="dk2" tx1="lt1" bg2="dk1" tx2="lt2" accent1="accent1" accent2="accent2" accent3="accent3" accent4="accent4" accent5="accent5" accent6="accent6" hlink="hlink" folHlink="folHlink"/>
    </a:extraClrScheme>
    <a:extraClrScheme>
      <a:clrScheme name="1_Default Design 12">
        <a:dk1>
          <a:srgbClr val="000000"/>
        </a:dk1>
        <a:lt1>
          <a:srgbClr val="FFFFFF"/>
        </a:lt1>
        <a:dk2>
          <a:srgbClr val="333333"/>
        </a:dk2>
        <a:lt2>
          <a:srgbClr val="FFFFFF"/>
        </a:lt2>
        <a:accent1>
          <a:srgbClr val="F7D4D8"/>
        </a:accent1>
        <a:accent2>
          <a:srgbClr val="EBD68B"/>
        </a:accent2>
        <a:accent3>
          <a:srgbClr val="ADADAD"/>
        </a:accent3>
        <a:accent4>
          <a:srgbClr val="DADADA"/>
        </a:accent4>
        <a:accent5>
          <a:srgbClr val="FAE6E9"/>
        </a:accent5>
        <a:accent6>
          <a:srgbClr val="D5C27D"/>
        </a:accent6>
        <a:hlink>
          <a:srgbClr val="DFF8CD"/>
        </a:hlink>
        <a:folHlink>
          <a:srgbClr val="DDDDF9"/>
        </a:folHlink>
      </a:clrScheme>
      <a:clrMap bg1="dk2" tx1="lt1" bg2="dk1" tx2="lt2" accent1="accent1" accent2="accent2" accent3="accent3" accent4="accent4" accent5="accent5" accent6="accent6" hlink="hlink" folHlink="folHlink"/>
    </a:extraClrScheme>
    <a:extraClrScheme>
      <a:clrScheme name="1_Default Design 13">
        <a:dk1>
          <a:srgbClr val="000000"/>
        </a:dk1>
        <a:lt1>
          <a:srgbClr val="FFFFFF"/>
        </a:lt1>
        <a:dk2>
          <a:srgbClr val="333333"/>
        </a:dk2>
        <a:lt2>
          <a:srgbClr val="FFFFFF"/>
        </a:lt2>
        <a:accent1>
          <a:srgbClr val="0BBEE6"/>
        </a:accent1>
        <a:accent2>
          <a:srgbClr val="30CFF2"/>
        </a:accent2>
        <a:accent3>
          <a:srgbClr val="ADADAD"/>
        </a:accent3>
        <a:accent4>
          <a:srgbClr val="DADADA"/>
        </a:accent4>
        <a:accent5>
          <a:srgbClr val="AADBF0"/>
        </a:accent5>
        <a:accent6>
          <a:srgbClr val="2ABBDB"/>
        </a:accent6>
        <a:hlink>
          <a:srgbClr val="4DDEFF"/>
        </a:hlink>
        <a:folHlink>
          <a:srgbClr val="84E4FA"/>
        </a:folHlink>
      </a:clrScheme>
      <a:clrMap bg1="dk2" tx1="lt1" bg2="dk1" tx2="lt2" accent1="accent1" accent2="accent2" accent3="accent3" accent4="accent4" accent5="accent5" accent6="accent6" hlink="hlink" folHlink="folHlink"/>
    </a:extraClrScheme>
    <a:extraClrScheme>
      <a:clrScheme name="1_Default Design 14">
        <a:dk1>
          <a:srgbClr val="000000"/>
        </a:dk1>
        <a:lt1>
          <a:srgbClr val="FFFFFF"/>
        </a:lt1>
        <a:dk2>
          <a:srgbClr val="333333"/>
        </a:dk2>
        <a:lt2>
          <a:srgbClr val="FFFFFF"/>
        </a:lt2>
        <a:accent1>
          <a:srgbClr val="8CBEFF"/>
        </a:accent1>
        <a:accent2>
          <a:srgbClr val="8DE68A"/>
        </a:accent2>
        <a:accent3>
          <a:srgbClr val="ADADAD"/>
        </a:accent3>
        <a:accent4>
          <a:srgbClr val="DADADA"/>
        </a:accent4>
        <a:accent5>
          <a:srgbClr val="C5DBFF"/>
        </a:accent5>
        <a:accent6>
          <a:srgbClr val="7FD07D"/>
        </a:accent6>
        <a:hlink>
          <a:srgbClr val="4DDEFF"/>
        </a:hlink>
        <a:folHlink>
          <a:srgbClr val="D3CCFF"/>
        </a:folHlink>
      </a:clrScheme>
      <a:clrMap bg1="dk2" tx1="lt1" bg2="dk1" tx2="lt2" accent1="accent1" accent2="accent2" accent3="accent3" accent4="accent4" accent5="accent5" accent6="accent6" hlink="hlink" folHlink="folHlink"/>
    </a:extraClrScheme>
    <a:extraClrScheme>
      <a:clrScheme name="1_Default Design 15">
        <a:dk1>
          <a:srgbClr val="000000"/>
        </a:dk1>
        <a:lt1>
          <a:srgbClr val="FFFFFF"/>
        </a:lt1>
        <a:dk2>
          <a:srgbClr val="333333"/>
        </a:dk2>
        <a:lt2>
          <a:srgbClr val="FFFFFF"/>
        </a:lt2>
        <a:accent1>
          <a:srgbClr val="F2797B"/>
        </a:accent1>
        <a:accent2>
          <a:srgbClr val="30CFF2"/>
        </a:accent2>
        <a:accent3>
          <a:srgbClr val="ADADAD"/>
        </a:accent3>
        <a:accent4>
          <a:srgbClr val="DADADA"/>
        </a:accent4>
        <a:accent5>
          <a:srgbClr val="F7BEBF"/>
        </a:accent5>
        <a:accent6>
          <a:srgbClr val="2ABBDB"/>
        </a:accent6>
        <a:hlink>
          <a:srgbClr val="FFDAA6"/>
        </a:hlink>
        <a:folHlink>
          <a:srgbClr val="FFCCEB"/>
        </a:folHlink>
      </a:clrScheme>
      <a:clrMap bg1="dk2" tx1="lt1" bg2="dk1" tx2="lt2" accent1="accent1" accent2="accent2" accent3="accent3" accent4="accent4" accent5="accent5" accent6="accent6" hlink="hlink" folHlink="folHlink"/>
    </a:extraClrScheme>
    <a:extraClrScheme>
      <a:clrScheme name="1_Default Design 16">
        <a:dk1>
          <a:srgbClr val="000000"/>
        </a:dk1>
        <a:lt1>
          <a:srgbClr val="FFFFFF"/>
        </a:lt1>
        <a:dk2>
          <a:srgbClr val="333333"/>
        </a:dk2>
        <a:lt2>
          <a:srgbClr val="FFFFFF"/>
        </a:lt2>
        <a:accent1>
          <a:srgbClr val="F29961"/>
        </a:accent1>
        <a:accent2>
          <a:srgbClr val="E3B2FF"/>
        </a:accent2>
        <a:accent3>
          <a:srgbClr val="ADADAD"/>
        </a:accent3>
        <a:accent4>
          <a:srgbClr val="DADADA"/>
        </a:accent4>
        <a:accent5>
          <a:srgbClr val="F7CAB7"/>
        </a:accent5>
        <a:accent6>
          <a:srgbClr val="CEA1E7"/>
        </a:accent6>
        <a:hlink>
          <a:srgbClr val="E6E345"/>
        </a:hlink>
        <a:folHlink>
          <a:srgbClr val="4DDEFF"/>
        </a:folHlink>
      </a:clrScheme>
      <a:clrMap bg1="dk2" tx1="lt1" bg2="dk1" tx2="lt2" accent1="accent1" accent2="accent2" accent3="accent3" accent4="accent4" accent5="accent5" accent6="accent6" hlink="hlink" folHlink="folHlink"/>
    </a:extraClrScheme>
    <a:extraClrScheme>
      <a:clrScheme name="1_Default Design 17">
        <a:dk1>
          <a:srgbClr val="000000"/>
        </a:dk1>
        <a:lt1>
          <a:srgbClr val="FFFFFF"/>
        </a:lt1>
        <a:dk2>
          <a:srgbClr val="000000"/>
        </a:dk2>
        <a:lt2>
          <a:srgbClr val="B2B2B2"/>
        </a:lt2>
        <a:accent1>
          <a:srgbClr val="FF6666"/>
        </a:accent1>
        <a:accent2>
          <a:srgbClr val="FF8585"/>
        </a:accent2>
        <a:accent3>
          <a:srgbClr val="FFFFFF"/>
        </a:accent3>
        <a:accent4>
          <a:srgbClr val="000000"/>
        </a:accent4>
        <a:accent5>
          <a:srgbClr val="FFB8B8"/>
        </a:accent5>
        <a:accent6>
          <a:srgbClr val="E77878"/>
        </a:accent6>
        <a:hlink>
          <a:srgbClr val="FFA4A4"/>
        </a:hlink>
        <a:folHlink>
          <a:srgbClr val="FFD1D1"/>
        </a:folHlink>
      </a:clrScheme>
      <a:clrMap bg1="lt1" tx1="dk1" bg2="lt2" tx2="dk2" accent1="accent1" accent2="accent2" accent3="accent3" accent4="accent4" accent5="accent5" accent6="accent6" hlink="hlink" folHlink="folHlink"/>
    </a:extraClrScheme>
    <a:extraClrScheme>
      <a:clrScheme name="1_Default Design 18">
        <a:dk1>
          <a:srgbClr val="000000"/>
        </a:dk1>
        <a:lt1>
          <a:srgbClr val="FFFFFF"/>
        </a:lt1>
        <a:dk2>
          <a:srgbClr val="000000"/>
        </a:dk2>
        <a:lt2>
          <a:srgbClr val="B2B2B2"/>
        </a:lt2>
        <a:accent1>
          <a:srgbClr val="FFA4D9"/>
        </a:accent1>
        <a:accent2>
          <a:srgbClr val="FFA66B"/>
        </a:accent2>
        <a:accent3>
          <a:srgbClr val="FFFFFF"/>
        </a:accent3>
        <a:accent4>
          <a:srgbClr val="000000"/>
        </a:accent4>
        <a:accent5>
          <a:srgbClr val="FFCFE9"/>
        </a:accent5>
        <a:accent6>
          <a:srgbClr val="E79660"/>
        </a:accent6>
        <a:hlink>
          <a:srgbClr val="FFB5B5"/>
        </a:hlink>
        <a:folHlink>
          <a:srgbClr val="FFE685"/>
        </a:folHlink>
      </a:clrScheme>
      <a:clrMap bg1="lt1" tx1="dk1" bg2="lt2" tx2="dk2" accent1="accent1" accent2="accent2" accent3="accent3" accent4="accent4" accent5="accent5" accent6="accent6" hlink="hlink" folHlink="folHlink"/>
    </a:extraClrScheme>
    <a:extraClrScheme>
      <a:clrScheme name="1_Default Design 19">
        <a:dk1>
          <a:srgbClr val="000000"/>
        </a:dk1>
        <a:lt1>
          <a:srgbClr val="FFFFFF"/>
        </a:lt1>
        <a:dk2>
          <a:srgbClr val="000000"/>
        </a:dk2>
        <a:lt2>
          <a:srgbClr val="B2B2B2"/>
        </a:lt2>
        <a:accent1>
          <a:srgbClr val="65CDF0"/>
        </a:accent1>
        <a:accent2>
          <a:srgbClr val="FF9999"/>
        </a:accent2>
        <a:accent3>
          <a:srgbClr val="FFFFFF"/>
        </a:accent3>
        <a:accent4>
          <a:srgbClr val="000000"/>
        </a:accent4>
        <a:accent5>
          <a:srgbClr val="B8E3F6"/>
        </a:accent5>
        <a:accent6>
          <a:srgbClr val="E78A8A"/>
        </a:accent6>
        <a:hlink>
          <a:srgbClr val="D6F37D"/>
        </a:hlink>
        <a:folHlink>
          <a:srgbClr val="B8D5FF"/>
        </a:folHlink>
      </a:clrScheme>
      <a:clrMap bg1="lt1" tx1="dk1" bg2="lt2" tx2="dk2" accent1="accent1" accent2="accent2" accent3="accent3" accent4="accent4" accent5="accent5" accent6="accent6" hlink="hlink" folHlink="folHlink"/>
    </a:extraClrScheme>
    <a:extraClrScheme>
      <a:clrScheme name="1_Default Design 20">
        <a:dk1>
          <a:srgbClr val="000000"/>
        </a:dk1>
        <a:lt1>
          <a:srgbClr val="FFFFFF"/>
        </a:lt1>
        <a:dk2>
          <a:srgbClr val="000000"/>
        </a:dk2>
        <a:lt2>
          <a:srgbClr val="B2B2B2"/>
        </a:lt2>
        <a:accent1>
          <a:srgbClr val="FFA3A3"/>
        </a:accent1>
        <a:accent2>
          <a:srgbClr val="FFD943"/>
        </a:accent2>
        <a:accent3>
          <a:srgbClr val="FFFFFF"/>
        </a:accent3>
        <a:accent4>
          <a:srgbClr val="000000"/>
        </a:accent4>
        <a:accent5>
          <a:srgbClr val="FFCECE"/>
        </a:accent5>
        <a:accent6>
          <a:srgbClr val="E7C43C"/>
        </a:accent6>
        <a:hlink>
          <a:srgbClr val="D2C9FF"/>
        </a:hlink>
        <a:folHlink>
          <a:srgbClr val="97ED97"/>
        </a:folHlink>
      </a:clrScheme>
      <a:clrMap bg1="lt1" tx1="dk1" bg2="lt2" tx2="dk2" accent1="accent1" accent2="accent2" accent3="accent3" accent4="accent4" accent5="accent5" accent6="accent6" hlink="hlink" folHlink="folHlink"/>
    </a:extraClrScheme>
    <a:extraClrScheme>
      <a:clrScheme name="1_Default Design 21">
        <a:dk1>
          <a:srgbClr val="000000"/>
        </a:dk1>
        <a:lt1>
          <a:srgbClr val="FFFFFF"/>
        </a:lt1>
        <a:dk2>
          <a:srgbClr val="000000"/>
        </a:dk2>
        <a:lt2>
          <a:srgbClr val="B2B2B2"/>
        </a:lt2>
        <a:accent1>
          <a:srgbClr val="F2EF3D"/>
        </a:accent1>
        <a:accent2>
          <a:srgbClr val="F2DA3D"/>
        </a:accent2>
        <a:accent3>
          <a:srgbClr val="FFFFFF"/>
        </a:accent3>
        <a:accent4>
          <a:srgbClr val="000000"/>
        </a:accent4>
        <a:accent5>
          <a:srgbClr val="F7F6AF"/>
        </a:accent5>
        <a:accent6>
          <a:srgbClr val="DBC536"/>
        </a:accent6>
        <a:hlink>
          <a:srgbClr val="E8ED47"/>
        </a:hlink>
        <a:folHlink>
          <a:srgbClr val="FFEA80"/>
        </a:folHlink>
      </a:clrScheme>
      <a:clrMap bg1="lt1" tx1="dk1" bg2="lt2" tx2="dk2" accent1="accent1" accent2="accent2" accent3="accent3" accent4="accent4" accent5="accent5" accent6="accent6" hlink="hlink" folHlink="folHlink"/>
    </a:extraClrScheme>
    <a:extraClrScheme>
      <a:clrScheme name="1_Default Design 22">
        <a:dk1>
          <a:srgbClr val="000000"/>
        </a:dk1>
        <a:lt1>
          <a:srgbClr val="FFFFFF"/>
        </a:lt1>
        <a:dk2>
          <a:srgbClr val="000000"/>
        </a:dk2>
        <a:lt2>
          <a:srgbClr val="B2B2B2"/>
        </a:lt2>
        <a:accent1>
          <a:srgbClr val="FFD640"/>
        </a:accent1>
        <a:accent2>
          <a:srgbClr val="D1FA4B"/>
        </a:accent2>
        <a:accent3>
          <a:srgbClr val="FFFFFF"/>
        </a:accent3>
        <a:accent4>
          <a:srgbClr val="000000"/>
        </a:accent4>
        <a:accent5>
          <a:srgbClr val="FFE8AF"/>
        </a:accent5>
        <a:accent6>
          <a:srgbClr val="BDE343"/>
        </a:accent6>
        <a:hlink>
          <a:srgbClr val="FFFD99"/>
        </a:hlink>
        <a:folHlink>
          <a:srgbClr val="DBFFD9"/>
        </a:folHlink>
      </a:clrScheme>
      <a:clrMap bg1="lt1" tx1="dk1" bg2="lt2" tx2="dk2" accent1="accent1" accent2="accent2" accent3="accent3" accent4="accent4" accent5="accent5" accent6="accent6" hlink="hlink" folHlink="folHlink"/>
    </a:extraClrScheme>
    <a:extraClrScheme>
      <a:clrScheme name="1_Default Design 23">
        <a:dk1>
          <a:srgbClr val="000000"/>
        </a:dk1>
        <a:lt1>
          <a:srgbClr val="FFFFFF"/>
        </a:lt1>
        <a:dk2>
          <a:srgbClr val="000000"/>
        </a:dk2>
        <a:lt2>
          <a:srgbClr val="B2B2B2"/>
        </a:lt2>
        <a:accent1>
          <a:srgbClr val="FFCCEC"/>
        </a:accent1>
        <a:accent2>
          <a:srgbClr val="EBE86A"/>
        </a:accent2>
        <a:accent3>
          <a:srgbClr val="FFFFFF"/>
        </a:accent3>
        <a:accent4>
          <a:srgbClr val="000000"/>
        </a:accent4>
        <a:accent5>
          <a:srgbClr val="FFE2F4"/>
        </a:accent5>
        <a:accent6>
          <a:srgbClr val="D5D25F"/>
        </a:accent6>
        <a:hlink>
          <a:srgbClr val="FFDDD1"/>
        </a:hlink>
        <a:folHlink>
          <a:srgbClr val="D2CCFF"/>
        </a:folHlink>
      </a:clrScheme>
      <a:clrMap bg1="lt1" tx1="dk1" bg2="lt2" tx2="dk2" accent1="accent1" accent2="accent2" accent3="accent3" accent4="accent4" accent5="accent5" accent6="accent6" hlink="hlink" folHlink="folHlink"/>
    </a:extraClrScheme>
    <a:extraClrScheme>
      <a:clrScheme name="1_Default Design 24">
        <a:dk1>
          <a:srgbClr val="000000"/>
        </a:dk1>
        <a:lt1>
          <a:srgbClr val="FFFFFF"/>
        </a:lt1>
        <a:dk2>
          <a:srgbClr val="000000"/>
        </a:dk2>
        <a:lt2>
          <a:srgbClr val="B2B2B2"/>
        </a:lt2>
        <a:accent1>
          <a:srgbClr val="FFC8A6"/>
        </a:accent1>
        <a:accent2>
          <a:srgbClr val="9AE2ED"/>
        </a:accent2>
        <a:accent3>
          <a:srgbClr val="FFFFFF"/>
        </a:accent3>
        <a:accent4>
          <a:srgbClr val="000000"/>
        </a:accent4>
        <a:accent5>
          <a:srgbClr val="FFE0D0"/>
        </a:accent5>
        <a:accent6>
          <a:srgbClr val="8BCDD7"/>
        </a:accent6>
        <a:hlink>
          <a:srgbClr val="F1D9FF"/>
        </a:hlink>
        <a:folHlink>
          <a:srgbClr val="F2F1AA"/>
        </a:folHlink>
      </a:clrScheme>
      <a:clrMap bg1="lt1" tx1="dk1" bg2="lt2" tx2="dk2" accent1="accent1" accent2="accent2" accent3="accent3" accent4="accent4" accent5="accent5" accent6="accent6" hlink="hlink" folHlink="folHlink"/>
    </a:extraClrScheme>
    <a:extraClrScheme>
      <a:clrScheme name="1_Default Design 25">
        <a:dk1>
          <a:srgbClr val="000000"/>
        </a:dk1>
        <a:lt1>
          <a:srgbClr val="FFFFFF"/>
        </a:lt1>
        <a:dk2>
          <a:srgbClr val="000000"/>
        </a:dk2>
        <a:lt2>
          <a:srgbClr val="B2B2B2"/>
        </a:lt2>
        <a:accent1>
          <a:srgbClr val="91E35A"/>
        </a:accent1>
        <a:accent2>
          <a:srgbClr val="C7E052"/>
        </a:accent2>
        <a:accent3>
          <a:srgbClr val="FFFFFF"/>
        </a:accent3>
        <a:accent4>
          <a:srgbClr val="000000"/>
        </a:accent4>
        <a:accent5>
          <a:srgbClr val="C7EFB5"/>
        </a:accent5>
        <a:accent6>
          <a:srgbClr val="B4CB49"/>
        </a:accent6>
        <a:hlink>
          <a:srgbClr val="CFF3B7"/>
        </a:hlink>
        <a:folHlink>
          <a:srgbClr val="E9F5AF"/>
        </a:folHlink>
      </a:clrScheme>
      <a:clrMap bg1="lt1" tx1="dk1" bg2="lt2" tx2="dk2" accent1="accent1" accent2="accent2" accent3="accent3" accent4="accent4" accent5="accent5" accent6="accent6" hlink="hlink" folHlink="folHlink"/>
    </a:extraClrScheme>
    <a:extraClrScheme>
      <a:clrScheme name="1_Default Design 26">
        <a:dk1>
          <a:srgbClr val="000000"/>
        </a:dk1>
        <a:lt1>
          <a:srgbClr val="FFFFFF"/>
        </a:lt1>
        <a:dk2>
          <a:srgbClr val="000000"/>
        </a:dk2>
        <a:lt2>
          <a:srgbClr val="B2B2B2"/>
        </a:lt2>
        <a:accent1>
          <a:srgbClr val="C7E052"/>
        </a:accent1>
        <a:accent2>
          <a:srgbClr val="86D5EB"/>
        </a:accent2>
        <a:accent3>
          <a:srgbClr val="FFFFFF"/>
        </a:accent3>
        <a:accent4>
          <a:srgbClr val="000000"/>
        </a:accent4>
        <a:accent5>
          <a:srgbClr val="E0EDB3"/>
        </a:accent5>
        <a:accent6>
          <a:srgbClr val="79C1D5"/>
        </a:accent6>
        <a:hlink>
          <a:srgbClr val="F8EDCD"/>
        </a:hlink>
        <a:folHlink>
          <a:srgbClr val="CFF3B7"/>
        </a:folHlink>
      </a:clrScheme>
      <a:clrMap bg1="lt1" tx1="dk1" bg2="lt2" tx2="dk2" accent1="accent1" accent2="accent2" accent3="accent3" accent4="accent4" accent5="accent5" accent6="accent6" hlink="hlink" folHlink="folHlink"/>
    </a:extraClrScheme>
    <a:extraClrScheme>
      <a:clrScheme name="1_Default Design 27">
        <a:dk1>
          <a:srgbClr val="000000"/>
        </a:dk1>
        <a:lt1>
          <a:srgbClr val="FFFFFF"/>
        </a:lt1>
        <a:dk2>
          <a:srgbClr val="000000"/>
        </a:dk2>
        <a:lt2>
          <a:srgbClr val="B2B2B2"/>
        </a:lt2>
        <a:accent1>
          <a:srgbClr val="EFBDA1"/>
        </a:accent1>
        <a:accent2>
          <a:srgbClr val="B8B7F3"/>
        </a:accent2>
        <a:accent3>
          <a:srgbClr val="FFFFFF"/>
        </a:accent3>
        <a:accent4>
          <a:srgbClr val="000000"/>
        </a:accent4>
        <a:accent5>
          <a:srgbClr val="F6DBCD"/>
        </a:accent5>
        <a:accent6>
          <a:srgbClr val="A6A6DC"/>
        </a:accent6>
        <a:hlink>
          <a:srgbClr val="CFF3B7"/>
        </a:hlink>
        <a:folHlink>
          <a:srgbClr val="F8E5F2"/>
        </a:folHlink>
      </a:clrScheme>
      <a:clrMap bg1="lt1" tx1="dk1" bg2="lt2" tx2="dk2" accent1="accent1" accent2="accent2" accent3="accent3" accent4="accent4" accent5="accent5" accent6="accent6" hlink="hlink" folHlink="folHlink"/>
    </a:extraClrScheme>
    <a:extraClrScheme>
      <a:clrScheme name="1_Default Design 28">
        <a:dk1>
          <a:srgbClr val="000000"/>
        </a:dk1>
        <a:lt1>
          <a:srgbClr val="FFFFFF"/>
        </a:lt1>
        <a:dk2>
          <a:srgbClr val="000000"/>
        </a:dk2>
        <a:lt2>
          <a:srgbClr val="B2B2B2"/>
        </a:lt2>
        <a:accent1>
          <a:srgbClr val="F7D4D8"/>
        </a:accent1>
        <a:accent2>
          <a:srgbClr val="EBD68B"/>
        </a:accent2>
        <a:accent3>
          <a:srgbClr val="FFFFFF"/>
        </a:accent3>
        <a:accent4>
          <a:srgbClr val="000000"/>
        </a:accent4>
        <a:accent5>
          <a:srgbClr val="FAE6E9"/>
        </a:accent5>
        <a:accent6>
          <a:srgbClr val="D5C27D"/>
        </a:accent6>
        <a:hlink>
          <a:srgbClr val="DFF8CD"/>
        </a:hlink>
        <a:folHlink>
          <a:srgbClr val="DDDDF9"/>
        </a:folHlink>
      </a:clrScheme>
      <a:clrMap bg1="lt1" tx1="dk1" bg2="lt2" tx2="dk2" accent1="accent1" accent2="accent2" accent3="accent3" accent4="accent4" accent5="accent5" accent6="accent6" hlink="hlink" folHlink="folHlink"/>
    </a:extraClrScheme>
    <a:extraClrScheme>
      <a:clrScheme name="1_Default Design 29">
        <a:dk1>
          <a:srgbClr val="000000"/>
        </a:dk1>
        <a:lt1>
          <a:srgbClr val="FFFFFF"/>
        </a:lt1>
        <a:dk2>
          <a:srgbClr val="000000"/>
        </a:dk2>
        <a:lt2>
          <a:srgbClr val="B2B2B2"/>
        </a:lt2>
        <a:accent1>
          <a:srgbClr val="0BBEE6"/>
        </a:accent1>
        <a:accent2>
          <a:srgbClr val="30CFF2"/>
        </a:accent2>
        <a:accent3>
          <a:srgbClr val="FFFFFF"/>
        </a:accent3>
        <a:accent4>
          <a:srgbClr val="000000"/>
        </a:accent4>
        <a:accent5>
          <a:srgbClr val="AADBF0"/>
        </a:accent5>
        <a:accent6>
          <a:srgbClr val="2ABBDB"/>
        </a:accent6>
        <a:hlink>
          <a:srgbClr val="4DDEFF"/>
        </a:hlink>
        <a:folHlink>
          <a:srgbClr val="84E4FA"/>
        </a:folHlink>
      </a:clrScheme>
      <a:clrMap bg1="lt1" tx1="dk1" bg2="lt2" tx2="dk2" accent1="accent1" accent2="accent2" accent3="accent3" accent4="accent4" accent5="accent5" accent6="accent6" hlink="hlink" folHlink="folHlink"/>
    </a:extraClrScheme>
    <a:extraClrScheme>
      <a:clrScheme name="1_Default Design 30">
        <a:dk1>
          <a:srgbClr val="000000"/>
        </a:dk1>
        <a:lt1>
          <a:srgbClr val="FFFFFF"/>
        </a:lt1>
        <a:dk2>
          <a:srgbClr val="000000"/>
        </a:dk2>
        <a:lt2>
          <a:srgbClr val="B2B2B2"/>
        </a:lt2>
        <a:accent1>
          <a:srgbClr val="8CBEFF"/>
        </a:accent1>
        <a:accent2>
          <a:srgbClr val="8DE68A"/>
        </a:accent2>
        <a:accent3>
          <a:srgbClr val="FFFFFF"/>
        </a:accent3>
        <a:accent4>
          <a:srgbClr val="000000"/>
        </a:accent4>
        <a:accent5>
          <a:srgbClr val="C5DBFF"/>
        </a:accent5>
        <a:accent6>
          <a:srgbClr val="7FD07D"/>
        </a:accent6>
        <a:hlink>
          <a:srgbClr val="4DDEFF"/>
        </a:hlink>
        <a:folHlink>
          <a:srgbClr val="D3CCFF"/>
        </a:folHlink>
      </a:clrScheme>
      <a:clrMap bg1="lt1" tx1="dk1" bg2="lt2" tx2="dk2" accent1="accent1" accent2="accent2" accent3="accent3" accent4="accent4" accent5="accent5" accent6="accent6" hlink="hlink" folHlink="folHlink"/>
    </a:extraClrScheme>
    <a:extraClrScheme>
      <a:clrScheme name="1_Default Design 31">
        <a:dk1>
          <a:srgbClr val="000000"/>
        </a:dk1>
        <a:lt1>
          <a:srgbClr val="FFFFFF"/>
        </a:lt1>
        <a:dk2>
          <a:srgbClr val="000000"/>
        </a:dk2>
        <a:lt2>
          <a:srgbClr val="B2B2B2"/>
        </a:lt2>
        <a:accent1>
          <a:srgbClr val="F2797B"/>
        </a:accent1>
        <a:accent2>
          <a:srgbClr val="30CFF2"/>
        </a:accent2>
        <a:accent3>
          <a:srgbClr val="FFFFFF"/>
        </a:accent3>
        <a:accent4>
          <a:srgbClr val="000000"/>
        </a:accent4>
        <a:accent5>
          <a:srgbClr val="F7BEBF"/>
        </a:accent5>
        <a:accent6>
          <a:srgbClr val="2ABBDB"/>
        </a:accent6>
        <a:hlink>
          <a:srgbClr val="FFDAA6"/>
        </a:hlink>
        <a:folHlink>
          <a:srgbClr val="FFCCEB"/>
        </a:folHlink>
      </a:clrScheme>
      <a:clrMap bg1="lt1" tx1="dk1" bg2="lt2" tx2="dk2" accent1="accent1" accent2="accent2" accent3="accent3" accent4="accent4" accent5="accent5" accent6="accent6" hlink="hlink" folHlink="folHlink"/>
    </a:extraClrScheme>
    <a:extraClrScheme>
      <a:clrScheme name="1_Default Design 32">
        <a:dk1>
          <a:srgbClr val="000000"/>
        </a:dk1>
        <a:lt1>
          <a:srgbClr val="FFFFFF"/>
        </a:lt1>
        <a:dk2>
          <a:srgbClr val="000000"/>
        </a:dk2>
        <a:lt2>
          <a:srgbClr val="B2B2B2"/>
        </a:lt2>
        <a:accent1>
          <a:srgbClr val="F29961"/>
        </a:accent1>
        <a:accent2>
          <a:srgbClr val="E3B2FF"/>
        </a:accent2>
        <a:accent3>
          <a:srgbClr val="FFFFFF"/>
        </a:accent3>
        <a:accent4>
          <a:srgbClr val="000000"/>
        </a:accent4>
        <a:accent5>
          <a:srgbClr val="F7CAB7"/>
        </a:accent5>
        <a:accent6>
          <a:srgbClr val="CEA1E7"/>
        </a:accent6>
        <a:hlink>
          <a:srgbClr val="E6E345"/>
        </a:hlink>
        <a:folHlink>
          <a:srgbClr val="4DDEFF"/>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7_Default Design">
  <a:themeElements>
    <a:clrScheme name="1_Default Design 2">
      <a:dk1>
        <a:srgbClr val="000000"/>
      </a:dk1>
      <a:lt1>
        <a:srgbClr val="FFFFFF"/>
      </a:lt1>
      <a:dk2>
        <a:srgbClr val="000000"/>
      </a:dk2>
      <a:lt2>
        <a:srgbClr val="FFFFFF"/>
      </a:lt2>
      <a:accent1>
        <a:srgbClr val="FFA4D9"/>
      </a:accent1>
      <a:accent2>
        <a:srgbClr val="FFA66B"/>
      </a:accent2>
      <a:accent3>
        <a:srgbClr val="AAAAAA"/>
      </a:accent3>
      <a:accent4>
        <a:srgbClr val="DADADA"/>
      </a:accent4>
      <a:accent5>
        <a:srgbClr val="FFCFE9"/>
      </a:accent5>
      <a:accent6>
        <a:srgbClr val="E79660"/>
      </a:accent6>
      <a:hlink>
        <a:srgbClr val="FFB5B5"/>
      </a:hlink>
      <a:folHlink>
        <a:srgbClr val="FFE685"/>
      </a:folHlink>
    </a:clrScheme>
    <a:fontScheme name="1_Default Design">
      <a:majorFont>
        <a:latin typeface="Arial"/>
        <a:ea typeface=""/>
        <a:cs typeface=""/>
      </a:majorFont>
      <a:minorFont>
        <a:latin typeface="Arial"/>
        <a:ea typeface=""/>
        <a:cs typeface=""/>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FFFFFF"/>
        </a:lt2>
        <a:accent1>
          <a:srgbClr val="FF6666"/>
        </a:accent1>
        <a:accent2>
          <a:srgbClr val="FF8585"/>
        </a:accent2>
        <a:accent3>
          <a:srgbClr val="AAAAAA"/>
        </a:accent3>
        <a:accent4>
          <a:srgbClr val="DADADA"/>
        </a:accent4>
        <a:accent5>
          <a:srgbClr val="FFB8B8"/>
        </a:accent5>
        <a:accent6>
          <a:srgbClr val="E77878"/>
        </a:accent6>
        <a:hlink>
          <a:srgbClr val="FFA4A4"/>
        </a:hlink>
        <a:folHlink>
          <a:srgbClr val="FFD1D1"/>
        </a:folHlink>
      </a:clrScheme>
      <a:clrMap bg1="dk2" tx1="lt1" bg2="dk1" tx2="lt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FFFFFF"/>
        </a:lt2>
        <a:accent1>
          <a:srgbClr val="FFA4D9"/>
        </a:accent1>
        <a:accent2>
          <a:srgbClr val="FFA66B"/>
        </a:accent2>
        <a:accent3>
          <a:srgbClr val="AAAAAA"/>
        </a:accent3>
        <a:accent4>
          <a:srgbClr val="DADADA"/>
        </a:accent4>
        <a:accent5>
          <a:srgbClr val="FFCFE9"/>
        </a:accent5>
        <a:accent6>
          <a:srgbClr val="E79660"/>
        </a:accent6>
        <a:hlink>
          <a:srgbClr val="FFB5B5"/>
        </a:hlink>
        <a:folHlink>
          <a:srgbClr val="FFE685"/>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FFFFFF"/>
        </a:lt2>
        <a:accent1>
          <a:srgbClr val="65CDF0"/>
        </a:accent1>
        <a:accent2>
          <a:srgbClr val="FF9999"/>
        </a:accent2>
        <a:accent3>
          <a:srgbClr val="AAAAAA"/>
        </a:accent3>
        <a:accent4>
          <a:srgbClr val="DADADA"/>
        </a:accent4>
        <a:accent5>
          <a:srgbClr val="B8E3F6"/>
        </a:accent5>
        <a:accent6>
          <a:srgbClr val="E78A8A"/>
        </a:accent6>
        <a:hlink>
          <a:srgbClr val="D6F37D"/>
        </a:hlink>
        <a:folHlink>
          <a:srgbClr val="B8D5FF"/>
        </a:folHlink>
      </a:clrScheme>
      <a:clrMap bg1="dk2" tx1="lt1" bg2="dk1" tx2="lt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FFFFFF"/>
        </a:lt2>
        <a:accent1>
          <a:srgbClr val="FFA3A3"/>
        </a:accent1>
        <a:accent2>
          <a:srgbClr val="FFD943"/>
        </a:accent2>
        <a:accent3>
          <a:srgbClr val="AAAAAA"/>
        </a:accent3>
        <a:accent4>
          <a:srgbClr val="DADADA"/>
        </a:accent4>
        <a:accent5>
          <a:srgbClr val="FFCECE"/>
        </a:accent5>
        <a:accent6>
          <a:srgbClr val="E7C43C"/>
        </a:accent6>
        <a:hlink>
          <a:srgbClr val="D2C9FF"/>
        </a:hlink>
        <a:folHlink>
          <a:srgbClr val="97ED97"/>
        </a:folHlink>
      </a:clrScheme>
      <a:clrMap bg1="dk2" tx1="lt1" bg2="dk1" tx2="lt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FFFFFF"/>
        </a:lt2>
        <a:accent1>
          <a:srgbClr val="F2EF3D"/>
        </a:accent1>
        <a:accent2>
          <a:srgbClr val="F2DA3D"/>
        </a:accent2>
        <a:accent3>
          <a:srgbClr val="AAAAAA"/>
        </a:accent3>
        <a:accent4>
          <a:srgbClr val="DADADA"/>
        </a:accent4>
        <a:accent5>
          <a:srgbClr val="F7F6AF"/>
        </a:accent5>
        <a:accent6>
          <a:srgbClr val="DBC536"/>
        </a:accent6>
        <a:hlink>
          <a:srgbClr val="EDF252"/>
        </a:hlink>
        <a:folHlink>
          <a:srgbClr val="FFEB80"/>
        </a:folHlink>
      </a:clrScheme>
      <a:clrMap bg1="dk2" tx1="lt1" bg2="dk1" tx2="lt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FFFFFF"/>
        </a:lt2>
        <a:accent1>
          <a:srgbClr val="FFD640"/>
        </a:accent1>
        <a:accent2>
          <a:srgbClr val="D1FA4B"/>
        </a:accent2>
        <a:accent3>
          <a:srgbClr val="AAAAAA"/>
        </a:accent3>
        <a:accent4>
          <a:srgbClr val="DADADA"/>
        </a:accent4>
        <a:accent5>
          <a:srgbClr val="FFE8AF"/>
        </a:accent5>
        <a:accent6>
          <a:srgbClr val="BDE343"/>
        </a:accent6>
        <a:hlink>
          <a:srgbClr val="FFFD99"/>
        </a:hlink>
        <a:folHlink>
          <a:srgbClr val="DBFFD9"/>
        </a:folHlink>
      </a:clrScheme>
      <a:clrMap bg1="dk2" tx1="lt1" bg2="dk1" tx2="lt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FFFFFF"/>
        </a:lt2>
        <a:accent1>
          <a:srgbClr val="FFCCEC"/>
        </a:accent1>
        <a:accent2>
          <a:srgbClr val="F2EF16"/>
        </a:accent2>
        <a:accent3>
          <a:srgbClr val="AAAAAA"/>
        </a:accent3>
        <a:accent4>
          <a:srgbClr val="DADADA"/>
        </a:accent4>
        <a:accent5>
          <a:srgbClr val="FFE2F4"/>
        </a:accent5>
        <a:accent6>
          <a:srgbClr val="DBD913"/>
        </a:accent6>
        <a:hlink>
          <a:srgbClr val="FFDDD1"/>
        </a:hlink>
        <a:folHlink>
          <a:srgbClr val="D2CCFF"/>
        </a:folHlink>
      </a:clrScheme>
      <a:clrMap bg1="dk2" tx1="lt1" bg2="dk1" tx2="lt2" accent1="accent1" accent2="accent2" accent3="accent3" accent4="accent4" accent5="accent5" accent6="accent6" hlink="hlink" folHlink="folHlink"/>
    </a:extraClrScheme>
    <a:extraClrScheme>
      <a:clrScheme name="1_Default Design 8">
        <a:dk1>
          <a:srgbClr val="000000"/>
        </a:dk1>
        <a:lt1>
          <a:srgbClr val="FFFFFF"/>
        </a:lt1>
        <a:dk2>
          <a:srgbClr val="000000"/>
        </a:dk2>
        <a:lt2>
          <a:srgbClr val="FFFFFF"/>
        </a:lt2>
        <a:accent1>
          <a:srgbClr val="FFC8A6"/>
        </a:accent1>
        <a:accent2>
          <a:srgbClr val="9AE2ED"/>
        </a:accent2>
        <a:accent3>
          <a:srgbClr val="AAAAAA"/>
        </a:accent3>
        <a:accent4>
          <a:srgbClr val="DADADA"/>
        </a:accent4>
        <a:accent5>
          <a:srgbClr val="FFE0D0"/>
        </a:accent5>
        <a:accent6>
          <a:srgbClr val="8BCDD7"/>
        </a:accent6>
        <a:hlink>
          <a:srgbClr val="F1D9FF"/>
        </a:hlink>
        <a:folHlink>
          <a:srgbClr val="F2F1AA"/>
        </a:folHlink>
      </a:clrScheme>
      <a:clrMap bg1="dk2" tx1="lt1" bg2="dk1" tx2="lt2" accent1="accent1" accent2="accent2" accent3="accent3" accent4="accent4" accent5="accent5" accent6="accent6" hlink="hlink" folHlink="folHlink"/>
    </a:extraClrScheme>
    <a:extraClrScheme>
      <a:clrScheme name="1_Default Design 9">
        <a:dk1>
          <a:srgbClr val="000000"/>
        </a:dk1>
        <a:lt1>
          <a:srgbClr val="FFFFFF"/>
        </a:lt1>
        <a:dk2>
          <a:srgbClr val="000000"/>
        </a:dk2>
        <a:lt2>
          <a:srgbClr val="FFFFFF"/>
        </a:lt2>
        <a:accent1>
          <a:srgbClr val="91E35A"/>
        </a:accent1>
        <a:accent2>
          <a:srgbClr val="C7E052"/>
        </a:accent2>
        <a:accent3>
          <a:srgbClr val="AAAAAA"/>
        </a:accent3>
        <a:accent4>
          <a:srgbClr val="DADADA"/>
        </a:accent4>
        <a:accent5>
          <a:srgbClr val="C7EFB5"/>
        </a:accent5>
        <a:accent6>
          <a:srgbClr val="B4CB49"/>
        </a:accent6>
        <a:hlink>
          <a:srgbClr val="CFF3B7"/>
        </a:hlink>
        <a:folHlink>
          <a:srgbClr val="E9F5AF"/>
        </a:folHlink>
      </a:clrScheme>
      <a:clrMap bg1="dk2" tx1="lt1" bg2="dk1" tx2="lt2" accent1="accent1" accent2="accent2" accent3="accent3" accent4="accent4" accent5="accent5" accent6="accent6" hlink="hlink" folHlink="folHlink"/>
    </a:extraClrScheme>
    <a:extraClrScheme>
      <a:clrScheme name="1_Default Design 10">
        <a:dk1>
          <a:srgbClr val="000000"/>
        </a:dk1>
        <a:lt1>
          <a:srgbClr val="FFFFFF"/>
        </a:lt1>
        <a:dk2>
          <a:srgbClr val="000000"/>
        </a:dk2>
        <a:lt2>
          <a:srgbClr val="FFFFFF"/>
        </a:lt2>
        <a:accent1>
          <a:srgbClr val="C7E052"/>
        </a:accent1>
        <a:accent2>
          <a:srgbClr val="86D5EB"/>
        </a:accent2>
        <a:accent3>
          <a:srgbClr val="AAAAAA"/>
        </a:accent3>
        <a:accent4>
          <a:srgbClr val="DADADA"/>
        </a:accent4>
        <a:accent5>
          <a:srgbClr val="E0EDB3"/>
        </a:accent5>
        <a:accent6>
          <a:srgbClr val="79C1D5"/>
        </a:accent6>
        <a:hlink>
          <a:srgbClr val="F8EDCD"/>
        </a:hlink>
        <a:folHlink>
          <a:srgbClr val="CFF3B7"/>
        </a:folHlink>
      </a:clrScheme>
      <a:clrMap bg1="dk2" tx1="lt1" bg2="dk1" tx2="lt2" accent1="accent1" accent2="accent2" accent3="accent3" accent4="accent4" accent5="accent5" accent6="accent6" hlink="hlink" folHlink="folHlink"/>
    </a:extraClrScheme>
    <a:extraClrScheme>
      <a:clrScheme name="1_Default Design 11">
        <a:dk1>
          <a:srgbClr val="000000"/>
        </a:dk1>
        <a:lt1>
          <a:srgbClr val="FFFFFF"/>
        </a:lt1>
        <a:dk2>
          <a:srgbClr val="000000"/>
        </a:dk2>
        <a:lt2>
          <a:srgbClr val="FFFFFF"/>
        </a:lt2>
        <a:accent1>
          <a:srgbClr val="EFBDA1"/>
        </a:accent1>
        <a:accent2>
          <a:srgbClr val="B8B7F3"/>
        </a:accent2>
        <a:accent3>
          <a:srgbClr val="AAAAAA"/>
        </a:accent3>
        <a:accent4>
          <a:srgbClr val="DADADA"/>
        </a:accent4>
        <a:accent5>
          <a:srgbClr val="F6DBCD"/>
        </a:accent5>
        <a:accent6>
          <a:srgbClr val="A6A6DC"/>
        </a:accent6>
        <a:hlink>
          <a:srgbClr val="CFF3B7"/>
        </a:hlink>
        <a:folHlink>
          <a:srgbClr val="F8E5F2"/>
        </a:folHlink>
      </a:clrScheme>
      <a:clrMap bg1="dk2" tx1="lt1" bg2="dk1" tx2="lt2" accent1="accent1" accent2="accent2" accent3="accent3" accent4="accent4" accent5="accent5" accent6="accent6" hlink="hlink" folHlink="folHlink"/>
    </a:extraClrScheme>
    <a:extraClrScheme>
      <a:clrScheme name="1_Default Design 12">
        <a:dk1>
          <a:srgbClr val="000000"/>
        </a:dk1>
        <a:lt1>
          <a:srgbClr val="FFFFFF"/>
        </a:lt1>
        <a:dk2>
          <a:srgbClr val="000000"/>
        </a:dk2>
        <a:lt2>
          <a:srgbClr val="FFFFFF"/>
        </a:lt2>
        <a:accent1>
          <a:srgbClr val="F7D4D8"/>
        </a:accent1>
        <a:accent2>
          <a:srgbClr val="EBD68B"/>
        </a:accent2>
        <a:accent3>
          <a:srgbClr val="AAAAAA"/>
        </a:accent3>
        <a:accent4>
          <a:srgbClr val="DADADA"/>
        </a:accent4>
        <a:accent5>
          <a:srgbClr val="FAE6E9"/>
        </a:accent5>
        <a:accent6>
          <a:srgbClr val="D5C27D"/>
        </a:accent6>
        <a:hlink>
          <a:srgbClr val="DFF8CD"/>
        </a:hlink>
        <a:folHlink>
          <a:srgbClr val="DDDDF9"/>
        </a:folHlink>
      </a:clrScheme>
      <a:clrMap bg1="dk2" tx1="lt1" bg2="dk1" tx2="lt2" accent1="accent1" accent2="accent2" accent3="accent3" accent4="accent4" accent5="accent5" accent6="accent6" hlink="hlink" folHlink="folHlink"/>
    </a:extraClrScheme>
    <a:extraClrScheme>
      <a:clrScheme name="1_Default Design 13">
        <a:dk1>
          <a:srgbClr val="000000"/>
        </a:dk1>
        <a:lt1>
          <a:srgbClr val="FFFFFF"/>
        </a:lt1>
        <a:dk2>
          <a:srgbClr val="000000"/>
        </a:dk2>
        <a:lt2>
          <a:srgbClr val="FFFFFF"/>
        </a:lt2>
        <a:accent1>
          <a:srgbClr val="9EB5CC"/>
        </a:accent1>
        <a:accent2>
          <a:srgbClr val="8FBAE5"/>
        </a:accent2>
        <a:accent3>
          <a:srgbClr val="AAAAAA"/>
        </a:accent3>
        <a:accent4>
          <a:srgbClr val="DADADA"/>
        </a:accent4>
        <a:accent5>
          <a:srgbClr val="CCD7E2"/>
        </a:accent5>
        <a:accent6>
          <a:srgbClr val="81A8CF"/>
        </a:accent6>
        <a:hlink>
          <a:srgbClr val="E7EFF7"/>
        </a:hlink>
        <a:folHlink>
          <a:srgbClr val="D4DBE7"/>
        </a:folHlink>
      </a:clrScheme>
      <a:clrMap bg1="dk2" tx1="lt1" bg2="dk1" tx2="lt2" accent1="accent1" accent2="accent2" accent3="accent3" accent4="accent4" accent5="accent5" accent6="accent6" hlink="hlink" folHlink="folHlink"/>
    </a:extraClrScheme>
    <a:extraClrScheme>
      <a:clrScheme name="1_Default Design 14">
        <a:dk1>
          <a:srgbClr val="000000"/>
        </a:dk1>
        <a:lt1>
          <a:srgbClr val="FFFFFF"/>
        </a:lt1>
        <a:dk2>
          <a:srgbClr val="000000"/>
        </a:dk2>
        <a:lt2>
          <a:srgbClr val="FFFFFF"/>
        </a:lt2>
        <a:accent1>
          <a:srgbClr val="8BB6DF"/>
        </a:accent1>
        <a:accent2>
          <a:srgbClr val="C6BEE7"/>
        </a:accent2>
        <a:accent3>
          <a:srgbClr val="AAAAAA"/>
        </a:accent3>
        <a:accent4>
          <a:srgbClr val="DADADA"/>
        </a:accent4>
        <a:accent5>
          <a:srgbClr val="C4D7EC"/>
        </a:accent5>
        <a:accent6>
          <a:srgbClr val="B3ACD1"/>
        </a:accent6>
        <a:hlink>
          <a:srgbClr val="DBE9F0"/>
        </a:hlink>
        <a:folHlink>
          <a:srgbClr val="E2DEF2"/>
        </a:folHlink>
      </a:clrScheme>
      <a:clrMap bg1="dk2" tx1="lt1" bg2="dk1" tx2="lt2" accent1="accent1" accent2="accent2" accent3="accent3" accent4="accent4" accent5="accent5" accent6="accent6" hlink="hlink" folHlink="folHlink"/>
    </a:extraClrScheme>
    <a:extraClrScheme>
      <a:clrScheme name="1_Default Design 15">
        <a:dk1>
          <a:srgbClr val="000000"/>
        </a:dk1>
        <a:lt1>
          <a:srgbClr val="FFFFFF"/>
        </a:lt1>
        <a:dk2>
          <a:srgbClr val="000000"/>
        </a:dk2>
        <a:lt2>
          <a:srgbClr val="FFFFFF"/>
        </a:lt2>
        <a:accent1>
          <a:srgbClr val="B1D2E7"/>
        </a:accent1>
        <a:accent2>
          <a:srgbClr val="E7C4B2"/>
        </a:accent2>
        <a:accent3>
          <a:srgbClr val="AAAAAA"/>
        </a:accent3>
        <a:accent4>
          <a:srgbClr val="DADADA"/>
        </a:accent4>
        <a:accent5>
          <a:srgbClr val="D5E5F1"/>
        </a:accent5>
        <a:accent6>
          <a:srgbClr val="D1B1A1"/>
        </a:accent6>
        <a:hlink>
          <a:srgbClr val="F1EDDA"/>
        </a:hlink>
        <a:folHlink>
          <a:srgbClr val="DAE6F1"/>
        </a:folHlink>
      </a:clrScheme>
      <a:clrMap bg1="dk2" tx1="lt1" bg2="dk1" tx2="lt2" accent1="accent1" accent2="accent2" accent3="accent3" accent4="accent4" accent5="accent5" accent6="accent6" hlink="hlink" folHlink="folHlink"/>
    </a:extraClrScheme>
    <a:extraClrScheme>
      <a:clrScheme name="1_Default Design 16">
        <a:dk1>
          <a:srgbClr val="000000"/>
        </a:dk1>
        <a:lt1>
          <a:srgbClr val="FFFFFF"/>
        </a:lt1>
        <a:dk2>
          <a:srgbClr val="000000"/>
        </a:dk2>
        <a:lt2>
          <a:srgbClr val="FFFFFF"/>
        </a:lt2>
        <a:accent1>
          <a:srgbClr val="CED88D"/>
        </a:accent1>
        <a:accent2>
          <a:srgbClr val="D7BB8F"/>
        </a:accent2>
        <a:accent3>
          <a:srgbClr val="AAAAAA"/>
        </a:accent3>
        <a:accent4>
          <a:srgbClr val="DADADA"/>
        </a:accent4>
        <a:accent5>
          <a:srgbClr val="E3E9C5"/>
        </a:accent5>
        <a:accent6>
          <a:srgbClr val="C3A981"/>
        </a:accent6>
        <a:hlink>
          <a:srgbClr val="EFDCEF"/>
        </a:hlink>
        <a:folHlink>
          <a:srgbClr val="DBE6F0"/>
        </a:folHlink>
      </a:clrScheme>
      <a:clrMap bg1="dk2" tx1="lt1" bg2="dk1" tx2="lt2" accent1="accent1" accent2="accent2" accent3="accent3" accent4="accent4" accent5="accent5" accent6="accent6" hlink="hlink" folHlink="folHlink"/>
    </a:extraClrScheme>
    <a:extraClrScheme>
      <a:clrScheme name="1_Default Design 17">
        <a:dk1>
          <a:srgbClr val="000000"/>
        </a:dk1>
        <a:lt1>
          <a:srgbClr val="FFFFFF"/>
        </a:lt1>
        <a:dk2>
          <a:srgbClr val="000000"/>
        </a:dk2>
        <a:lt2>
          <a:srgbClr val="B2B2B2"/>
        </a:lt2>
        <a:accent1>
          <a:srgbClr val="FF6666"/>
        </a:accent1>
        <a:accent2>
          <a:srgbClr val="FF8585"/>
        </a:accent2>
        <a:accent3>
          <a:srgbClr val="FFFFFF"/>
        </a:accent3>
        <a:accent4>
          <a:srgbClr val="000000"/>
        </a:accent4>
        <a:accent5>
          <a:srgbClr val="FFB8B8"/>
        </a:accent5>
        <a:accent6>
          <a:srgbClr val="E77878"/>
        </a:accent6>
        <a:hlink>
          <a:srgbClr val="FFA4A4"/>
        </a:hlink>
        <a:folHlink>
          <a:srgbClr val="FFD1D1"/>
        </a:folHlink>
      </a:clrScheme>
      <a:clrMap bg1="lt1" tx1="dk1" bg2="lt2" tx2="dk2" accent1="accent1" accent2="accent2" accent3="accent3" accent4="accent4" accent5="accent5" accent6="accent6" hlink="hlink" folHlink="folHlink"/>
    </a:extraClrScheme>
    <a:extraClrScheme>
      <a:clrScheme name="1_Default Design 18">
        <a:dk1>
          <a:srgbClr val="000000"/>
        </a:dk1>
        <a:lt1>
          <a:srgbClr val="FFFFFF"/>
        </a:lt1>
        <a:dk2>
          <a:srgbClr val="000000"/>
        </a:dk2>
        <a:lt2>
          <a:srgbClr val="B2B2B2"/>
        </a:lt2>
        <a:accent1>
          <a:srgbClr val="FFA4D9"/>
        </a:accent1>
        <a:accent2>
          <a:srgbClr val="FFA66B"/>
        </a:accent2>
        <a:accent3>
          <a:srgbClr val="FFFFFF"/>
        </a:accent3>
        <a:accent4>
          <a:srgbClr val="000000"/>
        </a:accent4>
        <a:accent5>
          <a:srgbClr val="FFCFE9"/>
        </a:accent5>
        <a:accent6>
          <a:srgbClr val="E79660"/>
        </a:accent6>
        <a:hlink>
          <a:srgbClr val="FFB5B5"/>
        </a:hlink>
        <a:folHlink>
          <a:srgbClr val="FFE685"/>
        </a:folHlink>
      </a:clrScheme>
      <a:clrMap bg1="lt1" tx1="dk1" bg2="lt2" tx2="dk2" accent1="accent1" accent2="accent2" accent3="accent3" accent4="accent4" accent5="accent5" accent6="accent6" hlink="hlink" folHlink="folHlink"/>
    </a:extraClrScheme>
    <a:extraClrScheme>
      <a:clrScheme name="1_Default Design 19">
        <a:dk1>
          <a:srgbClr val="000000"/>
        </a:dk1>
        <a:lt1>
          <a:srgbClr val="FFFFFF"/>
        </a:lt1>
        <a:dk2>
          <a:srgbClr val="000000"/>
        </a:dk2>
        <a:lt2>
          <a:srgbClr val="B2B2B2"/>
        </a:lt2>
        <a:accent1>
          <a:srgbClr val="65CDF0"/>
        </a:accent1>
        <a:accent2>
          <a:srgbClr val="FF9999"/>
        </a:accent2>
        <a:accent3>
          <a:srgbClr val="FFFFFF"/>
        </a:accent3>
        <a:accent4>
          <a:srgbClr val="000000"/>
        </a:accent4>
        <a:accent5>
          <a:srgbClr val="B8E3F6"/>
        </a:accent5>
        <a:accent6>
          <a:srgbClr val="E78A8A"/>
        </a:accent6>
        <a:hlink>
          <a:srgbClr val="D6F37D"/>
        </a:hlink>
        <a:folHlink>
          <a:srgbClr val="B8D5FF"/>
        </a:folHlink>
      </a:clrScheme>
      <a:clrMap bg1="lt1" tx1="dk1" bg2="lt2" tx2="dk2" accent1="accent1" accent2="accent2" accent3="accent3" accent4="accent4" accent5="accent5" accent6="accent6" hlink="hlink" folHlink="folHlink"/>
    </a:extraClrScheme>
    <a:extraClrScheme>
      <a:clrScheme name="1_Default Design 20">
        <a:dk1>
          <a:srgbClr val="000000"/>
        </a:dk1>
        <a:lt1>
          <a:srgbClr val="FFFFFF"/>
        </a:lt1>
        <a:dk2>
          <a:srgbClr val="000000"/>
        </a:dk2>
        <a:lt2>
          <a:srgbClr val="B2B2B2"/>
        </a:lt2>
        <a:accent1>
          <a:srgbClr val="FFA3A3"/>
        </a:accent1>
        <a:accent2>
          <a:srgbClr val="FFD943"/>
        </a:accent2>
        <a:accent3>
          <a:srgbClr val="FFFFFF"/>
        </a:accent3>
        <a:accent4>
          <a:srgbClr val="000000"/>
        </a:accent4>
        <a:accent5>
          <a:srgbClr val="FFCECE"/>
        </a:accent5>
        <a:accent6>
          <a:srgbClr val="E7C43C"/>
        </a:accent6>
        <a:hlink>
          <a:srgbClr val="D2C9FF"/>
        </a:hlink>
        <a:folHlink>
          <a:srgbClr val="97ED97"/>
        </a:folHlink>
      </a:clrScheme>
      <a:clrMap bg1="lt1" tx1="dk1" bg2="lt2" tx2="dk2" accent1="accent1" accent2="accent2" accent3="accent3" accent4="accent4" accent5="accent5" accent6="accent6" hlink="hlink" folHlink="folHlink"/>
    </a:extraClrScheme>
    <a:extraClrScheme>
      <a:clrScheme name="1_Default Design 21">
        <a:dk1>
          <a:srgbClr val="000000"/>
        </a:dk1>
        <a:lt1>
          <a:srgbClr val="FFFFFF"/>
        </a:lt1>
        <a:dk2>
          <a:srgbClr val="000000"/>
        </a:dk2>
        <a:lt2>
          <a:srgbClr val="B2B2B2"/>
        </a:lt2>
        <a:accent1>
          <a:srgbClr val="F2EF3D"/>
        </a:accent1>
        <a:accent2>
          <a:srgbClr val="F2DA3D"/>
        </a:accent2>
        <a:accent3>
          <a:srgbClr val="FFFFFF"/>
        </a:accent3>
        <a:accent4>
          <a:srgbClr val="000000"/>
        </a:accent4>
        <a:accent5>
          <a:srgbClr val="F7F6AF"/>
        </a:accent5>
        <a:accent6>
          <a:srgbClr val="DBC536"/>
        </a:accent6>
        <a:hlink>
          <a:srgbClr val="EDF252"/>
        </a:hlink>
        <a:folHlink>
          <a:srgbClr val="FFEB80"/>
        </a:folHlink>
      </a:clrScheme>
      <a:clrMap bg1="lt1" tx1="dk1" bg2="lt2" tx2="dk2" accent1="accent1" accent2="accent2" accent3="accent3" accent4="accent4" accent5="accent5" accent6="accent6" hlink="hlink" folHlink="folHlink"/>
    </a:extraClrScheme>
    <a:extraClrScheme>
      <a:clrScheme name="1_Default Design 22">
        <a:dk1>
          <a:srgbClr val="000000"/>
        </a:dk1>
        <a:lt1>
          <a:srgbClr val="FFFFFF"/>
        </a:lt1>
        <a:dk2>
          <a:srgbClr val="000000"/>
        </a:dk2>
        <a:lt2>
          <a:srgbClr val="B2B2B2"/>
        </a:lt2>
        <a:accent1>
          <a:srgbClr val="FFD640"/>
        </a:accent1>
        <a:accent2>
          <a:srgbClr val="D1FA4B"/>
        </a:accent2>
        <a:accent3>
          <a:srgbClr val="FFFFFF"/>
        </a:accent3>
        <a:accent4>
          <a:srgbClr val="000000"/>
        </a:accent4>
        <a:accent5>
          <a:srgbClr val="FFE8AF"/>
        </a:accent5>
        <a:accent6>
          <a:srgbClr val="BDE343"/>
        </a:accent6>
        <a:hlink>
          <a:srgbClr val="FFFD99"/>
        </a:hlink>
        <a:folHlink>
          <a:srgbClr val="DBFFD9"/>
        </a:folHlink>
      </a:clrScheme>
      <a:clrMap bg1="lt1" tx1="dk1" bg2="lt2" tx2="dk2" accent1="accent1" accent2="accent2" accent3="accent3" accent4="accent4" accent5="accent5" accent6="accent6" hlink="hlink" folHlink="folHlink"/>
    </a:extraClrScheme>
    <a:extraClrScheme>
      <a:clrScheme name="1_Default Design 23">
        <a:dk1>
          <a:srgbClr val="000000"/>
        </a:dk1>
        <a:lt1>
          <a:srgbClr val="FFFFFF"/>
        </a:lt1>
        <a:dk2>
          <a:srgbClr val="000000"/>
        </a:dk2>
        <a:lt2>
          <a:srgbClr val="B2B2B2"/>
        </a:lt2>
        <a:accent1>
          <a:srgbClr val="FFCCEC"/>
        </a:accent1>
        <a:accent2>
          <a:srgbClr val="F2EF16"/>
        </a:accent2>
        <a:accent3>
          <a:srgbClr val="FFFFFF"/>
        </a:accent3>
        <a:accent4>
          <a:srgbClr val="000000"/>
        </a:accent4>
        <a:accent5>
          <a:srgbClr val="FFE2F4"/>
        </a:accent5>
        <a:accent6>
          <a:srgbClr val="DBD913"/>
        </a:accent6>
        <a:hlink>
          <a:srgbClr val="FFDDD1"/>
        </a:hlink>
        <a:folHlink>
          <a:srgbClr val="D2CCFF"/>
        </a:folHlink>
      </a:clrScheme>
      <a:clrMap bg1="lt1" tx1="dk1" bg2="lt2" tx2="dk2" accent1="accent1" accent2="accent2" accent3="accent3" accent4="accent4" accent5="accent5" accent6="accent6" hlink="hlink" folHlink="folHlink"/>
    </a:extraClrScheme>
    <a:extraClrScheme>
      <a:clrScheme name="1_Default Design 24">
        <a:dk1>
          <a:srgbClr val="000000"/>
        </a:dk1>
        <a:lt1>
          <a:srgbClr val="FFFFFF"/>
        </a:lt1>
        <a:dk2>
          <a:srgbClr val="000000"/>
        </a:dk2>
        <a:lt2>
          <a:srgbClr val="B2B2B2"/>
        </a:lt2>
        <a:accent1>
          <a:srgbClr val="FFC8A6"/>
        </a:accent1>
        <a:accent2>
          <a:srgbClr val="9AE2ED"/>
        </a:accent2>
        <a:accent3>
          <a:srgbClr val="FFFFFF"/>
        </a:accent3>
        <a:accent4>
          <a:srgbClr val="000000"/>
        </a:accent4>
        <a:accent5>
          <a:srgbClr val="FFE0D0"/>
        </a:accent5>
        <a:accent6>
          <a:srgbClr val="8BCDD7"/>
        </a:accent6>
        <a:hlink>
          <a:srgbClr val="F1D9FF"/>
        </a:hlink>
        <a:folHlink>
          <a:srgbClr val="F2F1AA"/>
        </a:folHlink>
      </a:clrScheme>
      <a:clrMap bg1="lt1" tx1="dk1" bg2="lt2" tx2="dk2" accent1="accent1" accent2="accent2" accent3="accent3" accent4="accent4" accent5="accent5" accent6="accent6" hlink="hlink" folHlink="folHlink"/>
    </a:extraClrScheme>
    <a:extraClrScheme>
      <a:clrScheme name="1_Default Design 25">
        <a:dk1>
          <a:srgbClr val="000000"/>
        </a:dk1>
        <a:lt1>
          <a:srgbClr val="FFFFFF"/>
        </a:lt1>
        <a:dk2>
          <a:srgbClr val="000000"/>
        </a:dk2>
        <a:lt2>
          <a:srgbClr val="B2B2B2"/>
        </a:lt2>
        <a:accent1>
          <a:srgbClr val="91E35A"/>
        </a:accent1>
        <a:accent2>
          <a:srgbClr val="C7E052"/>
        </a:accent2>
        <a:accent3>
          <a:srgbClr val="FFFFFF"/>
        </a:accent3>
        <a:accent4>
          <a:srgbClr val="000000"/>
        </a:accent4>
        <a:accent5>
          <a:srgbClr val="C7EFB5"/>
        </a:accent5>
        <a:accent6>
          <a:srgbClr val="B4CB49"/>
        </a:accent6>
        <a:hlink>
          <a:srgbClr val="CFF3B7"/>
        </a:hlink>
        <a:folHlink>
          <a:srgbClr val="E9F5AF"/>
        </a:folHlink>
      </a:clrScheme>
      <a:clrMap bg1="lt1" tx1="dk1" bg2="lt2" tx2="dk2" accent1="accent1" accent2="accent2" accent3="accent3" accent4="accent4" accent5="accent5" accent6="accent6" hlink="hlink" folHlink="folHlink"/>
    </a:extraClrScheme>
    <a:extraClrScheme>
      <a:clrScheme name="1_Default Design 26">
        <a:dk1>
          <a:srgbClr val="000000"/>
        </a:dk1>
        <a:lt1>
          <a:srgbClr val="FFFFFF"/>
        </a:lt1>
        <a:dk2>
          <a:srgbClr val="000000"/>
        </a:dk2>
        <a:lt2>
          <a:srgbClr val="B2B2B2"/>
        </a:lt2>
        <a:accent1>
          <a:srgbClr val="C7E052"/>
        </a:accent1>
        <a:accent2>
          <a:srgbClr val="86D5EB"/>
        </a:accent2>
        <a:accent3>
          <a:srgbClr val="FFFFFF"/>
        </a:accent3>
        <a:accent4>
          <a:srgbClr val="000000"/>
        </a:accent4>
        <a:accent5>
          <a:srgbClr val="E0EDB3"/>
        </a:accent5>
        <a:accent6>
          <a:srgbClr val="79C1D5"/>
        </a:accent6>
        <a:hlink>
          <a:srgbClr val="F8EDCD"/>
        </a:hlink>
        <a:folHlink>
          <a:srgbClr val="CFF3B7"/>
        </a:folHlink>
      </a:clrScheme>
      <a:clrMap bg1="lt1" tx1="dk1" bg2="lt2" tx2="dk2" accent1="accent1" accent2="accent2" accent3="accent3" accent4="accent4" accent5="accent5" accent6="accent6" hlink="hlink" folHlink="folHlink"/>
    </a:extraClrScheme>
    <a:extraClrScheme>
      <a:clrScheme name="1_Default Design 27">
        <a:dk1>
          <a:srgbClr val="000000"/>
        </a:dk1>
        <a:lt1>
          <a:srgbClr val="FFFFFF"/>
        </a:lt1>
        <a:dk2>
          <a:srgbClr val="000000"/>
        </a:dk2>
        <a:lt2>
          <a:srgbClr val="B2B2B2"/>
        </a:lt2>
        <a:accent1>
          <a:srgbClr val="EFBDA1"/>
        </a:accent1>
        <a:accent2>
          <a:srgbClr val="B8B7F3"/>
        </a:accent2>
        <a:accent3>
          <a:srgbClr val="FFFFFF"/>
        </a:accent3>
        <a:accent4>
          <a:srgbClr val="000000"/>
        </a:accent4>
        <a:accent5>
          <a:srgbClr val="F6DBCD"/>
        </a:accent5>
        <a:accent6>
          <a:srgbClr val="A6A6DC"/>
        </a:accent6>
        <a:hlink>
          <a:srgbClr val="CFF3B7"/>
        </a:hlink>
        <a:folHlink>
          <a:srgbClr val="F8E5F2"/>
        </a:folHlink>
      </a:clrScheme>
      <a:clrMap bg1="lt1" tx1="dk1" bg2="lt2" tx2="dk2" accent1="accent1" accent2="accent2" accent3="accent3" accent4="accent4" accent5="accent5" accent6="accent6" hlink="hlink" folHlink="folHlink"/>
    </a:extraClrScheme>
    <a:extraClrScheme>
      <a:clrScheme name="1_Default Design 28">
        <a:dk1>
          <a:srgbClr val="000000"/>
        </a:dk1>
        <a:lt1>
          <a:srgbClr val="FFFFFF"/>
        </a:lt1>
        <a:dk2>
          <a:srgbClr val="000000"/>
        </a:dk2>
        <a:lt2>
          <a:srgbClr val="B2B2B2"/>
        </a:lt2>
        <a:accent1>
          <a:srgbClr val="F7D4D8"/>
        </a:accent1>
        <a:accent2>
          <a:srgbClr val="EBD68B"/>
        </a:accent2>
        <a:accent3>
          <a:srgbClr val="FFFFFF"/>
        </a:accent3>
        <a:accent4>
          <a:srgbClr val="000000"/>
        </a:accent4>
        <a:accent5>
          <a:srgbClr val="FAE6E9"/>
        </a:accent5>
        <a:accent6>
          <a:srgbClr val="D5C27D"/>
        </a:accent6>
        <a:hlink>
          <a:srgbClr val="DFF8CD"/>
        </a:hlink>
        <a:folHlink>
          <a:srgbClr val="DDDDF9"/>
        </a:folHlink>
      </a:clrScheme>
      <a:clrMap bg1="lt1" tx1="dk1" bg2="lt2" tx2="dk2" accent1="accent1" accent2="accent2" accent3="accent3" accent4="accent4" accent5="accent5" accent6="accent6" hlink="hlink" folHlink="folHlink"/>
    </a:extraClrScheme>
    <a:extraClrScheme>
      <a:clrScheme name="1_Default Design 29">
        <a:dk1>
          <a:srgbClr val="000000"/>
        </a:dk1>
        <a:lt1>
          <a:srgbClr val="FFFFFF"/>
        </a:lt1>
        <a:dk2>
          <a:srgbClr val="000000"/>
        </a:dk2>
        <a:lt2>
          <a:srgbClr val="B2B2B2"/>
        </a:lt2>
        <a:accent1>
          <a:srgbClr val="9EB5CC"/>
        </a:accent1>
        <a:accent2>
          <a:srgbClr val="8FBAE5"/>
        </a:accent2>
        <a:accent3>
          <a:srgbClr val="FFFFFF"/>
        </a:accent3>
        <a:accent4>
          <a:srgbClr val="000000"/>
        </a:accent4>
        <a:accent5>
          <a:srgbClr val="CCD7E2"/>
        </a:accent5>
        <a:accent6>
          <a:srgbClr val="81A8CF"/>
        </a:accent6>
        <a:hlink>
          <a:srgbClr val="E7EFF7"/>
        </a:hlink>
        <a:folHlink>
          <a:srgbClr val="D4DBE7"/>
        </a:folHlink>
      </a:clrScheme>
      <a:clrMap bg1="lt1" tx1="dk1" bg2="lt2" tx2="dk2" accent1="accent1" accent2="accent2" accent3="accent3" accent4="accent4" accent5="accent5" accent6="accent6" hlink="hlink" folHlink="folHlink"/>
    </a:extraClrScheme>
    <a:extraClrScheme>
      <a:clrScheme name="1_Default Design 30">
        <a:dk1>
          <a:srgbClr val="000000"/>
        </a:dk1>
        <a:lt1>
          <a:srgbClr val="FFFFFF"/>
        </a:lt1>
        <a:dk2>
          <a:srgbClr val="000000"/>
        </a:dk2>
        <a:lt2>
          <a:srgbClr val="B2B2B2"/>
        </a:lt2>
        <a:accent1>
          <a:srgbClr val="8BB6DF"/>
        </a:accent1>
        <a:accent2>
          <a:srgbClr val="C6BEE7"/>
        </a:accent2>
        <a:accent3>
          <a:srgbClr val="FFFFFF"/>
        </a:accent3>
        <a:accent4>
          <a:srgbClr val="000000"/>
        </a:accent4>
        <a:accent5>
          <a:srgbClr val="C4D7EC"/>
        </a:accent5>
        <a:accent6>
          <a:srgbClr val="B3ACD1"/>
        </a:accent6>
        <a:hlink>
          <a:srgbClr val="DBE9F0"/>
        </a:hlink>
        <a:folHlink>
          <a:srgbClr val="E2DEF2"/>
        </a:folHlink>
      </a:clrScheme>
      <a:clrMap bg1="lt1" tx1="dk1" bg2="lt2" tx2="dk2" accent1="accent1" accent2="accent2" accent3="accent3" accent4="accent4" accent5="accent5" accent6="accent6" hlink="hlink" folHlink="folHlink"/>
    </a:extraClrScheme>
    <a:extraClrScheme>
      <a:clrScheme name="1_Default Design 31">
        <a:dk1>
          <a:srgbClr val="000000"/>
        </a:dk1>
        <a:lt1>
          <a:srgbClr val="FFFFFF"/>
        </a:lt1>
        <a:dk2>
          <a:srgbClr val="000000"/>
        </a:dk2>
        <a:lt2>
          <a:srgbClr val="B2B2B2"/>
        </a:lt2>
        <a:accent1>
          <a:srgbClr val="B1D2E7"/>
        </a:accent1>
        <a:accent2>
          <a:srgbClr val="E7C4B2"/>
        </a:accent2>
        <a:accent3>
          <a:srgbClr val="FFFFFF"/>
        </a:accent3>
        <a:accent4>
          <a:srgbClr val="000000"/>
        </a:accent4>
        <a:accent5>
          <a:srgbClr val="D5E5F1"/>
        </a:accent5>
        <a:accent6>
          <a:srgbClr val="D1B1A1"/>
        </a:accent6>
        <a:hlink>
          <a:srgbClr val="F1EDDA"/>
        </a:hlink>
        <a:folHlink>
          <a:srgbClr val="DAE6F1"/>
        </a:folHlink>
      </a:clrScheme>
      <a:clrMap bg1="lt1" tx1="dk1" bg2="lt2" tx2="dk2" accent1="accent1" accent2="accent2" accent3="accent3" accent4="accent4" accent5="accent5" accent6="accent6" hlink="hlink" folHlink="folHlink"/>
    </a:extraClrScheme>
    <a:extraClrScheme>
      <a:clrScheme name="1_Default Design 32">
        <a:dk1>
          <a:srgbClr val="000000"/>
        </a:dk1>
        <a:lt1>
          <a:srgbClr val="FFFFFF"/>
        </a:lt1>
        <a:dk2>
          <a:srgbClr val="000000"/>
        </a:dk2>
        <a:lt2>
          <a:srgbClr val="B2B2B2"/>
        </a:lt2>
        <a:accent1>
          <a:srgbClr val="CED88D"/>
        </a:accent1>
        <a:accent2>
          <a:srgbClr val="D7BB8F"/>
        </a:accent2>
        <a:accent3>
          <a:srgbClr val="FFFFFF"/>
        </a:accent3>
        <a:accent4>
          <a:srgbClr val="000000"/>
        </a:accent4>
        <a:accent5>
          <a:srgbClr val="E3E9C5"/>
        </a:accent5>
        <a:accent6>
          <a:srgbClr val="C3A981"/>
        </a:accent6>
        <a:hlink>
          <a:srgbClr val="EFDCEF"/>
        </a:hlink>
        <a:folHlink>
          <a:srgbClr val="DBE6F0"/>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2_Custom Design">
  <a:themeElements>
    <a:clrScheme name="Custom Design 14">
      <a:dk1>
        <a:srgbClr val="000000"/>
      </a:dk1>
      <a:lt1>
        <a:srgbClr val="CCCCCC"/>
      </a:lt1>
      <a:dk2>
        <a:srgbClr val="000000"/>
      </a:dk2>
      <a:lt2>
        <a:srgbClr val="666666"/>
      </a:lt2>
      <a:accent1>
        <a:srgbClr val="1F5499"/>
      </a:accent1>
      <a:accent2>
        <a:srgbClr val="1D8019"/>
      </a:accent2>
      <a:accent3>
        <a:srgbClr val="E2E2E2"/>
      </a:accent3>
      <a:accent4>
        <a:srgbClr val="000000"/>
      </a:accent4>
      <a:accent5>
        <a:srgbClr val="ABB3CA"/>
      </a:accent5>
      <a:accent6>
        <a:srgbClr val="197316"/>
      </a:accent6>
      <a:hlink>
        <a:srgbClr val="218BA3"/>
      </a:hlink>
      <a:folHlink>
        <a:srgbClr val="574C99"/>
      </a:folHlink>
    </a:clrScheme>
    <a:fontScheme name="Custom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CCCCCC"/>
        </a:lt1>
        <a:dk2>
          <a:srgbClr val="000000"/>
        </a:dk2>
        <a:lt2>
          <a:srgbClr val="666666"/>
        </a:lt2>
        <a:accent1>
          <a:srgbClr val="E03F3F"/>
        </a:accent1>
        <a:accent2>
          <a:srgbClr val="A31A1A"/>
        </a:accent2>
        <a:accent3>
          <a:srgbClr val="E2E2E2"/>
        </a:accent3>
        <a:accent4>
          <a:srgbClr val="000000"/>
        </a:accent4>
        <a:accent5>
          <a:srgbClr val="EDAFAF"/>
        </a:accent5>
        <a:accent6>
          <a:srgbClr val="931616"/>
        </a:accent6>
        <a:hlink>
          <a:srgbClr val="661010"/>
        </a:hlink>
        <a:folHlink>
          <a:srgbClr val="854242"/>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CCCCCC"/>
        </a:lt1>
        <a:dk2>
          <a:srgbClr val="000000"/>
        </a:dk2>
        <a:lt2>
          <a:srgbClr val="666666"/>
        </a:lt2>
        <a:accent1>
          <a:srgbClr val="803962"/>
        </a:accent1>
        <a:accent2>
          <a:srgbClr val="804A26"/>
        </a:accent2>
        <a:accent3>
          <a:srgbClr val="E2E2E2"/>
        </a:accent3>
        <a:accent4>
          <a:srgbClr val="000000"/>
        </a:accent4>
        <a:accent5>
          <a:srgbClr val="C0AEB7"/>
        </a:accent5>
        <a:accent6>
          <a:srgbClr val="734221"/>
        </a:accent6>
        <a:hlink>
          <a:srgbClr val="803939"/>
        </a:hlink>
        <a:folHlink>
          <a:srgbClr val="6E5D22"/>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CCCCCC"/>
        </a:lt1>
        <a:dk2>
          <a:srgbClr val="000000"/>
        </a:dk2>
        <a:lt2>
          <a:srgbClr val="666666"/>
        </a:lt2>
        <a:accent1>
          <a:srgbClr val="335966"/>
        </a:accent1>
        <a:accent2>
          <a:srgbClr val="803939"/>
        </a:accent2>
        <a:accent3>
          <a:srgbClr val="E2E2E2"/>
        </a:accent3>
        <a:accent4>
          <a:srgbClr val="000000"/>
        </a:accent4>
        <a:accent5>
          <a:srgbClr val="ADB5B8"/>
        </a:accent5>
        <a:accent6>
          <a:srgbClr val="733333"/>
        </a:accent6>
        <a:hlink>
          <a:srgbClr val="526614"/>
        </a:hlink>
        <a:folHlink>
          <a:srgbClr val="553366"/>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CCCCCC"/>
        </a:lt1>
        <a:dk2>
          <a:srgbClr val="000000"/>
        </a:dk2>
        <a:lt2>
          <a:srgbClr val="666666"/>
        </a:lt2>
        <a:accent1>
          <a:srgbClr val="803939"/>
        </a:accent1>
        <a:accent2>
          <a:srgbClr val="736017"/>
        </a:accent2>
        <a:accent3>
          <a:srgbClr val="E2E2E2"/>
        </a:accent3>
        <a:accent4>
          <a:srgbClr val="000000"/>
        </a:accent4>
        <a:accent5>
          <a:srgbClr val="C0AEAE"/>
        </a:accent5>
        <a:accent6>
          <a:srgbClr val="685614"/>
        </a:accent6>
        <a:hlink>
          <a:srgbClr val="4A4080"/>
        </a:hlink>
        <a:folHlink>
          <a:srgbClr val="146614"/>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CCCCCC"/>
        </a:lt1>
        <a:dk2>
          <a:srgbClr val="000000"/>
        </a:dk2>
        <a:lt2>
          <a:srgbClr val="666666"/>
        </a:lt2>
        <a:accent1>
          <a:srgbClr val="ECEC00"/>
        </a:accent1>
        <a:accent2>
          <a:srgbClr val="E6CB00"/>
        </a:accent2>
        <a:accent3>
          <a:srgbClr val="E2E2E2"/>
        </a:accent3>
        <a:accent4>
          <a:srgbClr val="000000"/>
        </a:accent4>
        <a:accent5>
          <a:srgbClr val="F4F4AA"/>
        </a:accent5>
        <a:accent6>
          <a:srgbClr val="D0B800"/>
        </a:accent6>
        <a:hlink>
          <a:srgbClr val="837D00"/>
        </a:hlink>
        <a:folHlink>
          <a:srgbClr val="A39000"/>
        </a:folHlink>
      </a:clrScheme>
      <a:clrMap bg1="lt1" tx1="dk1" bg2="lt2" tx2="dk2" accent1="accent1" accent2="accent2" accent3="accent3" accent4="accent4" accent5="accent5" accent6="accent6" hlink="hlink" folHlink="folHlink"/>
    </a:extraClrScheme>
    <a:extraClrScheme>
      <a:clrScheme name="Custom Design 6">
        <a:dk1>
          <a:srgbClr val="000000"/>
        </a:dk1>
        <a:lt1>
          <a:srgbClr val="CCCCCC"/>
        </a:lt1>
        <a:dk2>
          <a:srgbClr val="000000"/>
        </a:dk2>
        <a:lt2>
          <a:srgbClr val="666666"/>
        </a:lt2>
        <a:accent1>
          <a:srgbClr val="806919"/>
        </a:accent1>
        <a:accent2>
          <a:srgbClr val="688019"/>
        </a:accent2>
        <a:accent3>
          <a:srgbClr val="E2E2E2"/>
        </a:accent3>
        <a:accent4>
          <a:srgbClr val="000000"/>
        </a:accent4>
        <a:accent5>
          <a:srgbClr val="C0B9AB"/>
        </a:accent5>
        <a:accent6>
          <a:srgbClr val="5E7316"/>
        </a:accent6>
        <a:hlink>
          <a:srgbClr val="15616B"/>
        </a:hlink>
        <a:folHlink>
          <a:srgbClr val="807E19"/>
        </a:folHlink>
      </a:clrScheme>
      <a:clrMap bg1="lt1" tx1="dk1" bg2="lt2" tx2="dk2" accent1="accent1" accent2="accent2" accent3="accent3" accent4="accent4" accent5="accent5" accent6="accent6" hlink="hlink" folHlink="folHlink"/>
    </a:extraClrScheme>
    <a:extraClrScheme>
      <a:clrScheme name="Custom Design 7">
        <a:dk1>
          <a:srgbClr val="000000"/>
        </a:dk1>
        <a:lt1>
          <a:srgbClr val="CCCCCC"/>
        </a:lt1>
        <a:dk2>
          <a:srgbClr val="000000"/>
        </a:dk2>
        <a:lt2>
          <a:srgbClr val="666666"/>
        </a:lt2>
        <a:accent1>
          <a:srgbClr val="803966"/>
        </a:accent1>
        <a:accent2>
          <a:srgbClr val="666514"/>
        </a:accent2>
        <a:accent3>
          <a:srgbClr val="E2E2E2"/>
        </a:accent3>
        <a:accent4>
          <a:srgbClr val="000000"/>
        </a:accent4>
        <a:accent5>
          <a:srgbClr val="C0AEB8"/>
        </a:accent5>
        <a:accent6>
          <a:srgbClr val="5C5B11"/>
        </a:accent6>
        <a:hlink>
          <a:srgbClr val="804733"/>
        </a:hlink>
        <a:folHlink>
          <a:srgbClr val="342E66"/>
        </a:folHlink>
      </a:clrScheme>
      <a:clrMap bg1="lt1" tx1="dk1" bg2="lt2" tx2="dk2" accent1="accent1" accent2="accent2" accent3="accent3" accent4="accent4" accent5="accent5" accent6="accent6" hlink="hlink" folHlink="folHlink"/>
    </a:extraClrScheme>
    <a:extraClrScheme>
      <a:clrScheme name="Custom Design 8">
        <a:dk1>
          <a:srgbClr val="000000"/>
        </a:dk1>
        <a:lt1>
          <a:srgbClr val="CCCCCC"/>
        </a:lt1>
        <a:dk2>
          <a:srgbClr val="000000"/>
        </a:dk2>
        <a:lt2>
          <a:srgbClr val="666666"/>
        </a:lt2>
        <a:accent1>
          <a:srgbClr val="804119"/>
        </a:accent1>
        <a:accent2>
          <a:srgbClr val="197280"/>
        </a:accent2>
        <a:accent3>
          <a:srgbClr val="E2E2E2"/>
        </a:accent3>
        <a:accent4>
          <a:srgbClr val="000000"/>
        </a:accent4>
        <a:accent5>
          <a:srgbClr val="C0B0AB"/>
        </a:accent5>
        <a:accent6>
          <a:srgbClr val="166773"/>
        </a:accent6>
        <a:hlink>
          <a:srgbClr val="5C3D70"/>
        </a:hlink>
        <a:folHlink>
          <a:srgbClr val="5E5C13"/>
        </a:folHlink>
      </a:clrScheme>
      <a:clrMap bg1="lt1" tx1="dk1" bg2="lt2" tx2="dk2" accent1="accent1" accent2="accent2" accent3="accent3" accent4="accent4" accent5="accent5" accent6="accent6" hlink="hlink" folHlink="folHlink"/>
    </a:extraClrScheme>
    <a:extraClrScheme>
      <a:clrScheme name="Custom Design 9">
        <a:dk1>
          <a:srgbClr val="000000"/>
        </a:dk1>
        <a:lt1>
          <a:srgbClr val="CCCCCC"/>
        </a:lt1>
        <a:dk2>
          <a:srgbClr val="000000"/>
        </a:dk2>
        <a:lt2>
          <a:srgbClr val="666666"/>
        </a:lt2>
        <a:accent1>
          <a:srgbClr val="4EC100"/>
        </a:accent1>
        <a:accent2>
          <a:srgbClr val="358400"/>
        </a:accent2>
        <a:accent3>
          <a:srgbClr val="E2E2E2"/>
        </a:accent3>
        <a:accent4>
          <a:srgbClr val="000000"/>
        </a:accent4>
        <a:accent5>
          <a:srgbClr val="B2DDAA"/>
        </a:accent5>
        <a:accent6>
          <a:srgbClr val="2F7700"/>
        </a:accent6>
        <a:hlink>
          <a:srgbClr val="296500"/>
        </a:hlink>
        <a:folHlink>
          <a:srgbClr val="466530"/>
        </a:folHlink>
      </a:clrScheme>
      <a:clrMap bg1="lt1" tx1="dk1" bg2="lt2" tx2="dk2" accent1="accent1" accent2="accent2" accent3="accent3" accent4="accent4" accent5="accent5" accent6="accent6" hlink="hlink" folHlink="folHlink"/>
    </a:extraClrScheme>
    <a:extraClrScheme>
      <a:clrScheme name="Custom Design 10">
        <a:dk1>
          <a:srgbClr val="000000"/>
        </a:dk1>
        <a:lt1>
          <a:srgbClr val="CCCCCC"/>
        </a:lt1>
        <a:dk2>
          <a:srgbClr val="000000"/>
        </a:dk2>
        <a:lt2>
          <a:srgbClr val="666666"/>
        </a:lt2>
        <a:accent1>
          <a:srgbClr val="586614"/>
        </a:accent1>
        <a:accent2>
          <a:srgbClr val="295966"/>
        </a:accent2>
        <a:accent3>
          <a:srgbClr val="E2E2E2"/>
        </a:accent3>
        <a:accent4>
          <a:srgbClr val="000000"/>
        </a:accent4>
        <a:accent5>
          <a:srgbClr val="B4B8AA"/>
        </a:accent5>
        <a:accent6>
          <a:srgbClr val="24505C"/>
        </a:accent6>
        <a:hlink>
          <a:srgbClr val="735F22"/>
        </a:hlink>
        <a:folHlink>
          <a:srgbClr val="3A7317"/>
        </a:folHlink>
      </a:clrScheme>
      <a:clrMap bg1="lt1" tx1="dk1" bg2="lt2" tx2="dk2" accent1="accent1" accent2="accent2" accent3="accent3" accent4="accent4" accent5="accent5" accent6="accent6" hlink="hlink" folHlink="folHlink"/>
    </a:extraClrScheme>
    <a:extraClrScheme>
      <a:clrScheme name="Custom Design 11">
        <a:dk1>
          <a:srgbClr val="000000"/>
        </a:dk1>
        <a:lt1>
          <a:srgbClr val="CCCCCC"/>
        </a:lt1>
        <a:dk2>
          <a:srgbClr val="000000"/>
        </a:dk2>
        <a:lt2>
          <a:srgbClr val="666666"/>
        </a:lt2>
        <a:accent1>
          <a:srgbClr val="80406B"/>
        </a:accent1>
        <a:accent2>
          <a:srgbClr val="804E33"/>
        </a:accent2>
        <a:accent3>
          <a:srgbClr val="E2E2E2"/>
        </a:accent3>
        <a:accent4>
          <a:srgbClr val="000000"/>
        </a:accent4>
        <a:accent5>
          <a:srgbClr val="C0AFBA"/>
        </a:accent5>
        <a:accent6>
          <a:srgbClr val="73462D"/>
        </a:accent6>
        <a:hlink>
          <a:srgbClr val="356614"/>
        </a:hlink>
        <a:folHlink>
          <a:srgbClr val="3A3973"/>
        </a:folHlink>
      </a:clrScheme>
      <a:clrMap bg1="lt1" tx1="dk1" bg2="lt2" tx2="dk2" accent1="accent1" accent2="accent2" accent3="accent3" accent4="accent4" accent5="accent5" accent6="accent6" hlink="hlink" folHlink="folHlink"/>
    </a:extraClrScheme>
    <a:extraClrScheme>
      <a:clrScheme name="Custom Design 12">
        <a:dk1>
          <a:srgbClr val="000000"/>
        </a:dk1>
        <a:lt1>
          <a:srgbClr val="CCCCCC"/>
        </a:lt1>
        <a:dk2>
          <a:srgbClr val="000000"/>
        </a:dk2>
        <a:lt2>
          <a:srgbClr val="666666"/>
        </a:lt2>
        <a:accent1>
          <a:srgbClr val="8C3F48"/>
        </a:accent1>
        <a:accent2>
          <a:srgbClr val="3D7317"/>
        </a:accent2>
        <a:accent3>
          <a:srgbClr val="E2E2E2"/>
        </a:accent3>
        <a:accent4>
          <a:srgbClr val="000000"/>
        </a:accent4>
        <a:accent5>
          <a:srgbClr val="C5AFB1"/>
        </a:accent5>
        <a:accent6>
          <a:srgbClr val="366814"/>
        </a:accent6>
        <a:hlink>
          <a:srgbClr val="404080"/>
        </a:hlink>
        <a:folHlink>
          <a:srgbClr val="736328"/>
        </a:folHlink>
      </a:clrScheme>
      <a:clrMap bg1="lt1" tx1="dk1" bg2="lt2" tx2="dk2" accent1="accent1" accent2="accent2" accent3="accent3" accent4="accent4" accent5="accent5" accent6="accent6" hlink="hlink" folHlink="folHlink"/>
    </a:extraClrScheme>
    <a:extraClrScheme>
      <a:clrScheme name="Custom Design 13">
        <a:dk1>
          <a:srgbClr val="000000"/>
        </a:dk1>
        <a:lt1>
          <a:srgbClr val="CCCCCC"/>
        </a:lt1>
        <a:dk2>
          <a:srgbClr val="000000"/>
        </a:dk2>
        <a:lt2>
          <a:srgbClr val="666666"/>
        </a:lt2>
        <a:accent1>
          <a:srgbClr val="00A5C9"/>
        </a:accent1>
        <a:accent2>
          <a:srgbClr val="427D89"/>
        </a:accent2>
        <a:accent3>
          <a:srgbClr val="E2E2E2"/>
        </a:accent3>
        <a:accent4>
          <a:srgbClr val="000000"/>
        </a:accent4>
        <a:accent5>
          <a:srgbClr val="AACFE1"/>
        </a:accent5>
        <a:accent6>
          <a:srgbClr val="3B717C"/>
        </a:accent6>
        <a:hlink>
          <a:srgbClr val="006880"/>
        </a:hlink>
        <a:folHlink>
          <a:srgbClr val="005161"/>
        </a:folHlink>
      </a:clrScheme>
      <a:clrMap bg1="lt1" tx1="dk1" bg2="lt2" tx2="dk2" accent1="accent1" accent2="accent2" accent3="accent3" accent4="accent4" accent5="accent5" accent6="accent6" hlink="hlink" folHlink="folHlink"/>
    </a:extraClrScheme>
    <a:extraClrScheme>
      <a:clrScheme name="Custom Design 14">
        <a:dk1>
          <a:srgbClr val="000000"/>
        </a:dk1>
        <a:lt1>
          <a:srgbClr val="CCCCCC"/>
        </a:lt1>
        <a:dk2>
          <a:srgbClr val="000000"/>
        </a:dk2>
        <a:lt2>
          <a:srgbClr val="666666"/>
        </a:lt2>
        <a:accent1>
          <a:srgbClr val="1F5499"/>
        </a:accent1>
        <a:accent2>
          <a:srgbClr val="1D8019"/>
        </a:accent2>
        <a:accent3>
          <a:srgbClr val="E2E2E2"/>
        </a:accent3>
        <a:accent4>
          <a:srgbClr val="000000"/>
        </a:accent4>
        <a:accent5>
          <a:srgbClr val="ABB3CA"/>
        </a:accent5>
        <a:accent6>
          <a:srgbClr val="197316"/>
        </a:accent6>
        <a:hlink>
          <a:srgbClr val="218BA3"/>
        </a:hlink>
        <a:folHlink>
          <a:srgbClr val="574C99"/>
        </a:folHlink>
      </a:clrScheme>
      <a:clrMap bg1="lt1" tx1="dk1" bg2="lt2" tx2="dk2" accent1="accent1" accent2="accent2" accent3="accent3" accent4="accent4" accent5="accent5" accent6="accent6" hlink="hlink" folHlink="folHlink"/>
    </a:extraClrScheme>
    <a:extraClrScheme>
      <a:clrScheme name="Custom Design 15">
        <a:dk1>
          <a:srgbClr val="000000"/>
        </a:dk1>
        <a:lt1>
          <a:srgbClr val="CCCCCC"/>
        </a:lt1>
        <a:dk2>
          <a:srgbClr val="000000"/>
        </a:dk2>
        <a:lt2>
          <a:srgbClr val="666666"/>
        </a:lt2>
        <a:accent1>
          <a:srgbClr val="80393B"/>
        </a:accent1>
        <a:accent2>
          <a:srgbClr val="196D80"/>
        </a:accent2>
        <a:accent3>
          <a:srgbClr val="E2E2E2"/>
        </a:accent3>
        <a:accent4>
          <a:srgbClr val="000000"/>
        </a:accent4>
        <a:accent5>
          <a:srgbClr val="C0AEAF"/>
        </a:accent5>
        <a:accent6>
          <a:srgbClr val="166273"/>
        </a:accent6>
        <a:hlink>
          <a:srgbClr val="805519"/>
        </a:hlink>
        <a:folHlink>
          <a:srgbClr val="803965"/>
        </a:folHlink>
      </a:clrScheme>
      <a:clrMap bg1="lt1" tx1="dk1" bg2="lt2" tx2="dk2" accent1="accent1" accent2="accent2" accent3="accent3" accent4="accent4" accent5="accent5" accent6="accent6" hlink="hlink" folHlink="folHlink"/>
    </a:extraClrScheme>
    <a:extraClrScheme>
      <a:clrScheme name="Custom Design 16">
        <a:dk1>
          <a:srgbClr val="000000"/>
        </a:dk1>
        <a:lt1>
          <a:srgbClr val="CCCCCC"/>
        </a:lt1>
        <a:dk2>
          <a:srgbClr val="000000"/>
        </a:dk2>
        <a:lt2>
          <a:srgbClr val="666666"/>
        </a:lt2>
        <a:accent1>
          <a:srgbClr val="666514"/>
        </a:accent1>
        <a:accent2>
          <a:srgbClr val="145766"/>
        </a:accent2>
        <a:accent3>
          <a:srgbClr val="E2E2E2"/>
        </a:accent3>
        <a:accent4>
          <a:srgbClr val="000000"/>
        </a:accent4>
        <a:accent5>
          <a:srgbClr val="B8B8AA"/>
        </a:accent5>
        <a:accent6>
          <a:srgbClr val="114E5C"/>
        </a:accent6>
        <a:hlink>
          <a:srgbClr val="664029"/>
        </a:hlink>
        <a:folHlink>
          <a:srgbClr val="5C3473"/>
        </a:folHlink>
      </a:clrScheme>
      <a:clrMap bg1="lt1" tx1="dk1" bg2="lt2" tx2="dk2" accent1="accent1" accent2="accent2" accent3="accent3" accent4="accent4" accent5="accent5" accent6="accent6" hlink="hlink" folHlink="folHlink"/>
    </a:extraClrScheme>
    <a:extraClrScheme>
      <a:clrScheme name="Custom Design 17">
        <a:dk1>
          <a:srgbClr val="000000"/>
        </a:dk1>
        <a:lt1>
          <a:srgbClr val="FFFFFF"/>
        </a:lt1>
        <a:dk2>
          <a:srgbClr val="000000"/>
        </a:dk2>
        <a:lt2>
          <a:srgbClr val="333333"/>
        </a:lt2>
        <a:accent1>
          <a:srgbClr val="E03F3F"/>
        </a:accent1>
        <a:accent2>
          <a:srgbClr val="A31A1A"/>
        </a:accent2>
        <a:accent3>
          <a:srgbClr val="FFFFFF"/>
        </a:accent3>
        <a:accent4>
          <a:srgbClr val="000000"/>
        </a:accent4>
        <a:accent5>
          <a:srgbClr val="EDAFAF"/>
        </a:accent5>
        <a:accent6>
          <a:srgbClr val="931616"/>
        </a:accent6>
        <a:hlink>
          <a:srgbClr val="661010"/>
        </a:hlink>
        <a:folHlink>
          <a:srgbClr val="854242"/>
        </a:folHlink>
      </a:clrScheme>
      <a:clrMap bg1="lt1" tx1="dk1" bg2="lt2" tx2="dk2" accent1="accent1" accent2="accent2" accent3="accent3" accent4="accent4" accent5="accent5" accent6="accent6" hlink="hlink" folHlink="folHlink"/>
    </a:extraClrScheme>
    <a:extraClrScheme>
      <a:clrScheme name="Custom Design 18">
        <a:dk1>
          <a:srgbClr val="000000"/>
        </a:dk1>
        <a:lt1>
          <a:srgbClr val="FFFFFF"/>
        </a:lt1>
        <a:dk2>
          <a:srgbClr val="000000"/>
        </a:dk2>
        <a:lt2>
          <a:srgbClr val="333333"/>
        </a:lt2>
        <a:accent1>
          <a:srgbClr val="803962"/>
        </a:accent1>
        <a:accent2>
          <a:srgbClr val="804A26"/>
        </a:accent2>
        <a:accent3>
          <a:srgbClr val="FFFFFF"/>
        </a:accent3>
        <a:accent4>
          <a:srgbClr val="000000"/>
        </a:accent4>
        <a:accent5>
          <a:srgbClr val="C0AEB7"/>
        </a:accent5>
        <a:accent6>
          <a:srgbClr val="734221"/>
        </a:accent6>
        <a:hlink>
          <a:srgbClr val="803939"/>
        </a:hlink>
        <a:folHlink>
          <a:srgbClr val="6E5D22"/>
        </a:folHlink>
      </a:clrScheme>
      <a:clrMap bg1="lt1" tx1="dk1" bg2="lt2" tx2="dk2" accent1="accent1" accent2="accent2" accent3="accent3" accent4="accent4" accent5="accent5" accent6="accent6" hlink="hlink" folHlink="folHlink"/>
    </a:extraClrScheme>
    <a:extraClrScheme>
      <a:clrScheme name="Custom Design 19">
        <a:dk1>
          <a:srgbClr val="000000"/>
        </a:dk1>
        <a:lt1>
          <a:srgbClr val="FFFFFF"/>
        </a:lt1>
        <a:dk2>
          <a:srgbClr val="000000"/>
        </a:dk2>
        <a:lt2>
          <a:srgbClr val="333333"/>
        </a:lt2>
        <a:accent1>
          <a:srgbClr val="335966"/>
        </a:accent1>
        <a:accent2>
          <a:srgbClr val="803939"/>
        </a:accent2>
        <a:accent3>
          <a:srgbClr val="FFFFFF"/>
        </a:accent3>
        <a:accent4>
          <a:srgbClr val="000000"/>
        </a:accent4>
        <a:accent5>
          <a:srgbClr val="ADB5B8"/>
        </a:accent5>
        <a:accent6>
          <a:srgbClr val="733333"/>
        </a:accent6>
        <a:hlink>
          <a:srgbClr val="526614"/>
        </a:hlink>
        <a:folHlink>
          <a:srgbClr val="553366"/>
        </a:folHlink>
      </a:clrScheme>
      <a:clrMap bg1="lt1" tx1="dk1" bg2="lt2" tx2="dk2" accent1="accent1" accent2="accent2" accent3="accent3" accent4="accent4" accent5="accent5" accent6="accent6" hlink="hlink" folHlink="folHlink"/>
    </a:extraClrScheme>
    <a:extraClrScheme>
      <a:clrScheme name="Custom Design 20">
        <a:dk1>
          <a:srgbClr val="000000"/>
        </a:dk1>
        <a:lt1>
          <a:srgbClr val="FFFFFF"/>
        </a:lt1>
        <a:dk2>
          <a:srgbClr val="000000"/>
        </a:dk2>
        <a:lt2>
          <a:srgbClr val="333333"/>
        </a:lt2>
        <a:accent1>
          <a:srgbClr val="803939"/>
        </a:accent1>
        <a:accent2>
          <a:srgbClr val="736017"/>
        </a:accent2>
        <a:accent3>
          <a:srgbClr val="FFFFFF"/>
        </a:accent3>
        <a:accent4>
          <a:srgbClr val="000000"/>
        </a:accent4>
        <a:accent5>
          <a:srgbClr val="C0AEAE"/>
        </a:accent5>
        <a:accent6>
          <a:srgbClr val="685614"/>
        </a:accent6>
        <a:hlink>
          <a:srgbClr val="4A4080"/>
        </a:hlink>
        <a:folHlink>
          <a:srgbClr val="146614"/>
        </a:folHlink>
      </a:clrScheme>
      <a:clrMap bg1="lt1" tx1="dk1" bg2="lt2" tx2="dk2" accent1="accent1" accent2="accent2" accent3="accent3" accent4="accent4" accent5="accent5" accent6="accent6" hlink="hlink" folHlink="folHlink"/>
    </a:extraClrScheme>
    <a:extraClrScheme>
      <a:clrScheme name="Custom Design 21">
        <a:dk1>
          <a:srgbClr val="000000"/>
        </a:dk1>
        <a:lt1>
          <a:srgbClr val="FFFFFF"/>
        </a:lt1>
        <a:dk2>
          <a:srgbClr val="000000"/>
        </a:dk2>
        <a:lt2>
          <a:srgbClr val="333333"/>
        </a:lt2>
        <a:accent1>
          <a:srgbClr val="ECEC00"/>
        </a:accent1>
        <a:accent2>
          <a:srgbClr val="E6CB00"/>
        </a:accent2>
        <a:accent3>
          <a:srgbClr val="FFFFFF"/>
        </a:accent3>
        <a:accent4>
          <a:srgbClr val="000000"/>
        </a:accent4>
        <a:accent5>
          <a:srgbClr val="F4F4AA"/>
        </a:accent5>
        <a:accent6>
          <a:srgbClr val="D0B800"/>
        </a:accent6>
        <a:hlink>
          <a:srgbClr val="837D00"/>
        </a:hlink>
        <a:folHlink>
          <a:srgbClr val="A39000"/>
        </a:folHlink>
      </a:clrScheme>
      <a:clrMap bg1="lt1" tx1="dk1" bg2="lt2" tx2="dk2" accent1="accent1" accent2="accent2" accent3="accent3" accent4="accent4" accent5="accent5" accent6="accent6" hlink="hlink" folHlink="folHlink"/>
    </a:extraClrScheme>
    <a:extraClrScheme>
      <a:clrScheme name="Custom Design 22">
        <a:dk1>
          <a:srgbClr val="000000"/>
        </a:dk1>
        <a:lt1>
          <a:srgbClr val="FFFFFF"/>
        </a:lt1>
        <a:dk2>
          <a:srgbClr val="000000"/>
        </a:dk2>
        <a:lt2>
          <a:srgbClr val="333333"/>
        </a:lt2>
        <a:accent1>
          <a:srgbClr val="806919"/>
        </a:accent1>
        <a:accent2>
          <a:srgbClr val="688019"/>
        </a:accent2>
        <a:accent3>
          <a:srgbClr val="FFFFFF"/>
        </a:accent3>
        <a:accent4>
          <a:srgbClr val="000000"/>
        </a:accent4>
        <a:accent5>
          <a:srgbClr val="C0B9AB"/>
        </a:accent5>
        <a:accent6>
          <a:srgbClr val="5E7316"/>
        </a:accent6>
        <a:hlink>
          <a:srgbClr val="15616B"/>
        </a:hlink>
        <a:folHlink>
          <a:srgbClr val="807E19"/>
        </a:folHlink>
      </a:clrScheme>
      <a:clrMap bg1="lt1" tx1="dk1" bg2="lt2" tx2="dk2" accent1="accent1" accent2="accent2" accent3="accent3" accent4="accent4" accent5="accent5" accent6="accent6" hlink="hlink" folHlink="folHlink"/>
    </a:extraClrScheme>
    <a:extraClrScheme>
      <a:clrScheme name="Custom Design 23">
        <a:dk1>
          <a:srgbClr val="000000"/>
        </a:dk1>
        <a:lt1>
          <a:srgbClr val="FFFFFF"/>
        </a:lt1>
        <a:dk2>
          <a:srgbClr val="000000"/>
        </a:dk2>
        <a:lt2>
          <a:srgbClr val="333333"/>
        </a:lt2>
        <a:accent1>
          <a:srgbClr val="803966"/>
        </a:accent1>
        <a:accent2>
          <a:srgbClr val="666514"/>
        </a:accent2>
        <a:accent3>
          <a:srgbClr val="FFFFFF"/>
        </a:accent3>
        <a:accent4>
          <a:srgbClr val="000000"/>
        </a:accent4>
        <a:accent5>
          <a:srgbClr val="C0AEB8"/>
        </a:accent5>
        <a:accent6>
          <a:srgbClr val="5C5B11"/>
        </a:accent6>
        <a:hlink>
          <a:srgbClr val="804733"/>
        </a:hlink>
        <a:folHlink>
          <a:srgbClr val="342E66"/>
        </a:folHlink>
      </a:clrScheme>
      <a:clrMap bg1="lt1" tx1="dk1" bg2="lt2" tx2="dk2" accent1="accent1" accent2="accent2" accent3="accent3" accent4="accent4" accent5="accent5" accent6="accent6" hlink="hlink" folHlink="folHlink"/>
    </a:extraClrScheme>
    <a:extraClrScheme>
      <a:clrScheme name="Custom Design 24">
        <a:dk1>
          <a:srgbClr val="000000"/>
        </a:dk1>
        <a:lt1>
          <a:srgbClr val="FFFFFF"/>
        </a:lt1>
        <a:dk2>
          <a:srgbClr val="000000"/>
        </a:dk2>
        <a:lt2>
          <a:srgbClr val="333333"/>
        </a:lt2>
        <a:accent1>
          <a:srgbClr val="804119"/>
        </a:accent1>
        <a:accent2>
          <a:srgbClr val="197280"/>
        </a:accent2>
        <a:accent3>
          <a:srgbClr val="FFFFFF"/>
        </a:accent3>
        <a:accent4>
          <a:srgbClr val="000000"/>
        </a:accent4>
        <a:accent5>
          <a:srgbClr val="C0B0AB"/>
        </a:accent5>
        <a:accent6>
          <a:srgbClr val="166773"/>
        </a:accent6>
        <a:hlink>
          <a:srgbClr val="5C3D70"/>
        </a:hlink>
        <a:folHlink>
          <a:srgbClr val="5E5C13"/>
        </a:folHlink>
      </a:clrScheme>
      <a:clrMap bg1="lt1" tx1="dk1" bg2="lt2" tx2="dk2" accent1="accent1" accent2="accent2" accent3="accent3" accent4="accent4" accent5="accent5" accent6="accent6" hlink="hlink" folHlink="folHlink"/>
    </a:extraClrScheme>
    <a:extraClrScheme>
      <a:clrScheme name="Custom Design 25">
        <a:dk1>
          <a:srgbClr val="000000"/>
        </a:dk1>
        <a:lt1>
          <a:srgbClr val="FFFFFF"/>
        </a:lt1>
        <a:dk2>
          <a:srgbClr val="000000"/>
        </a:dk2>
        <a:lt2>
          <a:srgbClr val="333333"/>
        </a:lt2>
        <a:accent1>
          <a:srgbClr val="4EC100"/>
        </a:accent1>
        <a:accent2>
          <a:srgbClr val="358400"/>
        </a:accent2>
        <a:accent3>
          <a:srgbClr val="FFFFFF"/>
        </a:accent3>
        <a:accent4>
          <a:srgbClr val="000000"/>
        </a:accent4>
        <a:accent5>
          <a:srgbClr val="B2DDAA"/>
        </a:accent5>
        <a:accent6>
          <a:srgbClr val="2F7700"/>
        </a:accent6>
        <a:hlink>
          <a:srgbClr val="296500"/>
        </a:hlink>
        <a:folHlink>
          <a:srgbClr val="466530"/>
        </a:folHlink>
      </a:clrScheme>
      <a:clrMap bg1="lt1" tx1="dk1" bg2="lt2" tx2="dk2" accent1="accent1" accent2="accent2" accent3="accent3" accent4="accent4" accent5="accent5" accent6="accent6" hlink="hlink" folHlink="folHlink"/>
    </a:extraClrScheme>
    <a:extraClrScheme>
      <a:clrScheme name="Custom Design 26">
        <a:dk1>
          <a:srgbClr val="000000"/>
        </a:dk1>
        <a:lt1>
          <a:srgbClr val="FFFFFF"/>
        </a:lt1>
        <a:dk2>
          <a:srgbClr val="000000"/>
        </a:dk2>
        <a:lt2>
          <a:srgbClr val="333333"/>
        </a:lt2>
        <a:accent1>
          <a:srgbClr val="586614"/>
        </a:accent1>
        <a:accent2>
          <a:srgbClr val="295966"/>
        </a:accent2>
        <a:accent3>
          <a:srgbClr val="FFFFFF"/>
        </a:accent3>
        <a:accent4>
          <a:srgbClr val="000000"/>
        </a:accent4>
        <a:accent5>
          <a:srgbClr val="B4B8AA"/>
        </a:accent5>
        <a:accent6>
          <a:srgbClr val="24505C"/>
        </a:accent6>
        <a:hlink>
          <a:srgbClr val="735F22"/>
        </a:hlink>
        <a:folHlink>
          <a:srgbClr val="3A7317"/>
        </a:folHlink>
      </a:clrScheme>
      <a:clrMap bg1="lt1" tx1="dk1" bg2="lt2" tx2="dk2" accent1="accent1" accent2="accent2" accent3="accent3" accent4="accent4" accent5="accent5" accent6="accent6" hlink="hlink" folHlink="folHlink"/>
    </a:extraClrScheme>
    <a:extraClrScheme>
      <a:clrScheme name="Custom Design 27">
        <a:dk1>
          <a:srgbClr val="000000"/>
        </a:dk1>
        <a:lt1>
          <a:srgbClr val="FFFFFF"/>
        </a:lt1>
        <a:dk2>
          <a:srgbClr val="000000"/>
        </a:dk2>
        <a:lt2>
          <a:srgbClr val="333333"/>
        </a:lt2>
        <a:accent1>
          <a:srgbClr val="80406B"/>
        </a:accent1>
        <a:accent2>
          <a:srgbClr val="804E33"/>
        </a:accent2>
        <a:accent3>
          <a:srgbClr val="FFFFFF"/>
        </a:accent3>
        <a:accent4>
          <a:srgbClr val="000000"/>
        </a:accent4>
        <a:accent5>
          <a:srgbClr val="C0AFBA"/>
        </a:accent5>
        <a:accent6>
          <a:srgbClr val="73462D"/>
        </a:accent6>
        <a:hlink>
          <a:srgbClr val="356614"/>
        </a:hlink>
        <a:folHlink>
          <a:srgbClr val="3A3973"/>
        </a:folHlink>
      </a:clrScheme>
      <a:clrMap bg1="lt1" tx1="dk1" bg2="lt2" tx2="dk2" accent1="accent1" accent2="accent2" accent3="accent3" accent4="accent4" accent5="accent5" accent6="accent6" hlink="hlink" folHlink="folHlink"/>
    </a:extraClrScheme>
    <a:extraClrScheme>
      <a:clrScheme name="Custom Design 28">
        <a:dk1>
          <a:srgbClr val="000000"/>
        </a:dk1>
        <a:lt1>
          <a:srgbClr val="FFFFFF"/>
        </a:lt1>
        <a:dk2>
          <a:srgbClr val="000000"/>
        </a:dk2>
        <a:lt2>
          <a:srgbClr val="333333"/>
        </a:lt2>
        <a:accent1>
          <a:srgbClr val="8C3F48"/>
        </a:accent1>
        <a:accent2>
          <a:srgbClr val="3D7317"/>
        </a:accent2>
        <a:accent3>
          <a:srgbClr val="FFFFFF"/>
        </a:accent3>
        <a:accent4>
          <a:srgbClr val="000000"/>
        </a:accent4>
        <a:accent5>
          <a:srgbClr val="C5AFB1"/>
        </a:accent5>
        <a:accent6>
          <a:srgbClr val="366814"/>
        </a:accent6>
        <a:hlink>
          <a:srgbClr val="404080"/>
        </a:hlink>
        <a:folHlink>
          <a:srgbClr val="736328"/>
        </a:folHlink>
      </a:clrScheme>
      <a:clrMap bg1="lt1" tx1="dk1" bg2="lt2" tx2="dk2" accent1="accent1" accent2="accent2" accent3="accent3" accent4="accent4" accent5="accent5" accent6="accent6" hlink="hlink" folHlink="folHlink"/>
    </a:extraClrScheme>
    <a:extraClrScheme>
      <a:clrScheme name="Custom Design 29">
        <a:dk1>
          <a:srgbClr val="000000"/>
        </a:dk1>
        <a:lt1>
          <a:srgbClr val="FFFFFF"/>
        </a:lt1>
        <a:dk2>
          <a:srgbClr val="000000"/>
        </a:dk2>
        <a:lt2>
          <a:srgbClr val="333333"/>
        </a:lt2>
        <a:accent1>
          <a:srgbClr val="00A5C9"/>
        </a:accent1>
        <a:accent2>
          <a:srgbClr val="427D89"/>
        </a:accent2>
        <a:accent3>
          <a:srgbClr val="FFFFFF"/>
        </a:accent3>
        <a:accent4>
          <a:srgbClr val="000000"/>
        </a:accent4>
        <a:accent5>
          <a:srgbClr val="AACFE1"/>
        </a:accent5>
        <a:accent6>
          <a:srgbClr val="3B717C"/>
        </a:accent6>
        <a:hlink>
          <a:srgbClr val="006880"/>
        </a:hlink>
        <a:folHlink>
          <a:srgbClr val="005161"/>
        </a:folHlink>
      </a:clrScheme>
      <a:clrMap bg1="lt1" tx1="dk1" bg2="lt2" tx2="dk2" accent1="accent1" accent2="accent2" accent3="accent3" accent4="accent4" accent5="accent5" accent6="accent6" hlink="hlink" folHlink="folHlink"/>
    </a:extraClrScheme>
    <a:extraClrScheme>
      <a:clrScheme name="Custom Design 30">
        <a:dk1>
          <a:srgbClr val="000000"/>
        </a:dk1>
        <a:lt1>
          <a:srgbClr val="FFFFFF"/>
        </a:lt1>
        <a:dk2>
          <a:srgbClr val="000000"/>
        </a:dk2>
        <a:lt2>
          <a:srgbClr val="333333"/>
        </a:lt2>
        <a:accent1>
          <a:srgbClr val="1F5499"/>
        </a:accent1>
        <a:accent2>
          <a:srgbClr val="1D8019"/>
        </a:accent2>
        <a:accent3>
          <a:srgbClr val="FFFFFF"/>
        </a:accent3>
        <a:accent4>
          <a:srgbClr val="000000"/>
        </a:accent4>
        <a:accent5>
          <a:srgbClr val="ABB3CA"/>
        </a:accent5>
        <a:accent6>
          <a:srgbClr val="197316"/>
        </a:accent6>
        <a:hlink>
          <a:srgbClr val="218BA3"/>
        </a:hlink>
        <a:folHlink>
          <a:srgbClr val="574C99"/>
        </a:folHlink>
      </a:clrScheme>
      <a:clrMap bg1="lt1" tx1="dk1" bg2="lt2" tx2="dk2" accent1="accent1" accent2="accent2" accent3="accent3" accent4="accent4" accent5="accent5" accent6="accent6" hlink="hlink" folHlink="folHlink"/>
    </a:extraClrScheme>
    <a:extraClrScheme>
      <a:clrScheme name="Custom Design 31">
        <a:dk1>
          <a:srgbClr val="000000"/>
        </a:dk1>
        <a:lt1>
          <a:srgbClr val="FFFFFF"/>
        </a:lt1>
        <a:dk2>
          <a:srgbClr val="000000"/>
        </a:dk2>
        <a:lt2>
          <a:srgbClr val="333333"/>
        </a:lt2>
        <a:accent1>
          <a:srgbClr val="80393B"/>
        </a:accent1>
        <a:accent2>
          <a:srgbClr val="196D80"/>
        </a:accent2>
        <a:accent3>
          <a:srgbClr val="FFFFFF"/>
        </a:accent3>
        <a:accent4>
          <a:srgbClr val="000000"/>
        </a:accent4>
        <a:accent5>
          <a:srgbClr val="C0AEAF"/>
        </a:accent5>
        <a:accent6>
          <a:srgbClr val="166273"/>
        </a:accent6>
        <a:hlink>
          <a:srgbClr val="805519"/>
        </a:hlink>
        <a:folHlink>
          <a:srgbClr val="803965"/>
        </a:folHlink>
      </a:clrScheme>
      <a:clrMap bg1="lt1" tx1="dk1" bg2="lt2" tx2="dk2" accent1="accent1" accent2="accent2" accent3="accent3" accent4="accent4" accent5="accent5" accent6="accent6" hlink="hlink" folHlink="folHlink"/>
    </a:extraClrScheme>
    <a:extraClrScheme>
      <a:clrScheme name="Custom Design 32">
        <a:dk1>
          <a:srgbClr val="000000"/>
        </a:dk1>
        <a:lt1>
          <a:srgbClr val="FFFFFF"/>
        </a:lt1>
        <a:dk2>
          <a:srgbClr val="000000"/>
        </a:dk2>
        <a:lt2>
          <a:srgbClr val="333333"/>
        </a:lt2>
        <a:accent1>
          <a:srgbClr val="666514"/>
        </a:accent1>
        <a:accent2>
          <a:srgbClr val="145766"/>
        </a:accent2>
        <a:accent3>
          <a:srgbClr val="FFFFFF"/>
        </a:accent3>
        <a:accent4>
          <a:srgbClr val="000000"/>
        </a:accent4>
        <a:accent5>
          <a:srgbClr val="B8B8AA"/>
        </a:accent5>
        <a:accent6>
          <a:srgbClr val="114E5C"/>
        </a:accent6>
        <a:hlink>
          <a:srgbClr val="664029"/>
        </a:hlink>
        <a:folHlink>
          <a:srgbClr val="5C3473"/>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8_Default Design">
  <a:themeElements>
    <a:clrScheme name="1_Default Design 14">
      <a:dk1>
        <a:srgbClr val="000000"/>
      </a:dk1>
      <a:lt1>
        <a:srgbClr val="CCCCCC"/>
      </a:lt1>
      <a:dk2>
        <a:srgbClr val="000000"/>
      </a:dk2>
      <a:lt2>
        <a:srgbClr val="666666"/>
      </a:lt2>
      <a:accent1>
        <a:srgbClr val="1F5499"/>
      </a:accent1>
      <a:accent2>
        <a:srgbClr val="1D8019"/>
      </a:accent2>
      <a:accent3>
        <a:srgbClr val="E2E2E2"/>
      </a:accent3>
      <a:accent4>
        <a:srgbClr val="000000"/>
      </a:accent4>
      <a:accent5>
        <a:srgbClr val="ABB3CA"/>
      </a:accent5>
      <a:accent6>
        <a:srgbClr val="197316"/>
      </a:accent6>
      <a:hlink>
        <a:srgbClr val="218BA3"/>
      </a:hlink>
      <a:folHlink>
        <a:srgbClr val="574C99"/>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CCCCCC"/>
        </a:lt1>
        <a:dk2>
          <a:srgbClr val="000000"/>
        </a:dk2>
        <a:lt2>
          <a:srgbClr val="666666"/>
        </a:lt2>
        <a:accent1>
          <a:srgbClr val="E03F3F"/>
        </a:accent1>
        <a:accent2>
          <a:srgbClr val="A31A1A"/>
        </a:accent2>
        <a:accent3>
          <a:srgbClr val="E2E2E2"/>
        </a:accent3>
        <a:accent4>
          <a:srgbClr val="000000"/>
        </a:accent4>
        <a:accent5>
          <a:srgbClr val="EDAFAF"/>
        </a:accent5>
        <a:accent6>
          <a:srgbClr val="931616"/>
        </a:accent6>
        <a:hlink>
          <a:srgbClr val="661010"/>
        </a:hlink>
        <a:folHlink>
          <a:srgbClr val="85424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CCCCCC"/>
        </a:lt1>
        <a:dk2>
          <a:srgbClr val="000000"/>
        </a:dk2>
        <a:lt2>
          <a:srgbClr val="666666"/>
        </a:lt2>
        <a:accent1>
          <a:srgbClr val="803962"/>
        </a:accent1>
        <a:accent2>
          <a:srgbClr val="804A26"/>
        </a:accent2>
        <a:accent3>
          <a:srgbClr val="E2E2E2"/>
        </a:accent3>
        <a:accent4>
          <a:srgbClr val="000000"/>
        </a:accent4>
        <a:accent5>
          <a:srgbClr val="C0AEB7"/>
        </a:accent5>
        <a:accent6>
          <a:srgbClr val="734221"/>
        </a:accent6>
        <a:hlink>
          <a:srgbClr val="803939"/>
        </a:hlink>
        <a:folHlink>
          <a:srgbClr val="6E5D22"/>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CCCCCC"/>
        </a:lt1>
        <a:dk2>
          <a:srgbClr val="000000"/>
        </a:dk2>
        <a:lt2>
          <a:srgbClr val="666666"/>
        </a:lt2>
        <a:accent1>
          <a:srgbClr val="335966"/>
        </a:accent1>
        <a:accent2>
          <a:srgbClr val="803939"/>
        </a:accent2>
        <a:accent3>
          <a:srgbClr val="E2E2E2"/>
        </a:accent3>
        <a:accent4>
          <a:srgbClr val="000000"/>
        </a:accent4>
        <a:accent5>
          <a:srgbClr val="ADB5B8"/>
        </a:accent5>
        <a:accent6>
          <a:srgbClr val="733333"/>
        </a:accent6>
        <a:hlink>
          <a:srgbClr val="526614"/>
        </a:hlink>
        <a:folHlink>
          <a:srgbClr val="5533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CCCCCC"/>
        </a:lt1>
        <a:dk2>
          <a:srgbClr val="000000"/>
        </a:dk2>
        <a:lt2>
          <a:srgbClr val="666666"/>
        </a:lt2>
        <a:accent1>
          <a:srgbClr val="803939"/>
        </a:accent1>
        <a:accent2>
          <a:srgbClr val="736017"/>
        </a:accent2>
        <a:accent3>
          <a:srgbClr val="E2E2E2"/>
        </a:accent3>
        <a:accent4>
          <a:srgbClr val="000000"/>
        </a:accent4>
        <a:accent5>
          <a:srgbClr val="C0AEAE"/>
        </a:accent5>
        <a:accent6>
          <a:srgbClr val="685614"/>
        </a:accent6>
        <a:hlink>
          <a:srgbClr val="4A4080"/>
        </a:hlink>
        <a:folHlink>
          <a:srgbClr val="146614"/>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CCCCCC"/>
        </a:lt1>
        <a:dk2>
          <a:srgbClr val="000000"/>
        </a:dk2>
        <a:lt2>
          <a:srgbClr val="666666"/>
        </a:lt2>
        <a:accent1>
          <a:srgbClr val="ECEC00"/>
        </a:accent1>
        <a:accent2>
          <a:srgbClr val="E6CB00"/>
        </a:accent2>
        <a:accent3>
          <a:srgbClr val="E2E2E2"/>
        </a:accent3>
        <a:accent4>
          <a:srgbClr val="000000"/>
        </a:accent4>
        <a:accent5>
          <a:srgbClr val="F4F4AA"/>
        </a:accent5>
        <a:accent6>
          <a:srgbClr val="D0B800"/>
        </a:accent6>
        <a:hlink>
          <a:srgbClr val="837D00"/>
        </a:hlink>
        <a:folHlink>
          <a:srgbClr val="A3900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CCCCCC"/>
        </a:lt1>
        <a:dk2>
          <a:srgbClr val="000000"/>
        </a:dk2>
        <a:lt2>
          <a:srgbClr val="666666"/>
        </a:lt2>
        <a:accent1>
          <a:srgbClr val="806919"/>
        </a:accent1>
        <a:accent2>
          <a:srgbClr val="688019"/>
        </a:accent2>
        <a:accent3>
          <a:srgbClr val="E2E2E2"/>
        </a:accent3>
        <a:accent4>
          <a:srgbClr val="000000"/>
        </a:accent4>
        <a:accent5>
          <a:srgbClr val="C0B9AB"/>
        </a:accent5>
        <a:accent6>
          <a:srgbClr val="5E7316"/>
        </a:accent6>
        <a:hlink>
          <a:srgbClr val="15616B"/>
        </a:hlink>
        <a:folHlink>
          <a:srgbClr val="807E19"/>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CCCCCC"/>
        </a:lt1>
        <a:dk2>
          <a:srgbClr val="000000"/>
        </a:dk2>
        <a:lt2>
          <a:srgbClr val="666666"/>
        </a:lt2>
        <a:accent1>
          <a:srgbClr val="803966"/>
        </a:accent1>
        <a:accent2>
          <a:srgbClr val="666514"/>
        </a:accent2>
        <a:accent3>
          <a:srgbClr val="E2E2E2"/>
        </a:accent3>
        <a:accent4>
          <a:srgbClr val="000000"/>
        </a:accent4>
        <a:accent5>
          <a:srgbClr val="C0AEB8"/>
        </a:accent5>
        <a:accent6>
          <a:srgbClr val="5C5B11"/>
        </a:accent6>
        <a:hlink>
          <a:srgbClr val="804733"/>
        </a:hlink>
        <a:folHlink>
          <a:srgbClr val="342E66"/>
        </a:folHlink>
      </a:clrScheme>
      <a:clrMap bg1="lt1" tx1="dk1" bg2="lt2" tx2="dk2" accent1="accent1" accent2="accent2" accent3="accent3" accent4="accent4" accent5="accent5" accent6="accent6" hlink="hlink" folHlink="folHlink"/>
    </a:extraClrScheme>
    <a:extraClrScheme>
      <a:clrScheme name="1_Default Design 8">
        <a:dk1>
          <a:srgbClr val="000000"/>
        </a:dk1>
        <a:lt1>
          <a:srgbClr val="CCCCCC"/>
        </a:lt1>
        <a:dk2>
          <a:srgbClr val="000000"/>
        </a:dk2>
        <a:lt2>
          <a:srgbClr val="666666"/>
        </a:lt2>
        <a:accent1>
          <a:srgbClr val="804119"/>
        </a:accent1>
        <a:accent2>
          <a:srgbClr val="197280"/>
        </a:accent2>
        <a:accent3>
          <a:srgbClr val="E2E2E2"/>
        </a:accent3>
        <a:accent4>
          <a:srgbClr val="000000"/>
        </a:accent4>
        <a:accent5>
          <a:srgbClr val="C0B0AB"/>
        </a:accent5>
        <a:accent6>
          <a:srgbClr val="166773"/>
        </a:accent6>
        <a:hlink>
          <a:srgbClr val="5C3D70"/>
        </a:hlink>
        <a:folHlink>
          <a:srgbClr val="5E5C13"/>
        </a:folHlink>
      </a:clrScheme>
      <a:clrMap bg1="lt1" tx1="dk1" bg2="lt2" tx2="dk2" accent1="accent1" accent2="accent2" accent3="accent3" accent4="accent4" accent5="accent5" accent6="accent6" hlink="hlink" folHlink="folHlink"/>
    </a:extraClrScheme>
    <a:extraClrScheme>
      <a:clrScheme name="1_Default Design 9">
        <a:dk1>
          <a:srgbClr val="000000"/>
        </a:dk1>
        <a:lt1>
          <a:srgbClr val="CCCCCC"/>
        </a:lt1>
        <a:dk2>
          <a:srgbClr val="000000"/>
        </a:dk2>
        <a:lt2>
          <a:srgbClr val="666666"/>
        </a:lt2>
        <a:accent1>
          <a:srgbClr val="4EC100"/>
        </a:accent1>
        <a:accent2>
          <a:srgbClr val="358400"/>
        </a:accent2>
        <a:accent3>
          <a:srgbClr val="E2E2E2"/>
        </a:accent3>
        <a:accent4>
          <a:srgbClr val="000000"/>
        </a:accent4>
        <a:accent5>
          <a:srgbClr val="B2DDAA"/>
        </a:accent5>
        <a:accent6>
          <a:srgbClr val="2F7700"/>
        </a:accent6>
        <a:hlink>
          <a:srgbClr val="296500"/>
        </a:hlink>
        <a:folHlink>
          <a:srgbClr val="466530"/>
        </a:folHlink>
      </a:clrScheme>
      <a:clrMap bg1="lt1" tx1="dk1" bg2="lt2" tx2="dk2" accent1="accent1" accent2="accent2" accent3="accent3" accent4="accent4" accent5="accent5" accent6="accent6" hlink="hlink" folHlink="folHlink"/>
    </a:extraClrScheme>
    <a:extraClrScheme>
      <a:clrScheme name="1_Default Design 10">
        <a:dk1>
          <a:srgbClr val="000000"/>
        </a:dk1>
        <a:lt1>
          <a:srgbClr val="CCCCCC"/>
        </a:lt1>
        <a:dk2>
          <a:srgbClr val="000000"/>
        </a:dk2>
        <a:lt2>
          <a:srgbClr val="666666"/>
        </a:lt2>
        <a:accent1>
          <a:srgbClr val="586614"/>
        </a:accent1>
        <a:accent2>
          <a:srgbClr val="295966"/>
        </a:accent2>
        <a:accent3>
          <a:srgbClr val="E2E2E2"/>
        </a:accent3>
        <a:accent4>
          <a:srgbClr val="000000"/>
        </a:accent4>
        <a:accent5>
          <a:srgbClr val="B4B8AA"/>
        </a:accent5>
        <a:accent6>
          <a:srgbClr val="24505C"/>
        </a:accent6>
        <a:hlink>
          <a:srgbClr val="735F22"/>
        </a:hlink>
        <a:folHlink>
          <a:srgbClr val="3A7317"/>
        </a:folHlink>
      </a:clrScheme>
      <a:clrMap bg1="lt1" tx1="dk1" bg2="lt2" tx2="dk2" accent1="accent1" accent2="accent2" accent3="accent3" accent4="accent4" accent5="accent5" accent6="accent6" hlink="hlink" folHlink="folHlink"/>
    </a:extraClrScheme>
    <a:extraClrScheme>
      <a:clrScheme name="1_Default Design 11">
        <a:dk1>
          <a:srgbClr val="000000"/>
        </a:dk1>
        <a:lt1>
          <a:srgbClr val="CCCCCC"/>
        </a:lt1>
        <a:dk2>
          <a:srgbClr val="000000"/>
        </a:dk2>
        <a:lt2>
          <a:srgbClr val="666666"/>
        </a:lt2>
        <a:accent1>
          <a:srgbClr val="80406B"/>
        </a:accent1>
        <a:accent2>
          <a:srgbClr val="804E33"/>
        </a:accent2>
        <a:accent3>
          <a:srgbClr val="E2E2E2"/>
        </a:accent3>
        <a:accent4>
          <a:srgbClr val="000000"/>
        </a:accent4>
        <a:accent5>
          <a:srgbClr val="C0AFBA"/>
        </a:accent5>
        <a:accent6>
          <a:srgbClr val="73462D"/>
        </a:accent6>
        <a:hlink>
          <a:srgbClr val="356614"/>
        </a:hlink>
        <a:folHlink>
          <a:srgbClr val="3A3973"/>
        </a:folHlink>
      </a:clrScheme>
      <a:clrMap bg1="lt1" tx1="dk1" bg2="lt2" tx2="dk2" accent1="accent1" accent2="accent2" accent3="accent3" accent4="accent4" accent5="accent5" accent6="accent6" hlink="hlink" folHlink="folHlink"/>
    </a:extraClrScheme>
    <a:extraClrScheme>
      <a:clrScheme name="1_Default Design 12">
        <a:dk1>
          <a:srgbClr val="000000"/>
        </a:dk1>
        <a:lt1>
          <a:srgbClr val="CCCCCC"/>
        </a:lt1>
        <a:dk2>
          <a:srgbClr val="000000"/>
        </a:dk2>
        <a:lt2>
          <a:srgbClr val="666666"/>
        </a:lt2>
        <a:accent1>
          <a:srgbClr val="8C3F48"/>
        </a:accent1>
        <a:accent2>
          <a:srgbClr val="3D7317"/>
        </a:accent2>
        <a:accent3>
          <a:srgbClr val="E2E2E2"/>
        </a:accent3>
        <a:accent4>
          <a:srgbClr val="000000"/>
        </a:accent4>
        <a:accent5>
          <a:srgbClr val="C5AFB1"/>
        </a:accent5>
        <a:accent6>
          <a:srgbClr val="366814"/>
        </a:accent6>
        <a:hlink>
          <a:srgbClr val="404080"/>
        </a:hlink>
        <a:folHlink>
          <a:srgbClr val="736328"/>
        </a:folHlink>
      </a:clrScheme>
      <a:clrMap bg1="lt1" tx1="dk1" bg2="lt2" tx2="dk2" accent1="accent1" accent2="accent2" accent3="accent3" accent4="accent4" accent5="accent5" accent6="accent6" hlink="hlink" folHlink="folHlink"/>
    </a:extraClrScheme>
    <a:extraClrScheme>
      <a:clrScheme name="1_Default Design 13">
        <a:dk1>
          <a:srgbClr val="000000"/>
        </a:dk1>
        <a:lt1>
          <a:srgbClr val="CCCCCC"/>
        </a:lt1>
        <a:dk2>
          <a:srgbClr val="000000"/>
        </a:dk2>
        <a:lt2>
          <a:srgbClr val="666666"/>
        </a:lt2>
        <a:accent1>
          <a:srgbClr val="00A5C9"/>
        </a:accent1>
        <a:accent2>
          <a:srgbClr val="427D89"/>
        </a:accent2>
        <a:accent3>
          <a:srgbClr val="E2E2E2"/>
        </a:accent3>
        <a:accent4>
          <a:srgbClr val="000000"/>
        </a:accent4>
        <a:accent5>
          <a:srgbClr val="AACFE1"/>
        </a:accent5>
        <a:accent6>
          <a:srgbClr val="3B717C"/>
        </a:accent6>
        <a:hlink>
          <a:srgbClr val="006880"/>
        </a:hlink>
        <a:folHlink>
          <a:srgbClr val="005161"/>
        </a:folHlink>
      </a:clrScheme>
      <a:clrMap bg1="lt1" tx1="dk1" bg2="lt2" tx2="dk2" accent1="accent1" accent2="accent2" accent3="accent3" accent4="accent4" accent5="accent5" accent6="accent6" hlink="hlink" folHlink="folHlink"/>
    </a:extraClrScheme>
    <a:extraClrScheme>
      <a:clrScheme name="1_Default Design 14">
        <a:dk1>
          <a:srgbClr val="000000"/>
        </a:dk1>
        <a:lt1>
          <a:srgbClr val="CCCCCC"/>
        </a:lt1>
        <a:dk2>
          <a:srgbClr val="000000"/>
        </a:dk2>
        <a:lt2>
          <a:srgbClr val="666666"/>
        </a:lt2>
        <a:accent1>
          <a:srgbClr val="1F5499"/>
        </a:accent1>
        <a:accent2>
          <a:srgbClr val="1D8019"/>
        </a:accent2>
        <a:accent3>
          <a:srgbClr val="E2E2E2"/>
        </a:accent3>
        <a:accent4>
          <a:srgbClr val="000000"/>
        </a:accent4>
        <a:accent5>
          <a:srgbClr val="ABB3CA"/>
        </a:accent5>
        <a:accent6>
          <a:srgbClr val="197316"/>
        </a:accent6>
        <a:hlink>
          <a:srgbClr val="218BA3"/>
        </a:hlink>
        <a:folHlink>
          <a:srgbClr val="574C99"/>
        </a:folHlink>
      </a:clrScheme>
      <a:clrMap bg1="lt1" tx1="dk1" bg2="lt2" tx2="dk2" accent1="accent1" accent2="accent2" accent3="accent3" accent4="accent4" accent5="accent5" accent6="accent6" hlink="hlink" folHlink="folHlink"/>
    </a:extraClrScheme>
    <a:extraClrScheme>
      <a:clrScheme name="1_Default Design 15">
        <a:dk1>
          <a:srgbClr val="000000"/>
        </a:dk1>
        <a:lt1>
          <a:srgbClr val="CCCCCC"/>
        </a:lt1>
        <a:dk2>
          <a:srgbClr val="000000"/>
        </a:dk2>
        <a:lt2>
          <a:srgbClr val="666666"/>
        </a:lt2>
        <a:accent1>
          <a:srgbClr val="80393B"/>
        </a:accent1>
        <a:accent2>
          <a:srgbClr val="196D80"/>
        </a:accent2>
        <a:accent3>
          <a:srgbClr val="E2E2E2"/>
        </a:accent3>
        <a:accent4>
          <a:srgbClr val="000000"/>
        </a:accent4>
        <a:accent5>
          <a:srgbClr val="C0AEAF"/>
        </a:accent5>
        <a:accent6>
          <a:srgbClr val="166273"/>
        </a:accent6>
        <a:hlink>
          <a:srgbClr val="805519"/>
        </a:hlink>
        <a:folHlink>
          <a:srgbClr val="803965"/>
        </a:folHlink>
      </a:clrScheme>
      <a:clrMap bg1="lt1" tx1="dk1" bg2="lt2" tx2="dk2" accent1="accent1" accent2="accent2" accent3="accent3" accent4="accent4" accent5="accent5" accent6="accent6" hlink="hlink" folHlink="folHlink"/>
    </a:extraClrScheme>
    <a:extraClrScheme>
      <a:clrScheme name="1_Default Design 16">
        <a:dk1>
          <a:srgbClr val="000000"/>
        </a:dk1>
        <a:lt1>
          <a:srgbClr val="CCCCCC"/>
        </a:lt1>
        <a:dk2>
          <a:srgbClr val="000000"/>
        </a:dk2>
        <a:lt2>
          <a:srgbClr val="666666"/>
        </a:lt2>
        <a:accent1>
          <a:srgbClr val="666514"/>
        </a:accent1>
        <a:accent2>
          <a:srgbClr val="145766"/>
        </a:accent2>
        <a:accent3>
          <a:srgbClr val="E2E2E2"/>
        </a:accent3>
        <a:accent4>
          <a:srgbClr val="000000"/>
        </a:accent4>
        <a:accent5>
          <a:srgbClr val="B8B8AA"/>
        </a:accent5>
        <a:accent6>
          <a:srgbClr val="114E5C"/>
        </a:accent6>
        <a:hlink>
          <a:srgbClr val="664029"/>
        </a:hlink>
        <a:folHlink>
          <a:srgbClr val="5C3473"/>
        </a:folHlink>
      </a:clrScheme>
      <a:clrMap bg1="lt1" tx1="dk1" bg2="lt2" tx2="dk2" accent1="accent1" accent2="accent2" accent3="accent3" accent4="accent4" accent5="accent5" accent6="accent6" hlink="hlink" folHlink="folHlink"/>
    </a:extraClrScheme>
    <a:extraClrScheme>
      <a:clrScheme name="1_Default Design 17">
        <a:dk1>
          <a:srgbClr val="000000"/>
        </a:dk1>
        <a:lt1>
          <a:srgbClr val="FFFFFF"/>
        </a:lt1>
        <a:dk2>
          <a:srgbClr val="000000"/>
        </a:dk2>
        <a:lt2>
          <a:srgbClr val="333333"/>
        </a:lt2>
        <a:accent1>
          <a:srgbClr val="E03F3F"/>
        </a:accent1>
        <a:accent2>
          <a:srgbClr val="A31A1A"/>
        </a:accent2>
        <a:accent3>
          <a:srgbClr val="FFFFFF"/>
        </a:accent3>
        <a:accent4>
          <a:srgbClr val="000000"/>
        </a:accent4>
        <a:accent5>
          <a:srgbClr val="EDAFAF"/>
        </a:accent5>
        <a:accent6>
          <a:srgbClr val="931616"/>
        </a:accent6>
        <a:hlink>
          <a:srgbClr val="661010"/>
        </a:hlink>
        <a:folHlink>
          <a:srgbClr val="854242"/>
        </a:folHlink>
      </a:clrScheme>
      <a:clrMap bg1="lt1" tx1="dk1" bg2="lt2" tx2="dk2" accent1="accent1" accent2="accent2" accent3="accent3" accent4="accent4" accent5="accent5" accent6="accent6" hlink="hlink" folHlink="folHlink"/>
    </a:extraClrScheme>
    <a:extraClrScheme>
      <a:clrScheme name="1_Default Design 18">
        <a:dk1>
          <a:srgbClr val="000000"/>
        </a:dk1>
        <a:lt1>
          <a:srgbClr val="FFFFFF"/>
        </a:lt1>
        <a:dk2>
          <a:srgbClr val="000000"/>
        </a:dk2>
        <a:lt2>
          <a:srgbClr val="333333"/>
        </a:lt2>
        <a:accent1>
          <a:srgbClr val="803962"/>
        </a:accent1>
        <a:accent2>
          <a:srgbClr val="804A26"/>
        </a:accent2>
        <a:accent3>
          <a:srgbClr val="FFFFFF"/>
        </a:accent3>
        <a:accent4>
          <a:srgbClr val="000000"/>
        </a:accent4>
        <a:accent5>
          <a:srgbClr val="C0AEB7"/>
        </a:accent5>
        <a:accent6>
          <a:srgbClr val="734221"/>
        </a:accent6>
        <a:hlink>
          <a:srgbClr val="803939"/>
        </a:hlink>
        <a:folHlink>
          <a:srgbClr val="6E5D22"/>
        </a:folHlink>
      </a:clrScheme>
      <a:clrMap bg1="lt1" tx1="dk1" bg2="lt2" tx2="dk2" accent1="accent1" accent2="accent2" accent3="accent3" accent4="accent4" accent5="accent5" accent6="accent6" hlink="hlink" folHlink="folHlink"/>
    </a:extraClrScheme>
    <a:extraClrScheme>
      <a:clrScheme name="1_Default Design 19">
        <a:dk1>
          <a:srgbClr val="000000"/>
        </a:dk1>
        <a:lt1>
          <a:srgbClr val="FFFFFF"/>
        </a:lt1>
        <a:dk2>
          <a:srgbClr val="000000"/>
        </a:dk2>
        <a:lt2>
          <a:srgbClr val="333333"/>
        </a:lt2>
        <a:accent1>
          <a:srgbClr val="335966"/>
        </a:accent1>
        <a:accent2>
          <a:srgbClr val="803939"/>
        </a:accent2>
        <a:accent3>
          <a:srgbClr val="FFFFFF"/>
        </a:accent3>
        <a:accent4>
          <a:srgbClr val="000000"/>
        </a:accent4>
        <a:accent5>
          <a:srgbClr val="ADB5B8"/>
        </a:accent5>
        <a:accent6>
          <a:srgbClr val="733333"/>
        </a:accent6>
        <a:hlink>
          <a:srgbClr val="526614"/>
        </a:hlink>
        <a:folHlink>
          <a:srgbClr val="553366"/>
        </a:folHlink>
      </a:clrScheme>
      <a:clrMap bg1="lt1" tx1="dk1" bg2="lt2" tx2="dk2" accent1="accent1" accent2="accent2" accent3="accent3" accent4="accent4" accent5="accent5" accent6="accent6" hlink="hlink" folHlink="folHlink"/>
    </a:extraClrScheme>
    <a:extraClrScheme>
      <a:clrScheme name="1_Default Design 20">
        <a:dk1>
          <a:srgbClr val="000000"/>
        </a:dk1>
        <a:lt1>
          <a:srgbClr val="FFFFFF"/>
        </a:lt1>
        <a:dk2>
          <a:srgbClr val="000000"/>
        </a:dk2>
        <a:lt2>
          <a:srgbClr val="333333"/>
        </a:lt2>
        <a:accent1>
          <a:srgbClr val="803939"/>
        </a:accent1>
        <a:accent2>
          <a:srgbClr val="736017"/>
        </a:accent2>
        <a:accent3>
          <a:srgbClr val="FFFFFF"/>
        </a:accent3>
        <a:accent4>
          <a:srgbClr val="000000"/>
        </a:accent4>
        <a:accent5>
          <a:srgbClr val="C0AEAE"/>
        </a:accent5>
        <a:accent6>
          <a:srgbClr val="685614"/>
        </a:accent6>
        <a:hlink>
          <a:srgbClr val="4A4080"/>
        </a:hlink>
        <a:folHlink>
          <a:srgbClr val="146614"/>
        </a:folHlink>
      </a:clrScheme>
      <a:clrMap bg1="lt1" tx1="dk1" bg2="lt2" tx2="dk2" accent1="accent1" accent2="accent2" accent3="accent3" accent4="accent4" accent5="accent5" accent6="accent6" hlink="hlink" folHlink="folHlink"/>
    </a:extraClrScheme>
    <a:extraClrScheme>
      <a:clrScheme name="1_Default Design 21">
        <a:dk1>
          <a:srgbClr val="000000"/>
        </a:dk1>
        <a:lt1>
          <a:srgbClr val="FFFFFF"/>
        </a:lt1>
        <a:dk2>
          <a:srgbClr val="000000"/>
        </a:dk2>
        <a:lt2>
          <a:srgbClr val="333333"/>
        </a:lt2>
        <a:accent1>
          <a:srgbClr val="ECEC00"/>
        </a:accent1>
        <a:accent2>
          <a:srgbClr val="E6CB00"/>
        </a:accent2>
        <a:accent3>
          <a:srgbClr val="FFFFFF"/>
        </a:accent3>
        <a:accent4>
          <a:srgbClr val="000000"/>
        </a:accent4>
        <a:accent5>
          <a:srgbClr val="F4F4AA"/>
        </a:accent5>
        <a:accent6>
          <a:srgbClr val="D0B800"/>
        </a:accent6>
        <a:hlink>
          <a:srgbClr val="837D00"/>
        </a:hlink>
        <a:folHlink>
          <a:srgbClr val="A39000"/>
        </a:folHlink>
      </a:clrScheme>
      <a:clrMap bg1="lt1" tx1="dk1" bg2="lt2" tx2="dk2" accent1="accent1" accent2="accent2" accent3="accent3" accent4="accent4" accent5="accent5" accent6="accent6" hlink="hlink" folHlink="folHlink"/>
    </a:extraClrScheme>
    <a:extraClrScheme>
      <a:clrScheme name="1_Default Design 22">
        <a:dk1>
          <a:srgbClr val="000000"/>
        </a:dk1>
        <a:lt1>
          <a:srgbClr val="FFFFFF"/>
        </a:lt1>
        <a:dk2>
          <a:srgbClr val="000000"/>
        </a:dk2>
        <a:lt2>
          <a:srgbClr val="333333"/>
        </a:lt2>
        <a:accent1>
          <a:srgbClr val="806919"/>
        </a:accent1>
        <a:accent2>
          <a:srgbClr val="688019"/>
        </a:accent2>
        <a:accent3>
          <a:srgbClr val="FFFFFF"/>
        </a:accent3>
        <a:accent4>
          <a:srgbClr val="000000"/>
        </a:accent4>
        <a:accent5>
          <a:srgbClr val="C0B9AB"/>
        </a:accent5>
        <a:accent6>
          <a:srgbClr val="5E7316"/>
        </a:accent6>
        <a:hlink>
          <a:srgbClr val="15616B"/>
        </a:hlink>
        <a:folHlink>
          <a:srgbClr val="807E19"/>
        </a:folHlink>
      </a:clrScheme>
      <a:clrMap bg1="lt1" tx1="dk1" bg2="lt2" tx2="dk2" accent1="accent1" accent2="accent2" accent3="accent3" accent4="accent4" accent5="accent5" accent6="accent6" hlink="hlink" folHlink="folHlink"/>
    </a:extraClrScheme>
    <a:extraClrScheme>
      <a:clrScheme name="1_Default Design 23">
        <a:dk1>
          <a:srgbClr val="000000"/>
        </a:dk1>
        <a:lt1>
          <a:srgbClr val="FFFFFF"/>
        </a:lt1>
        <a:dk2>
          <a:srgbClr val="000000"/>
        </a:dk2>
        <a:lt2>
          <a:srgbClr val="333333"/>
        </a:lt2>
        <a:accent1>
          <a:srgbClr val="803966"/>
        </a:accent1>
        <a:accent2>
          <a:srgbClr val="666514"/>
        </a:accent2>
        <a:accent3>
          <a:srgbClr val="FFFFFF"/>
        </a:accent3>
        <a:accent4>
          <a:srgbClr val="000000"/>
        </a:accent4>
        <a:accent5>
          <a:srgbClr val="C0AEB8"/>
        </a:accent5>
        <a:accent6>
          <a:srgbClr val="5C5B11"/>
        </a:accent6>
        <a:hlink>
          <a:srgbClr val="804733"/>
        </a:hlink>
        <a:folHlink>
          <a:srgbClr val="342E66"/>
        </a:folHlink>
      </a:clrScheme>
      <a:clrMap bg1="lt1" tx1="dk1" bg2="lt2" tx2="dk2" accent1="accent1" accent2="accent2" accent3="accent3" accent4="accent4" accent5="accent5" accent6="accent6" hlink="hlink" folHlink="folHlink"/>
    </a:extraClrScheme>
    <a:extraClrScheme>
      <a:clrScheme name="1_Default Design 24">
        <a:dk1>
          <a:srgbClr val="000000"/>
        </a:dk1>
        <a:lt1>
          <a:srgbClr val="FFFFFF"/>
        </a:lt1>
        <a:dk2>
          <a:srgbClr val="000000"/>
        </a:dk2>
        <a:lt2>
          <a:srgbClr val="333333"/>
        </a:lt2>
        <a:accent1>
          <a:srgbClr val="804119"/>
        </a:accent1>
        <a:accent2>
          <a:srgbClr val="197280"/>
        </a:accent2>
        <a:accent3>
          <a:srgbClr val="FFFFFF"/>
        </a:accent3>
        <a:accent4>
          <a:srgbClr val="000000"/>
        </a:accent4>
        <a:accent5>
          <a:srgbClr val="C0B0AB"/>
        </a:accent5>
        <a:accent6>
          <a:srgbClr val="166773"/>
        </a:accent6>
        <a:hlink>
          <a:srgbClr val="5C3D70"/>
        </a:hlink>
        <a:folHlink>
          <a:srgbClr val="5E5C13"/>
        </a:folHlink>
      </a:clrScheme>
      <a:clrMap bg1="lt1" tx1="dk1" bg2="lt2" tx2="dk2" accent1="accent1" accent2="accent2" accent3="accent3" accent4="accent4" accent5="accent5" accent6="accent6" hlink="hlink" folHlink="folHlink"/>
    </a:extraClrScheme>
    <a:extraClrScheme>
      <a:clrScheme name="1_Default Design 25">
        <a:dk1>
          <a:srgbClr val="000000"/>
        </a:dk1>
        <a:lt1>
          <a:srgbClr val="FFFFFF"/>
        </a:lt1>
        <a:dk2>
          <a:srgbClr val="000000"/>
        </a:dk2>
        <a:lt2>
          <a:srgbClr val="333333"/>
        </a:lt2>
        <a:accent1>
          <a:srgbClr val="4EC100"/>
        </a:accent1>
        <a:accent2>
          <a:srgbClr val="358400"/>
        </a:accent2>
        <a:accent3>
          <a:srgbClr val="FFFFFF"/>
        </a:accent3>
        <a:accent4>
          <a:srgbClr val="000000"/>
        </a:accent4>
        <a:accent5>
          <a:srgbClr val="B2DDAA"/>
        </a:accent5>
        <a:accent6>
          <a:srgbClr val="2F7700"/>
        </a:accent6>
        <a:hlink>
          <a:srgbClr val="296500"/>
        </a:hlink>
        <a:folHlink>
          <a:srgbClr val="466530"/>
        </a:folHlink>
      </a:clrScheme>
      <a:clrMap bg1="lt1" tx1="dk1" bg2="lt2" tx2="dk2" accent1="accent1" accent2="accent2" accent3="accent3" accent4="accent4" accent5="accent5" accent6="accent6" hlink="hlink" folHlink="folHlink"/>
    </a:extraClrScheme>
    <a:extraClrScheme>
      <a:clrScheme name="1_Default Design 26">
        <a:dk1>
          <a:srgbClr val="000000"/>
        </a:dk1>
        <a:lt1>
          <a:srgbClr val="FFFFFF"/>
        </a:lt1>
        <a:dk2>
          <a:srgbClr val="000000"/>
        </a:dk2>
        <a:lt2>
          <a:srgbClr val="333333"/>
        </a:lt2>
        <a:accent1>
          <a:srgbClr val="586614"/>
        </a:accent1>
        <a:accent2>
          <a:srgbClr val="295966"/>
        </a:accent2>
        <a:accent3>
          <a:srgbClr val="FFFFFF"/>
        </a:accent3>
        <a:accent4>
          <a:srgbClr val="000000"/>
        </a:accent4>
        <a:accent5>
          <a:srgbClr val="B4B8AA"/>
        </a:accent5>
        <a:accent6>
          <a:srgbClr val="24505C"/>
        </a:accent6>
        <a:hlink>
          <a:srgbClr val="735F22"/>
        </a:hlink>
        <a:folHlink>
          <a:srgbClr val="3A7317"/>
        </a:folHlink>
      </a:clrScheme>
      <a:clrMap bg1="lt1" tx1="dk1" bg2="lt2" tx2="dk2" accent1="accent1" accent2="accent2" accent3="accent3" accent4="accent4" accent5="accent5" accent6="accent6" hlink="hlink" folHlink="folHlink"/>
    </a:extraClrScheme>
    <a:extraClrScheme>
      <a:clrScheme name="1_Default Design 27">
        <a:dk1>
          <a:srgbClr val="000000"/>
        </a:dk1>
        <a:lt1>
          <a:srgbClr val="FFFFFF"/>
        </a:lt1>
        <a:dk2>
          <a:srgbClr val="000000"/>
        </a:dk2>
        <a:lt2>
          <a:srgbClr val="333333"/>
        </a:lt2>
        <a:accent1>
          <a:srgbClr val="80406B"/>
        </a:accent1>
        <a:accent2>
          <a:srgbClr val="804E33"/>
        </a:accent2>
        <a:accent3>
          <a:srgbClr val="FFFFFF"/>
        </a:accent3>
        <a:accent4>
          <a:srgbClr val="000000"/>
        </a:accent4>
        <a:accent5>
          <a:srgbClr val="C0AFBA"/>
        </a:accent5>
        <a:accent6>
          <a:srgbClr val="73462D"/>
        </a:accent6>
        <a:hlink>
          <a:srgbClr val="356614"/>
        </a:hlink>
        <a:folHlink>
          <a:srgbClr val="3A3973"/>
        </a:folHlink>
      </a:clrScheme>
      <a:clrMap bg1="lt1" tx1="dk1" bg2="lt2" tx2="dk2" accent1="accent1" accent2="accent2" accent3="accent3" accent4="accent4" accent5="accent5" accent6="accent6" hlink="hlink" folHlink="folHlink"/>
    </a:extraClrScheme>
    <a:extraClrScheme>
      <a:clrScheme name="1_Default Design 28">
        <a:dk1>
          <a:srgbClr val="000000"/>
        </a:dk1>
        <a:lt1>
          <a:srgbClr val="FFFFFF"/>
        </a:lt1>
        <a:dk2>
          <a:srgbClr val="000000"/>
        </a:dk2>
        <a:lt2>
          <a:srgbClr val="333333"/>
        </a:lt2>
        <a:accent1>
          <a:srgbClr val="8C3F48"/>
        </a:accent1>
        <a:accent2>
          <a:srgbClr val="3D7317"/>
        </a:accent2>
        <a:accent3>
          <a:srgbClr val="FFFFFF"/>
        </a:accent3>
        <a:accent4>
          <a:srgbClr val="000000"/>
        </a:accent4>
        <a:accent5>
          <a:srgbClr val="C5AFB1"/>
        </a:accent5>
        <a:accent6>
          <a:srgbClr val="366814"/>
        </a:accent6>
        <a:hlink>
          <a:srgbClr val="404080"/>
        </a:hlink>
        <a:folHlink>
          <a:srgbClr val="736328"/>
        </a:folHlink>
      </a:clrScheme>
      <a:clrMap bg1="lt1" tx1="dk1" bg2="lt2" tx2="dk2" accent1="accent1" accent2="accent2" accent3="accent3" accent4="accent4" accent5="accent5" accent6="accent6" hlink="hlink" folHlink="folHlink"/>
    </a:extraClrScheme>
    <a:extraClrScheme>
      <a:clrScheme name="1_Default Design 29">
        <a:dk1>
          <a:srgbClr val="000000"/>
        </a:dk1>
        <a:lt1>
          <a:srgbClr val="FFFFFF"/>
        </a:lt1>
        <a:dk2>
          <a:srgbClr val="000000"/>
        </a:dk2>
        <a:lt2>
          <a:srgbClr val="333333"/>
        </a:lt2>
        <a:accent1>
          <a:srgbClr val="00A5C9"/>
        </a:accent1>
        <a:accent2>
          <a:srgbClr val="427D89"/>
        </a:accent2>
        <a:accent3>
          <a:srgbClr val="FFFFFF"/>
        </a:accent3>
        <a:accent4>
          <a:srgbClr val="000000"/>
        </a:accent4>
        <a:accent5>
          <a:srgbClr val="AACFE1"/>
        </a:accent5>
        <a:accent6>
          <a:srgbClr val="3B717C"/>
        </a:accent6>
        <a:hlink>
          <a:srgbClr val="006880"/>
        </a:hlink>
        <a:folHlink>
          <a:srgbClr val="005161"/>
        </a:folHlink>
      </a:clrScheme>
      <a:clrMap bg1="lt1" tx1="dk1" bg2="lt2" tx2="dk2" accent1="accent1" accent2="accent2" accent3="accent3" accent4="accent4" accent5="accent5" accent6="accent6" hlink="hlink" folHlink="folHlink"/>
    </a:extraClrScheme>
    <a:extraClrScheme>
      <a:clrScheme name="1_Default Design 30">
        <a:dk1>
          <a:srgbClr val="000000"/>
        </a:dk1>
        <a:lt1>
          <a:srgbClr val="FFFFFF"/>
        </a:lt1>
        <a:dk2>
          <a:srgbClr val="000000"/>
        </a:dk2>
        <a:lt2>
          <a:srgbClr val="333333"/>
        </a:lt2>
        <a:accent1>
          <a:srgbClr val="1F5499"/>
        </a:accent1>
        <a:accent2>
          <a:srgbClr val="1D8019"/>
        </a:accent2>
        <a:accent3>
          <a:srgbClr val="FFFFFF"/>
        </a:accent3>
        <a:accent4>
          <a:srgbClr val="000000"/>
        </a:accent4>
        <a:accent5>
          <a:srgbClr val="ABB3CA"/>
        </a:accent5>
        <a:accent6>
          <a:srgbClr val="197316"/>
        </a:accent6>
        <a:hlink>
          <a:srgbClr val="218BA3"/>
        </a:hlink>
        <a:folHlink>
          <a:srgbClr val="574C99"/>
        </a:folHlink>
      </a:clrScheme>
      <a:clrMap bg1="lt1" tx1="dk1" bg2="lt2" tx2="dk2" accent1="accent1" accent2="accent2" accent3="accent3" accent4="accent4" accent5="accent5" accent6="accent6" hlink="hlink" folHlink="folHlink"/>
    </a:extraClrScheme>
    <a:extraClrScheme>
      <a:clrScheme name="1_Default Design 31">
        <a:dk1>
          <a:srgbClr val="000000"/>
        </a:dk1>
        <a:lt1>
          <a:srgbClr val="FFFFFF"/>
        </a:lt1>
        <a:dk2>
          <a:srgbClr val="000000"/>
        </a:dk2>
        <a:lt2>
          <a:srgbClr val="333333"/>
        </a:lt2>
        <a:accent1>
          <a:srgbClr val="80393B"/>
        </a:accent1>
        <a:accent2>
          <a:srgbClr val="196D80"/>
        </a:accent2>
        <a:accent3>
          <a:srgbClr val="FFFFFF"/>
        </a:accent3>
        <a:accent4>
          <a:srgbClr val="000000"/>
        </a:accent4>
        <a:accent5>
          <a:srgbClr val="C0AEAF"/>
        </a:accent5>
        <a:accent6>
          <a:srgbClr val="166273"/>
        </a:accent6>
        <a:hlink>
          <a:srgbClr val="805519"/>
        </a:hlink>
        <a:folHlink>
          <a:srgbClr val="803965"/>
        </a:folHlink>
      </a:clrScheme>
      <a:clrMap bg1="lt1" tx1="dk1" bg2="lt2" tx2="dk2" accent1="accent1" accent2="accent2" accent3="accent3" accent4="accent4" accent5="accent5" accent6="accent6" hlink="hlink" folHlink="folHlink"/>
    </a:extraClrScheme>
    <a:extraClrScheme>
      <a:clrScheme name="1_Default Design 32">
        <a:dk1>
          <a:srgbClr val="000000"/>
        </a:dk1>
        <a:lt1>
          <a:srgbClr val="FFFFFF"/>
        </a:lt1>
        <a:dk2>
          <a:srgbClr val="000000"/>
        </a:dk2>
        <a:lt2>
          <a:srgbClr val="333333"/>
        </a:lt2>
        <a:accent1>
          <a:srgbClr val="666514"/>
        </a:accent1>
        <a:accent2>
          <a:srgbClr val="145766"/>
        </a:accent2>
        <a:accent3>
          <a:srgbClr val="FFFFFF"/>
        </a:accent3>
        <a:accent4>
          <a:srgbClr val="000000"/>
        </a:accent4>
        <a:accent5>
          <a:srgbClr val="B8B8AA"/>
        </a:accent5>
        <a:accent6>
          <a:srgbClr val="114E5C"/>
        </a:accent6>
        <a:hlink>
          <a:srgbClr val="664029"/>
        </a:hlink>
        <a:folHlink>
          <a:srgbClr val="5C3473"/>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9_Default Design">
  <a:themeElements>
    <a:clrScheme name="1_Default Design 2">
      <a:dk1>
        <a:srgbClr val="000000"/>
      </a:dk1>
      <a:lt1>
        <a:srgbClr val="99FFFF"/>
      </a:lt1>
      <a:dk2>
        <a:srgbClr val="000000"/>
      </a:dk2>
      <a:lt2>
        <a:srgbClr val="B2B2B2"/>
      </a:lt2>
      <a:accent1>
        <a:srgbClr val="3A6EA6"/>
      </a:accent1>
      <a:accent2>
        <a:srgbClr val="47873D"/>
      </a:accent2>
      <a:accent3>
        <a:srgbClr val="CAFFFF"/>
      </a:accent3>
      <a:accent4>
        <a:srgbClr val="000000"/>
      </a:accent4>
      <a:accent5>
        <a:srgbClr val="AEBAD0"/>
      </a:accent5>
      <a:accent6>
        <a:srgbClr val="3F7A36"/>
      </a:accent6>
      <a:hlink>
        <a:srgbClr val="535087"/>
      </a:hlink>
      <a:folHlink>
        <a:srgbClr val="006B6B"/>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99FFFF"/>
        </a:lt1>
        <a:dk2>
          <a:srgbClr val="000000"/>
        </a:dk2>
        <a:lt2>
          <a:srgbClr val="B2B2B2"/>
        </a:lt2>
        <a:accent1>
          <a:srgbClr val="008C8C"/>
        </a:accent1>
        <a:accent2>
          <a:srgbClr val="007A8C"/>
        </a:accent2>
        <a:accent3>
          <a:srgbClr val="CAFFFF"/>
        </a:accent3>
        <a:accent4>
          <a:srgbClr val="000000"/>
        </a:accent4>
        <a:accent5>
          <a:srgbClr val="AAC5C5"/>
        </a:accent5>
        <a:accent6>
          <a:srgbClr val="006E7E"/>
        </a:accent6>
        <a:hlink>
          <a:srgbClr val="007373"/>
        </a:hlink>
        <a:folHlink>
          <a:srgbClr val="006C7D"/>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99FFFF"/>
        </a:lt1>
        <a:dk2>
          <a:srgbClr val="000000"/>
        </a:dk2>
        <a:lt2>
          <a:srgbClr val="B2B2B2"/>
        </a:lt2>
        <a:accent1>
          <a:srgbClr val="3A6EA6"/>
        </a:accent1>
        <a:accent2>
          <a:srgbClr val="47873D"/>
        </a:accent2>
        <a:accent3>
          <a:srgbClr val="CAFFFF"/>
        </a:accent3>
        <a:accent4>
          <a:srgbClr val="000000"/>
        </a:accent4>
        <a:accent5>
          <a:srgbClr val="AEBAD0"/>
        </a:accent5>
        <a:accent6>
          <a:srgbClr val="3F7A36"/>
        </a:accent6>
        <a:hlink>
          <a:srgbClr val="535087"/>
        </a:hlink>
        <a:folHlink>
          <a:srgbClr val="006B6B"/>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99FFFF"/>
        </a:lt1>
        <a:dk2>
          <a:srgbClr val="000000"/>
        </a:dk2>
        <a:lt2>
          <a:srgbClr val="B2B2B2"/>
        </a:lt2>
        <a:accent1>
          <a:srgbClr val="8C6838"/>
        </a:accent1>
        <a:accent2>
          <a:srgbClr val="007A7A"/>
        </a:accent2>
        <a:accent3>
          <a:srgbClr val="CAFFFF"/>
        </a:accent3>
        <a:accent4>
          <a:srgbClr val="000000"/>
        </a:accent4>
        <a:accent5>
          <a:srgbClr val="C5B9AE"/>
        </a:accent5>
        <a:accent6>
          <a:srgbClr val="006E6E"/>
        </a:accent6>
        <a:hlink>
          <a:srgbClr val="8C3F43"/>
        </a:hlink>
        <a:folHlink>
          <a:srgbClr val="803969"/>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99FFFF"/>
        </a:lt1>
        <a:dk2>
          <a:srgbClr val="000000"/>
        </a:dk2>
        <a:lt2>
          <a:srgbClr val="B2B2B2"/>
        </a:lt2>
        <a:accent1>
          <a:srgbClr val="807D39"/>
        </a:accent1>
        <a:accent2>
          <a:srgbClr val="8C5438"/>
        </a:accent2>
        <a:accent3>
          <a:srgbClr val="CAFFFF"/>
        </a:accent3>
        <a:accent4>
          <a:srgbClr val="000000"/>
        </a:accent4>
        <a:accent5>
          <a:srgbClr val="C0BFAE"/>
        </a:accent5>
        <a:accent6>
          <a:srgbClr val="7E4B32"/>
        </a:accent6>
        <a:hlink>
          <a:srgbClr val="006E6E"/>
        </a:hlink>
        <a:folHlink>
          <a:srgbClr val="674B7D"/>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B2B2B2"/>
        </a:lt2>
        <a:accent1>
          <a:srgbClr val="008C8C"/>
        </a:accent1>
        <a:accent2>
          <a:srgbClr val="007A8C"/>
        </a:accent2>
        <a:accent3>
          <a:srgbClr val="FFFFFF"/>
        </a:accent3>
        <a:accent4>
          <a:srgbClr val="000000"/>
        </a:accent4>
        <a:accent5>
          <a:srgbClr val="AAC5C5"/>
        </a:accent5>
        <a:accent6>
          <a:srgbClr val="006E7E"/>
        </a:accent6>
        <a:hlink>
          <a:srgbClr val="007373"/>
        </a:hlink>
        <a:folHlink>
          <a:srgbClr val="006C7D"/>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B2B2B2"/>
        </a:lt2>
        <a:accent1>
          <a:srgbClr val="3A6EA6"/>
        </a:accent1>
        <a:accent2>
          <a:srgbClr val="47873D"/>
        </a:accent2>
        <a:accent3>
          <a:srgbClr val="FFFFFF"/>
        </a:accent3>
        <a:accent4>
          <a:srgbClr val="000000"/>
        </a:accent4>
        <a:accent5>
          <a:srgbClr val="AEBAD0"/>
        </a:accent5>
        <a:accent6>
          <a:srgbClr val="3F7A36"/>
        </a:accent6>
        <a:hlink>
          <a:srgbClr val="535087"/>
        </a:hlink>
        <a:folHlink>
          <a:srgbClr val="006B6B"/>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B2B2B2"/>
        </a:lt2>
        <a:accent1>
          <a:srgbClr val="8C6838"/>
        </a:accent1>
        <a:accent2>
          <a:srgbClr val="007A7A"/>
        </a:accent2>
        <a:accent3>
          <a:srgbClr val="FFFFFF"/>
        </a:accent3>
        <a:accent4>
          <a:srgbClr val="000000"/>
        </a:accent4>
        <a:accent5>
          <a:srgbClr val="C5B9AE"/>
        </a:accent5>
        <a:accent6>
          <a:srgbClr val="006E6E"/>
        </a:accent6>
        <a:hlink>
          <a:srgbClr val="8C3F43"/>
        </a:hlink>
        <a:folHlink>
          <a:srgbClr val="803969"/>
        </a:folHlink>
      </a:clrScheme>
      <a:clrMap bg1="lt1" tx1="dk1" bg2="lt2" tx2="dk2" accent1="accent1" accent2="accent2" accent3="accent3" accent4="accent4" accent5="accent5" accent6="accent6" hlink="hlink" folHlink="folHlink"/>
    </a:extraClrScheme>
    <a:extraClrScheme>
      <a:clrScheme name="1_Default Design 8">
        <a:dk1>
          <a:srgbClr val="000000"/>
        </a:dk1>
        <a:lt1>
          <a:srgbClr val="FFFFFF"/>
        </a:lt1>
        <a:dk2>
          <a:srgbClr val="000000"/>
        </a:dk2>
        <a:lt2>
          <a:srgbClr val="B2B2B2"/>
        </a:lt2>
        <a:accent1>
          <a:srgbClr val="807D39"/>
        </a:accent1>
        <a:accent2>
          <a:srgbClr val="8C5438"/>
        </a:accent2>
        <a:accent3>
          <a:srgbClr val="FFFFFF"/>
        </a:accent3>
        <a:accent4>
          <a:srgbClr val="000000"/>
        </a:accent4>
        <a:accent5>
          <a:srgbClr val="C0BFAE"/>
        </a:accent5>
        <a:accent6>
          <a:srgbClr val="7E4B32"/>
        </a:accent6>
        <a:hlink>
          <a:srgbClr val="006E6E"/>
        </a:hlink>
        <a:folHlink>
          <a:srgbClr val="674B7D"/>
        </a:folHlink>
      </a:clrScheme>
      <a:clrMap bg1="lt1" tx1="dk1" bg2="lt2" tx2="dk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3_Custom Design">
  <a:themeElements>
    <a:clrScheme name="Custom Design 2">
      <a:dk1>
        <a:srgbClr val="000000"/>
      </a:dk1>
      <a:lt1>
        <a:srgbClr val="CCCCCC"/>
      </a:lt1>
      <a:dk2>
        <a:srgbClr val="000000"/>
      </a:dk2>
      <a:lt2>
        <a:srgbClr val="666666"/>
      </a:lt2>
      <a:accent1>
        <a:srgbClr val="803962"/>
      </a:accent1>
      <a:accent2>
        <a:srgbClr val="804A26"/>
      </a:accent2>
      <a:accent3>
        <a:srgbClr val="E2E2E2"/>
      </a:accent3>
      <a:accent4>
        <a:srgbClr val="000000"/>
      </a:accent4>
      <a:accent5>
        <a:srgbClr val="C0AEB7"/>
      </a:accent5>
      <a:accent6>
        <a:srgbClr val="734221"/>
      </a:accent6>
      <a:hlink>
        <a:srgbClr val="803939"/>
      </a:hlink>
      <a:folHlink>
        <a:srgbClr val="6E5D22"/>
      </a:folHlink>
    </a:clrScheme>
    <a:fontScheme name="Custom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CCCCCC"/>
        </a:lt1>
        <a:dk2>
          <a:srgbClr val="000000"/>
        </a:dk2>
        <a:lt2>
          <a:srgbClr val="666666"/>
        </a:lt2>
        <a:accent1>
          <a:srgbClr val="E03F3F"/>
        </a:accent1>
        <a:accent2>
          <a:srgbClr val="A31A1A"/>
        </a:accent2>
        <a:accent3>
          <a:srgbClr val="E2E2E2"/>
        </a:accent3>
        <a:accent4>
          <a:srgbClr val="000000"/>
        </a:accent4>
        <a:accent5>
          <a:srgbClr val="EDAFAF"/>
        </a:accent5>
        <a:accent6>
          <a:srgbClr val="931616"/>
        </a:accent6>
        <a:hlink>
          <a:srgbClr val="661010"/>
        </a:hlink>
        <a:folHlink>
          <a:srgbClr val="854242"/>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CCCCCC"/>
        </a:lt1>
        <a:dk2>
          <a:srgbClr val="000000"/>
        </a:dk2>
        <a:lt2>
          <a:srgbClr val="666666"/>
        </a:lt2>
        <a:accent1>
          <a:srgbClr val="803962"/>
        </a:accent1>
        <a:accent2>
          <a:srgbClr val="804A26"/>
        </a:accent2>
        <a:accent3>
          <a:srgbClr val="E2E2E2"/>
        </a:accent3>
        <a:accent4>
          <a:srgbClr val="000000"/>
        </a:accent4>
        <a:accent5>
          <a:srgbClr val="C0AEB7"/>
        </a:accent5>
        <a:accent6>
          <a:srgbClr val="734221"/>
        </a:accent6>
        <a:hlink>
          <a:srgbClr val="803939"/>
        </a:hlink>
        <a:folHlink>
          <a:srgbClr val="6E5D22"/>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CCCCCC"/>
        </a:lt1>
        <a:dk2>
          <a:srgbClr val="000000"/>
        </a:dk2>
        <a:lt2>
          <a:srgbClr val="666666"/>
        </a:lt2>
        <a:accent1>
          <a:srgbClr val="335966"/>
        </a:accent1>
        <a:accent2>
          <a:srgbClr val="803939"/>
        </a:accent2>
        <a:accent3>
          <a:srgbClr val="E2E2E2"/>
        </a:accent3>
        <a:accent4>
          <a:srgbClr val="000000"/>
        </a:accent4>
        <a:accent5>
          <a:srgbClr val="ADB5B8"/>
        </a:accent5>
        <a:accent6>
          <a:srgbClr val="733333"/>
        </a:accent6>
        <a:hlink>
          <a:srgbClr val="526614"/>
        </a:hlink>
        <a:folHlink>
          <a:srgbClr val="553366"/>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CCCCCC"/>
        </a:lt1>
        <a:dk2>
          <a:srgbClr val="000000"/>
        </a:dk2>
        <a:lt2>
          <a:srgbClr val="666666"/>
        </a:lt2>
        <a:accent1>
          <a:srgbClr val="803939"/>
        </a:accent1>
        <a:accent2>
          <a:srgbClr val="736017"/>
        </a:accent2>
        <a:accent3>
          <a:srgbClr val="E2E2E2"/>
        </a:accent3>
        <a:accent4>
          <a:srgbClr val="000000"/>
        </a:accent4>
        <a:accent5>
          <a:srgbClr val="C0AEAE"/>
        </a:accent5>
        <a:accent6>
          <a:srgbClr val="685614"/>
        </a:accent6>
        <a:hlink>
          <a:srgbClr val="4A4080"/>
        </a:hlink>
        <a:folHlink>
          <a:srgbClr val="146614"/>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CCCCCC"/>
        </a:lt1>
        <a:dk2>
          <a:srgbClr val="000000"/>
        </a:dk2>
        <a:lt2>
          <a:srgbClr val="666666"/>
        </a:lt2>
        <a:accent1>
          <a:srgbClr val="ECEC00"/>
        </a:accent1>
        <a:accent2>
          <a:srgbClr val="E6CB00"/>
        </a:accent2>
        <a:accent3>
          <a:srgbClr val="E2E2E2"/>
        </a:accent3>
        <a:accent4>
          <a:srgbClr val="000000"/>
        </a:accent4>
        <a:accent5>
          <a:srgbClr val="F4F4AA"/>
        </a:accent5>
        <a:accent6>
          <a:srgbClr val="D0B800"/>
        </a:accent6>
        <a:hlink>
          <a:srgbClr val="837D00"/>
        </a:hlink>
        <a:folHlink>
          <a:srgbClr val="A39000"/>
        </a:folHlink>
      </a:clrScheme>
      <a:clrMap bg1="lt1" tx1="dk1" bg2="lt2" tx2="dk2" accent1="accent1" accent2="accent2" accent3="accent3" accent4="accent4" accent5="accent5" accent6="accent6" hlink="hlink" folHlink="folHlink"/>
    </a:extraClrScheme>
    <a:extraClrScheme>
      <a:clrScheme name="Custom Design 6">
        <a:dk1>
          <a:srgbClr val="000000"/>
        </a:dk1>
        <a:lt1>
          <a:srgbClr val="CCCCCC"/>
        </a:lt1>
        <a:dk2>
          <a:srgbClr val="000000"/>
        </a:dk2>
        <a:lt2>
          <a:srgbClr val="666666"/>
        </a:lt2>
        <a:accent1>
          <a:srgbClr val="806919"/>
        </a:accent1>
        <a:accent2>
          <a:srgbClr val="688019"/>
        </a:accent2>
        <a:accent3>
          <a:srgbClr val="E2E2E2"/>
        </a:accent3>
        <a:accent4>
          <a:srgbClr val="000000"/>
        </a:accent4>
        <a:accent5>
          <a:srgbClr val="C0B9AB"/>
        </a:accent5>
        <a:accent6>
          <a:srgbClr val="5E7316"/>
        </a:accent6>
        <a:hlink>
          <a:srgbClr val="15616B"/>
        </a:hlink>
        <a:folHlink>
          <a:srgbClr val="807E19"/>
        </a:folHlink>
      </a:clrScheme>
      <a:clrMap bg1="lt1" tx1="dk1" bg2="lt2" tx2="dk2" accent1="accent1" accent2="accent2" accent3="accent3" accent4="accent4" accent5="accent5" accent6="accent6" hlink="hlink" folHlink="folHlink"/>
    </a:extraClrScheme>
    <a:extraClrScheme>
      <a:clrScheme name="Custom Design 7">
        <a:dk1>
          <a:srgbClr val="000000"/>
        </a:dk1>
        <a:lt1>
          <a:srgbClr val="CCCCCC"/>
        </a:lt1>
        <a:dk2>
          <a:srgbClr val="000000"/>
        </a:dk2>
        <a:lt2>
          <a:srgbClr val="666666"/>
        </a:lt2>
        <a:accent1>
          <a:srgbClr val="803966"/>
        </a:accent1>
        <a:accent2>
          <a:srgbClr val="666514"/>
        </a:accent2>
        <a:accent3>
          <a:srgbClr val="E2E2E2"/>
        </a:accent3>
        <a:accent4>
          <a:srgbClr val="000000"/>
        </a:accent4>
        <a:accent5>
          <a:srgbClr val="C0AEB8"/>
        </a:accent5>
        <a:accent6>
          <a:srgbClr val="5C5B11"/>
        </a:accent6>
        <a:hlink>
          <a:srgbClr val="804733"/>
        </a:hlink>
        <a:folHlink>
          <a:srgbClr val="342E66"/>
        </a:folHlink>
      </a:clrScheme>
      <a:clrMap bg1="lt1" tx1="dk1" bg2="lt2" tx2="dk2" accent1="accent1" accent2="accent2" accent3="accent3" accent4="accent4" accent5="accent5" accent6="accent6" hlink="hlink" folHlink="folHlink"/>
    </a:extraClrScheme>
    <a:extraClrScheme>
      <a:clrScheme name="Custom Design 8">
        <a:dk1>
          <a:srgbClr val="000000"/>
        </a:dk1>
        <a:lt1>
          <a:srgbClr val="CCCCCC"/>
        </a:lt1>
        <a:dk2>
          <a:srgbClr val="000000"/>
        </a:dk2>
        <a:lt2>
          <a:srgbClr val="666666"/>
        </a:lt2>
        <a:accent1>
          <a:srgbClr val="804119"/>
        </a:accent1>
        <a:accent2>
          <a:srgbClr val="197280"/>
        </a:accent2>
        <a:accent3>
          <a:srgbClr val="E2E2E2"/>
        </a:accent3>
        <a:accent4>
          <a:srgbClr val="000000"/>
        </a:accent4>
        <a:accent5>
          <a:srgbClr val="C0B0AB"/>
        </a:accent5>
        <a:accent6>
          <a:srgbClr val="166773"/>
        </a:accent6>
        <a:hlink>
          <a:srgbClr val="5C3D70"/>
        </a:hlink>
        <a:folHlink>
          <a:srgbClr val="5E5C13"/>
        </a:folHlink>
      </a:clrScheme>
      <a:clrMap bg1="lt1" tx1="dk1" bg2="lt2" tx2="dk2" accent1="accent1" accent2="accent2" accent3="accent3" accent4="accent4" accent5="accent5" accent6="accent6" hlink="hlink" folHlink="folHlink"/>
    </a:extraClrScheme>
    <a:extraClrScheme>
      <a:clrScheme name="Custom Design 9">
        <a:dk1>
          <a:srgbClr val="000000"/>
        </a:dk1>
        <a:lt1>
          <a:srgbClr val="CCCCCC"/>
        </a:lt1>
        <a:dk2>
          <a:srgbClr val="000000"/>
        </a:dk2>
        <a:lt2>
          <a:srgbClr val="666666"/>
        </a:lt2>
        <a:accent1>
          <a:srgbClr val="4EC100"/>
        </a:accent1>
        <a:accent2>
          <a:srgbClr val="358400"/>
        </a:accent2>
        <a:accent3>
          <a:srgbClr val="E2E2E2"/>
        </a:accent3>
        <a:accent4>
          <a:srgbClr val="000000"/>
        </a:accent4>
        <a:accent5>
          <a:srgbClr val="B2DDAA"/>
        </a:accent5>
        <a:accent6>
          <a:srgbClr val="2F7700"/>
        </a:accent6>
        <a:hlink>
          <a:srgbClr val="296500"/>
        </a:hlink>
        <a:folHlink>
          <a:srgbClr val="466530"/>
        </a:folHlink>
      </a:clrScheme>
      <a:clrMap bg1="lt1" tx1="dk1" bg2="lt2" tx2="dk2" accent1="accent1" accent2="accent2" accent3="accent3" accent4="accent4" accent5="accent5" accent6="accent6" hlink="hlink" folHlink="folHlink"/>
    </a:extraClrScheme>
    <a:extraClrScheme>
      <a:clrScheme name="Custom Design 10">
        <a:dk1>
          <a:srgbClr val="000000"/>
        </a:dk1>
        <a:lt1>
          <a:srgbClr val="CCCCCC"/>
        </a:lt1>
        <a:dk2>
          <a:srgbClr val="000000"/>
        </a:dk2>
        <a:lt2>
          <a:srgbClr val="666666"/>
        </a:lt2>
        <a:accent1>
          <a:srgbClr val="586614"/>
        </a:accent1>
        <a:accent2>
          <a:srgbClr val="295966"/>
        </a:accent2>
        <a:accent3>
          <a:srgbClr val="E2E2E2"/>
        </a:accent3>
        <a:accent4>
          <a:srgbClr val="000000"/>
        </a:accent4>
        <a:accent5>
          <a:srgbClr val="B4B8AA"/>
        </a:accent5>
        <a:accent6>
          <a:srgbClr val="24505C"/>
        </a:accent6>
        <a:hlink>
          <a:srgbClr val="735F22"/>
        </a:hlink>
        <a:folHlink>
          <a:srgbClr val="3A7317"/>
        </a:folHlink>
      </a:clrScheme>
      <a:clrMap bg1="lt1" tx1="dk1" bg2="lt2" tx2="dk2" accent1="accent1" accent2="accent2" accent3="accent3" accent4="accent4" accent5="accent5" accent6="accent6" hlink="hlink" folHlink="folHlink"/>
    </a:extraClrScheme>
    <a:extraClrScheme>
      <a:clrScheme name="Custom Design 11">
        <a:dk1>
          <a:srgbClr val="000000"/>
        </a:dk1>
        <a:lt1>
          <a:srgbClr val="CCCCCC"/>
        </a:lt1>
        <a:dk2>
          <a:srgbClr val="000000"/>
        </a:dk2>
        <a:lt2>
          <a:srgbClr val="666666"/>
        </a:lt2>
        <a:accent1>
          <a:srgbClr val="80406B"/>
        </a:accent1>
        <a:accent2>
          <a:srgbClr val="804E33"/>
        </a:accent2>
        <a:accent3>
          <a:srgbClr val="E2E2E2"/>
        </a:accent3>
        <a:accent4>
          <a:srgbClr val="000000"/>
        </a:accent4>
        <a:accent5>
          <a:srgbClr val="C0AFBA"/>
        </a:accent5>
        <a:accent6>
          <a:srgbClr val="73462D"/>
        </a:accent6>
        <a:hlink>
          <a:srgbClr val="356614"/>
        </a:hlink>
        <a:folHlink>
          <a:srgbClr val="3A3973"/>
        </a:folHlink>
      </a:clrScheme>
      <a:clrMap bg1="lt1" tx1="dk1" bg2="lt2" tx2="dk2" accent1="accent1" accent2="accent2" accent3="accent3" accent4="accent4" accent5="accent5" accent6="accent6" hlink="hlink" folHlink="folHlink"/>
    </a:extraClrScheme>
    <a:extraClrScheme>
      <a:clrScheme name="Custom Design 12">
        <a:dk1>
          <a:srgbClr val="000000"/>
        </a:dk1>
        <a:lt1>
          <a:srgbClr val="CCCCCC"/>
        </a:lt1>
        <a:dk2>
          <a:srgbClr val="000000"/>
        </a:dk2>
        <a:lt2>
          <a:srgbClr val="666666"/>
        </a:lt2>
        <a:accent1>
          <a:srgbClr val="8C3F48"/>
        </a:accent1>
        <a:accent2>
          <a:srgbClr val="3D7317"/>
        </a:accent2>
        <a:accent3>
          <a:srgbClr val="E2E2E2"/>
        </a:accent3>
        <a:accent4>
          <a:srgbClr val="000000"/>
        </a:accent4>
        <a:accent5>
          <a:srgbClr val="C5AFB1"/>
        </a:accent5>
        <a:accent6>
          <a:srgbClr val="366814"/>
        </a:accent6>
        <a:hlink>
          <a:srgbClr val="404080"/>
        </a:hlink>
        <a:folHlink>
          <a:srgbClr val="736328"/>
        </a:folHlink>
      </a:clrScheme>
      <a:clrMap bg1="lt1" tx1="dk1" bg2="lt2" tx2="dk2" accent1="accent1" accent2="accent2" accent3="accent3" accent4="accent4" accent5="accent5" accent6="accent6" hlink="hlink" folHlink="folHlink"/>
    </a:extraClrScheme>
    <a:extraClrScheme>
      <a:clrScheme name="Custom Design 13">
        <a:dk1>
          <a:srgbClr val="000000"/>
        </a:dk1>
        <a:lt1>
          <a:srgbClr val="CCCCCC"/>
        </a:lt1>
        <a:dk2>
          <a:srgbClr val="000000"/>
        </a:dk2>
        <a:lt2>
          <a:srgbClr val="666666"/>
        </a:lt2>
        <a:accent1>
          <a:srgbClr val="00A5C9"/>
        </a:accent1>
        <a:accent2>
          <a:srgbClr val="427D89"/>
        </a:accent2>
        <a:accent3>
          <a:srgbClr val="E2E2E2"/>
        </a:accent3>
        <a:accent4>
          <a:srgbClr val="000000"/>
        </a:accent4>
        <a:accent5>
          <a:srgbClr val="AACFE1"/>
        </a:accent5>
        <a:accent6>
          <a:srgbClr val="3B717C"/>
        </a:accent6>
        <a:hlink>
          <a:srgbClr val="006880"/>
        </a:hlink>
        <a:folHlink>
          <a:srgbClr val="005161"/>
        </a:folHlink>
      </a:clrScheme>
      <a:clrMap bg1="lt1" tx1="dk1" bg2="lt2" tx2="dk2" accent1="accent1" accent2="accent2" accent3="accent3" accent4="accent4" accent5="accent5" accent6="accent6" hlink="hlink" folHlink="folHlink"/>
    </a:extraClrScheme>
    <a:extraClrScheme>
      <a:clrScheme name="Custom Design 14">
        <a:dk1>
          <a:srgbClr val="000000"/>
        </a:dk1>
        <a:lt1>
          <a:srgbClr val="CCCCCC"/>
        </a:lt1>
        <a:dk2>
          <a:srgbClr val="000000"/>
        </a:dk2>
        <a:lt2>
          <a:srgbClr val="666666"/>
        </a:lt2>
        <a:accent1>
          <a:srgbClr val="1F5499"/>
        </a:accent1>
        <a:accent2>
          <a:srgbClr val="1D8019"/>
        </a:accent2>
        <a:accent3>
          <a:srgbClr val="E2E2E2"/>
        </a:accent3>
        <a:accent4>
          <a:srgbClr val="000000"/>
        </a:accent4>
        <a:accent5>
          <a:srgbClr val="ABB3CA"/>
        </a:accent5>
        <a:accent6>
          <a:srgbClr val="197316"/>
        </a:accent6>
        <a:hlink>
          <a:srgbClr val="218BA3"/>
        </a:hlink>
        <a:folHlink>
          <a:srgbClr val="574C99"/>
        </a:folHlink>
      </a:clrScheme>
      <a:clrMap bg1="lt1" tx1="dk1" bg2="lt2" tx2="dk2" accent1="accent1" accent2="accent2" accent3="accent3" accent4="accent4" accent5="accent5" accent6="accent6" hlink="hlink" folHlink="folHlink"/>
    </a:extraClrScheme>
    <a:extraClrScheme>
      <a:clrScheme name="Custom Design 15">
        <a:dk1>
          <a:srgbClr val="000000"/>
        </a:dk1>
        <a:lt1>
          <a:srgbClr val="CCCCCC"/>
        </a:lt1>
        <a:dk2>
          <a:srgbClr val="000000"/>
        </a:dk2>
        <a:lt2>
          <a:srgbClr val="666666"/>
        </a:lt2>
        <a:accent1>
          <a:srgbClr val="80393B"/>
        </a:accent1>
        <a:accent2>
          <a:srgbClr val="196D80"/>
        </a:accent2>
        <a:accent3>
          <a:srgbClr val="E2E2E2"/>
        </a:accent3>
        <a:accent4>
          <a:srgbClr val="000000"/>
        </a:accent4>
        <a:accent5>
          <a:srgbClr val="C0AEAF"/>
        </a:accent5>
        <a:accent6>
          <a:srgbClr val="166273"/>
        </a:accent6>
        <a:hlink>
          <a:srgbClr val="805519"/>
        </a:hlink>
        <a:folHlink>
          <a:srgbClr val="803965"/>
        </a:folHlink>
      </a:clrScheme>
      <a:clrMap bg1="lt1" tx1="dk1" bg2="lt2" tx2="dk2" accent1="accent1" accent2="accent2" accent3="accent3" accent4="accent4" accent5="accent5" accent6="accent6" hlink="hlink" folHlink="folHlink"/>
    </a:extraClrScheme>
    <a:extraClrScheme>
      <a:clrScheme name="Custom Design 16">
        <a:dk1>
          <a:srgbClr val="000000"/>
        </a:dk1>
        <a:lt1>
          <a:srgbClr val="CCCCCC"/>
        </a:lt1>
        <a:dk2>
          <a:srgbClr val="000000"/>
        </a:dk2>
        <a:lt2>
          <a:srgbClr val="666666"/>
        </a:lt2>
        <a:accent1>
          <a:srgbClr val="666514"/>
        </a:accent1>
        <a:accent2>
          <a:srgbClr val="145766"/>
        </a:accent2>
        <a:accent3>
          <a:srgbClr val="E2E2E2"/>
        </a:accent3>
        <a:accent4>
          <a:srgbClr val="000000"/>
        </a:accent4>
        <a:accent5>
          <a:srgbClr val="B8B8AA"/>
        </a:accent5>
        <a:accent6>
          <a:srgbClr val="114E5C"/>
        </a:accent6>
        <a:hlink>
          <a:srgbClr val="664029"/>
        </a:hlink>
        <a:folHlink>
          <a:srgbClr val="5C3473"/>
        </a:folHlink>
      </a:clrScheme>
      <a:clrMap bg1="lt1" tx1="dk1" bg2="lt2" tx2="dk2" accent1="accent1" accent2="accent2" accent3="accent3" accent4="accent4" accent5="accent5" accent6="accent6" hlink="hlink" folHlink="folHlink"/>
    </a:extraClrScheme>
    <a:extraClrScheme>
      <a:clrScheme name="Custom Design 17">
        <a:dk1>
          <a:srgbClr val="000000"/>
        </a:dk1>
        <a:lt1>
          <a:srgbClr val="FFFFFF"/>
        </a:lt1>
        <a:dk2>
          <a:srgbClr val="000000"/>
        </a:dk2>
        <a:lt2>
          <a:srgbClr val="333333"/>
        </a:lt2>
        <a:accent1>
          <a:srgbClr val="E03F3F"/>
        </a:accent1>
        <a:accent2>
          <a:srgbClr val="A31A1A"/>
        </a:accent2>
        <a:accent3>
          <a:srgbClr val="FFFFFF"/>
        </a:accent3>
        <a:accent4>
          <a:srgbClr val="000000"/>
        </a:accent4>
        <a:accent5>
          <a:srgbClr val="EDAFAF"/>
        </a:accent5>
        <a:accent6>
          <a:srgbClr val="931616"/>
        </a:accent6>
        <a:hlink>
          <a:srgbClr val="661010"/>
        </a:hlink>
        <a:folHlink>
          <a:srgbClr val="854242"/>
        </a:folHlink>
      </a:clrScheme>
      <a:clrMap bg1="lt1" tx1="dk1" bg2="lt2" tx2="dk2" accent1="accent1" accent2="accent2" accent3="accent3" accent4="accent4" accent5="accent5" accent6="accent6" hlink="hlink" folHlink="folHlink"/>
    </a:extraClrScheme>
    <a:extraClrScheme>
      <a:clrScheme name="Custom Design 18">
        <a:dk1>
          <a:srgbClr val="000000"/>
        </a:dk1>
        <a:lt1>
          <a:srgbClr val="FFFFFF"/>
        </a:lt1>
        <a:dk2>
          <a:srgbClr val="000000"/>
        </a:dk2>
        <a:lt2>
          <a:srgbClr val="333333"/>
        </a:lt2>
        <a:accent1>
          <a:srgbClr val="803962"/>
        </a:accent1>
        <a:accent2>
          <a:srgbClr val="804A26"/>
        </a:accent2>
        <a:accent3>
          <a:srgbClr val="FFFFFF"/>
        </a:accent3>
        <a:accent4>
          <a:srgbClr val="000000"/>
        </a:accent4>
        <a:accent5>
          <a:srgbClr val="C0AEB7"/>
        </a:accent5>
        <a:accent6>
          <a:srgbClr val="734221"/>
        </a:accent6>
        <a:hlink>
          <a:srgbClr val="803939"/>
        </a:hlink>
        <a:folHlink>
          <a:srgbClr val="6E5D22"/>
        </a:folHlink>
      </a:clrScheme>
      <a:clrMap bg1="lt1" tx1="dk1" bg2="lt2" tx2="dk2" accent1="accent1" accent2="accent2" accent3="accent3" accent4="accent4" accent5="accent5" accent6="accent6" hlink="hlink" folHlink="folHlink"/>
    </a:extraClrScheme>
    <a:extraClrScheme>
      <a:clrScheme name="Custom Design 19">
        <a:dk1>
          <a:srgbClr val="000000"/>
        </a:dk1>
        <a:lt1>
          <a:srgbClr val="FFFFFF"/>
        </a:lt1>
        <a:dk2>
          <a:srgbClr val="000000"/>
        </a:dk2>
        <a:lt2>
          <a:srgbClr val="333333"/>
        </a:lt2>
        <a:accent1>
          <a:srgbClr val="335966"/>
        </a:accent1>
        <a:accent2>
          <a:srgbClr val="803939"/>
        </a:accent2>
        <a:accent3>
          <a:srgbClr val="FFFFFF"/>
        </a:accent3>
        <a:accent4>
          <a:srgbClr val="000000"/>
        </a:accent4>
        <a:accent5>
          <a:srgbClr val="ADB5B8"/>
        </a:accent5>
        <a:accent6>
          <a:srgbClr val="733333"/>
        </a:accent6>
        <a:hlink>
          <a:srgbClr val="526614"/>
        </a:hlink>
        <a:folHlink>
          <a:srgbClr val="553366"/>
        </a:folHlink>
      </a:clrScheme>
      <a:clrMap bg1="lt1" tx1="dk1" bg2="lt2" tx2="dk2" accent1="accent1" accent2="accent2" accent3="accent3" accent4="accent4" accent5="accent5" accent6="accent6" hlink="hlink" folHlink="folHlink"/>
    </a:extraClrScheme>
    <a:extraClrScheme>
      <a:clrScheme name="Custom Design 20">
        <a:dk1>
          <a:srgbClr val="000000"/>
        </a:dk1>
        <a:lt1>
          <a:srgbClr val="FFFFFF"/>
        </a:lt1>
        <a:dk2>
          <a:srgbClr val="000000"/>
        </a:dk2>
        <a:lt2>
          <a:srgbClr val="333333"/>
        </a:lt2>
        <a:accent1>
          <a:srgbClr val="803939"/>
        </a:accent1>
        <a:accent2>
          <a:srgbClr val="736017"/>
        </a:accent2>
        <a:accent3>
          <a:srgbClr val="FFFFFF"/>
        </a:accent3>
        <a:accent4>
          <a:srgbClr val="000000"/>
        </a:accent4>
        <a:accent5>
          <a:srgbClr val="C0AEAE"/>
        </a:accent5>
        <a:accent6>
          <a:srgbClr val="685614"/>
        </a:accent6>
        <a:hlink>
          <a:srgbClr val="4A4080"/>
        </a:hlink>
        <a:folHlink>
          <a:srgbClr val="146614"/>
        </a:folHlink>
      </a:clrScheme>
      <a:clrMap bg1="lt1" tx1="dk1" bg2="lt2" tx2="dk2" accent1="accent1" accent2="accent2" accent3="accent3" accent4="accent4" accent5="accent5" accent6="accent6" hlink="hlink" folHlink="folHlink"/>
    </a:extraClrScheme>
    <a:extraClrScheme>
      <a:clrScheme name="Custom Design 21">
        <a:dk1>
          <a:srgbClr val="000000"/>
        </a:dk1>
        <a:lt1>
          <a:srgbClr val="FFFFFF"/>
        </a:lt1>
        <a:dk2>
          <a:srgbClr val="000000"/>
        </a:dk2>
        <a:lt2>
          <a:srgbClr val="333333"/>
        </a:lt2>
        <a:accent1>
          <a:srgbClr val="ECEC00"/>
        </a:accent1>
        <a:accent2>
          <a:srgbClr val="E6CB00"/>
        </a:accent2>
        <a:accent3>
          <a:srgbClr val="FFFFFF"/>
        </a:accent3>
        <a:accent4>
          <a:srgbClr val="000000"/>
        </a:accent4>
        <a:accent5>
          <a:srgbClr val="F4F4AA"/>
        </a:accent5>
        <a:accent6>
          <a:srgbClr val="D0B800"/>
        </a:accent6>
        <a:hlink>
          <a:srgbClr val="837D00"/>
        </a:hlink>
        <a:folHlink>
          <a:srgbClr val="A39000"/>
        </a:folHlink>
      </a:clrScheme>
      <a:clrMap bg1="lt1" tx1="dk1" bg2="lt2" tx2="dk2" accent1="accent1" accent2="accent2" accent3="accent3" accent4="accent4" accent5="accent5" accent6="accent6" hlink="hlink" folHlink="folHlink"/>
    </a:extraClrScheme>
    <a:extraClrScheme>
      <a:clrScheme name="Custom Design 22">
        <a:dk1>
          <a:srgbClr val="000000"/>
        </a:dk1>
        <a:lt1>
          <a:srgbClr val="FFFFFF"/>
        </a:lt1>
        <a:dk2>
          <a:srgbClr val="000000"/>
        </a:dk2>
        <a:lt2>
          <a:srgbClr val="333333"/>
        </a:lt2>
        <a:accent1>
          <a:srgbClr val="806919"/>
        </a:accent1>
        <a:accent2>
          <a:srgbClr val="688019"/>
        </a:accent2>
        <a:accent3>
          <a:srgbClr val="FFFFFF"/>
        </a:accent3>
        <a:accent4>
          <a:srgbClr val="000000"/>
        </a:accent4>
        <a:accent5>
          <a:srgbClr val="C0B9AB"/>
        </a:accent5>
        <a:accent6>
          <a:srgbClr val="5E7316"/>
        </a:accent6>
        <a:hlink>
          <a:srgbClr val="15616B"/>
        </a:hlink>
        <a:folHlink>
          <a:srgbClr val="807E19"/>
        </a:folHlink>
      </a:clrScheme>
      <a:clrMap bg1="lt1" tx1="dk1" bg2="lt2" tx2="dk2" accent1="accent1" accent2="accent2" accent3="accent3" accent4="accent4" accent5="accent5" accent6="accent6" hlink="hlink" folHlink="folHlink"/>
    </a:extraClrScheme>
    <a:extraClrScheme>
      <a:clrScheme name="Custom Design 23">
        <a:dk1>
          <a:srgbClr val="000000"/>
        </a:dk1>
        <a:lt1>
          <a:srgbClr val="FFFFFF"/>
        </a:lt1>
        <a:dk2>
          <a:srgbClr val="000000"/>
        </a:dk2>
        <a:lt2>
          <a:srgbClr val="333333"/>
        </a:lt2>
        <a:accent1>
          <a:srgbClr val="803966"/>
        </a:accent1>
        <a:accent2>
          <a:srgbClr val="666514"/>
        </a:accent2>
        <a:accent3>
          <a:srgbClr val="FFFFFF"/>
        </a:accent3>
        <a:accent4>
          <a:srgbClr val="000000"/>
        </a:accent4>
        <a:accent5>
          <a:srgbClr val="C0AEB8"/>
        </a:accent5>
        <a:accent6>
          <a:srgbClr val="5C5B11"/>
        </a:accent6>
        <a:hlink>
          <a:srgbClr val="804733"/>
        </a:hlink>
        <a:folHlink>
          <a:srgbClr val="342E66"/>
        </a:folHlink>
      </a:clrScheme>
      <a:clrMap bg1="lt1" tx1="dk1" bg2="lt2" tx2="dk2" accent1="accent1" accent2="accent2" accent3="accent3" accent4="accent4" accent5="accent5" accent6="accent6" hlink="hlink" folHlink="folHlink"/>
    </a:extraClrScheme>
    <a:extraClrScheme>
      <a:clrScheme name="Custom Design 24">
        <a:dk1>
          <a:srgbClr val="000000"/>
        </a:dk1>
        <a:lt1>
          <a:srgbClr val="FFFFFF"/>
        </a:lt1>
        <a:dk2>
          <a:srgbClr val="000000"/>
        </a:dk2>
        <a:lt2>
          <a:srgbClr val="333333"/>
        </a:lt2>
        <a:accent1>
          <a:srgbClr val="804119"/>
        </a:accent1>
        <a:accent2>
          <a:srgbClr val="197280"/>
        </a:accent2>
        <a:accent3>
          <a:srgbClr val="FFFFFF"/>
        </a:accent3>
        <a:accent4>
          <a:srgbClr val="000000"/>
        </a:accent4>
        <a:accent5>
          <a:srgbClr val="C0B0AB"/>
        </a:accent5>
        <a:accent6>
          <a:srgbClr val="166773"/>
        </a:accent6>
        <a:hlink>
          <a:srgbClr val="5C3D70"/>
        </a:hlink>
        <a:folHlink>
          <a:srgbClr val="5E5C13"/>
        </a:folHlink>
      </a:clrScheme>
      <a:clrMap bg1="lt1" tx1="dk1" bg2="lt2" tx2="dk2" accent1="accent1" accent2="accent2" accent3="accent3" accent4="accent4" accent5="accent5" accent6="accent6" hlink="hlink" folHlink="folHlink"/>
    </a:extraClrScheme>
    <a:extraClrScheme>
      <a:clrScheme name="Custom Design 25">
        <a:dk1>
          <a:srgbClr val="000000"/>
        </a:dk1>
        <a:lt1>
          <a:srgbClr val="FFFFFF"/>
        </a:lt1>
        <a:dk2>
          <a:srgbClr val="000000"/>
        </a:dk2>
        <a:lt2>
          <a:srgbClr val="333333"/>
        </a:lt2>
        <a:accent1>
          <a:srgbClr val="4EC100"/>
        </a:accent1>
        <a:accent2>
          <a:srgbClr val="358400"/>
        </a:accent2>
        <a:accent3>
          <a:srgbClr val="FFFFFF"/>
        </a:accent3>
        <a:accent4>
          <a:srgbClr val="000000"/>
        </a:accent4>
        <a:accent5>
          <a:srgbClr val="B2DDAA"/>
        </a:accent5>
        <a:accent6>
          <a:srgbClr val="2F7700"/>
        </a:accent6>
        <a:hlink>
          <a:srgbClr val="296500"/>
        </a:hlink>
        <a:folHlink>
          <a:srgbClr val="466530"/>
        </a:folHlink>
      </a:clrScheme>
      <a:clrMap bg1="lt1" tx1="dk1" bg2="lt2" tx2="dk2" accent1="accent1" accent2="accent2" accent3="accent3" accent4="accent4" accent5="accent5" accent6="accent6" hlink="hlink" folHlink="folHlink"/>
    </a:extraClrScheme>
    <a:extraClrScheme>
      <a:clrScheme name="Custom Design 26">
        <a:dk1>
          <a:srgbClr val="000000"/>
        </a:dk1>
        <a:lt1>
          <a:srgbClr val="FFFFFF"/>
        </a:lt1>
        <a:dk2>
          <a:srgbClr val="000000"/>
        </a:dk2>
        <a:lt2>
          <a:srgbClr val="333333"/>
        </a:lt2>
        <a:accent1>
          <a:srgbClr val="586614"/>
        </a:accent1>
        <a:accent2>
          <a:srgbClr val="295966"/>
        </a:accent2>
        <a:accent3>
          <a:srgbClr val="FFFFFF"/>
        </a:accent3>
        <a:accent4>
          <a:srgbClr val="000000"/>
        </a:accent4>
        <a:accent5>
          <a:srgbClr val="B4B8AA"/>
        </a:accent5>
        <a:accent6>
          <a:srgbClr val="24505C"/>
        </a:accent6>
        <a:hlink>
          <a:srgbClr val="735F22"/>
        </a:hlink>
        <a:folHlink>
          <a:srgbClr val="3A7317"/>
        </a:folHlink>
      </a:clrScheme>
      <a:clrMap bg1="lt1" tx1="dk1" bg2="lt2" tx2="dk2" accent1="accent1" accent2="accent2" accent3="accent3" accent4="accent4" accent5="accent5" accent6="accent6" hlink="hlink" folHlink="folHlink"/>
    </a:extraClrScheme>
    <a:extraClrScheme>
      <a:clrScheme name="Custom Design 27">
        <a:dk1>
          <a:srgbClr val="000000"/>
        </a:dk1>
        <a:lt1>
          <a:srgbClr val="FFFFFF"/>
        </a:lt1>
        <a:dk2>
          <a:srgbClr val="000000"/>
        </a:dk2>
        <a:lt2>
          <a:srgbClr val="333333"/>
        </a:lt2>
        <a:accent1>
          <a:srgbClr val="80406B"/>
        </a:accent1>
        <a:accent2>
          <a:srgbClr val="804E33"/>
        </a:accent2>
        <a:accent3>
          <a:srgbClr val="FFFFFF"/>
        </a:accent3>
        <a:accent4>
          <a:srgbClr val="000000"/>
        </a:accent4>
        <a:accent5>
          <a:srgbClr val="C0AFBA"/>
        </a:accent5>
        <a:accent6>
          <a:srgbClr val="73462D"/>
        </a:accent6>
        <a:hlink>
          <a:srgbClr val="356614"/>
        </a:hlink>
        <a:folHlink>
          <a:srgbClr val="3A3973"/>
        </a:folHlink>
      </a:clrScheme>
      <a:clrMap bg1="lt1" tx1="dk1" bg2="lt2" tx2="dk2" accent1="accent1" accent2="accent2" accent3="accent3" accent4="accent4" accent5="accent5" accent6="accent6" hlink="hlink" folHlink="folHlink"/>
    </a:extraClrScheme>
    <a:extraClrScheme>
      <a:clrScheme name="Custom Design 28">
        <a:dk1>
          <a:srgbClr val="000000"/>
        </a:dk1>
        <a:lt1>
          <a:srgbClr val="FFFFFF"/>
        </a:lt1>
        <a:dk2>
          <a:srgbClr val="000000"/>
        </a:dk2>
        <a:lt2>
          <a:srgbClr val="333333"/>
        </a:lt2>
        <a:accent1>
          <a:srgbClr val="8C3F48"/>
        </a:accent1>
        <a:accent2>
          <a:srgbClr val="3D7317"/>
        </a:accent2>
        <a:accent3>
          <a:srgbClr val="FFFFFF"/>
        </a:accent3>
        <a:accent4>
          <a:srgbClr val="000000"/>
        </a:accent4>
        <a:accent5>
          <a:srgbClr val="C5AFB1"/>
        </a:accent5>
        <a:accent6>
          <a:srgbClr val="366814"/>
        </a:accent6>
        <a:hlink>
          <a:srgbClr val="404080"/>
        </a:hlink>
        <a:folHlink>
          <a:srgbClr val="736328"/>
        </a:folHlink>
      </a:clrScheme>
      <a:clrMap bg1="lt1" tx1="dk1" bg2="lt2" tx2="dk2" accent1="accent1" accent2="accent2" accent3="accent3" accent4="accent4" accent5="accent5" accent6="accent6" hlink="hlink" folHlink="folHlink"/>
    </a:extraClrScheme>
    <a:extraClrScheme>
      <a:clrScheme name="Custom Design 29">
        <a:dk1>
          <a:srgbClr val="000000"/>
        </a:dk1>
        <a:lt1>
          <a:srgbClr val="FFFFFF"/>
        </a:lt1>
        <a:dk2>
          <a:srgbClr val="000000"/>
        </a:dk2>
        <a:lt2>
          <a:srgbClr val="333333"/>
        </a:lt2>
        <a:accent1>
          <a:srgbClr val="00A5C9"/>
        </a:accent1>
        <a:accent2>
          <a:srgbClr val="427D89"/>
        </a:accent2>
        <a:accent3>
          <a:srgbClr val="FFFFFF"/>
        </a:accent3>
        <a:accent4>
          <a:srgbClr val="000000"/>
        </a:accent4>
        <a:accent5>
          <a:srgbClr val="AACFE1"/>
        </a:accent5>
        <a:accent6>
          <a:srgbClr val="3B717C"/>
        </a:accent6>
        <a:hlink>
          <a:srgbClr val="006880"/>
        </a:hlink>
        <a:folHlink>
          <a:srgbClr val="005161"/>
        </a:folHlink>
      </a:clrScheme>
      <a:clrMap bg1="lt1" tx1="dk1" bg2="lt2" tx2="dk2" accent1="accent1" accent2="accent2" accent3="accent3" accent4="accent4" accent5="accent5" accent6="accent6" hlink="hlink" folHlink="folHlink"/>
    </a:extraClrScheme>
    <a:extraClrScheme>
      <a:clrScheme name="Custom Design 30">
        <a:dk1>
          <a:srgbClr val="000000"/>
        </a:dk1>
        <a:lt1>
          <a:srgbClr val="FFFFFF"/>
        </a:lt1>
        <a:dk2>
          <a:srgbClr val="000000"/>
        </a:dk2>
        <a:lt2>
          <a:srgbClr val="333333"/>
        </a:lt2>
        <a:accent1>
          <a:srgbClr val="1F5499"/>
        </a:accent1>
        <a:accent2>
          <a:srgbClr val="1D8019"/>
        </a:accent2>
        <a:accent3>
          <a:srgbClr val="FFFFFF"/>
        </a:accent3>
        <a:accent4>
          <a:srgbClr val="000000"/>
        </a:accent4>
        <a:accent5>
          <a:srgbClr val="ABB3CA"/>
        </a:accent5>
        <a:accent6>
          <a:srgbClr val="197316"/>
        </a:accent6>
        <a:hlink>
          <a:srgbClr val="218BA3"/>
        </a:hlink>
        <a:folHlink>
          <a:srgbClr val="574C99"/>
        </a:folHlink>
      </a:clrScheme>
      <a:clrMap bg1="lt1" tx1="dk1" bg2="lt2" tx2="dk2" accent1="accent1" accent2="accent2" accent3="accent3" accent4="accent4" accent5="accent5" accent6="accent6" hlink="hlink" folHlink="folHlink"/>
    </a:extraClrScheme>
    <a:extraClrScheme>
      <a:clrScheme name="Custom Design 31">
        <a:dk1>
          <a:srgbClr val="000000"/>
        </a:dk1>
        <a:lt1>
          <a:srgbClr val="FFFFFF"/>
        </a:lt1>
        <a:dk2>
          <a:srgbClr val="000000"/>
        </a:dk2>
        <a:lt2>
          <a:srgbClr val="333333"/>
        </a:lt2>
        <a:accent1>
          <a:srgbClr val="80393B"/>
        </a:accent1>
        <a:accent2>
          <a:srgbClr val="196D80"/>
        </a:accent2>
        <a:accent3>
          <a:srgbClr val="FFFFFF"/>
        </a:accent3>
        <a:accent4>
          <a:srgbClr val="000000"/>
        </a:accent4>
        <a:accent5>
          <a:srgbClr val="C0AEAF"/>
        </a:accent5>
        <a:accent6>
          <a:srgbClr val="166273"/>
        </a:accent6>
        <a:hlink>
          <a:srgbClr val="805519"/>
        </a:hlink>
        <a:folHlink>
          <a:srgbClr val="803965"/>
        </a:folHlink>
      </a:clrScheme>
      <a:clrMap bg1="lt1" tx1="dk1" bg2="lt2" tx2="dk2" accent1="accent1" accent2="accent2" accent3="accent3" accent4="accent4" accent5="accent5" accent6="accent6" hlink="hlink" folHlink="folHlink"/>
    </a:extraClrScheme>
    <a:extraClrScheme>
      <a:clrScheme name="Custom Design 32">
        <a:dk1>
          <a:srgbClr val="000000"/>
        </a:dk1>
        <a:lt1>
          <a:srgbClr val="FFFFFF"/>
        </a:lt1>
        <a:dk2>
          <a:srgbClr val="000000"/>
        </a:dk2>
        <a:lt2>
          <a:srgbClr val="333333"/>
        </a:lt2>
        <a:accent1>
          <a:srgbClr val="666514"/>
        </a:accent1>
        <a:accent2>
          <a:srgbClr val="145766"/>
        </a:accent2>
        <a:accent3>
          <a:srgbClr val="FFFFFF"/>
        </a:accent3>
        <a:accent4>
          <a:srgbClr val="000000"/>
        </a:accent4>
        <a:accent5>
          <a:srgbClr val="B8B8AA"/>
        </a:accent5>
        <a:accent6>
          <a:srgbClr val="114E5C"/>
        </a:accent6>
        <a:hlink>
          <a:srgbClr val="664029"/>
        </a:hlink>
        <a:folHlink>
          <a:srgbClr val="5C3473"/>
        </a:folHlink>
      </a:clrScheme>
      <a:clrMap bg1="lt1" tx1="dk1" bg2="lt2" tx2="dk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10_Default Design">
  <a:themeElements>
    <a:clrScheme name="1_Default Design 2">
      <a:dk1>
        <a:srgbClr val="000000"/>
      </a:dk1>
      <a:lt1>
        <a:srgbClr val="CCCCCC"/>
      </a:lt1>
      <a:dk2>
        <a:srgbClr val="000000"/>
      </a:dk2>
      <a:lt2>
        <a:srgbClr val="666666"/>
      </a:lt2>
      <a:accent1>
        <a:srgbClr val="803962"/>
      </a:accent1>
      <a:accent2>
        <a:srgbClr val="804A26"/>
      </a:accent2>
      <a:accent3>
        <a:srgbClr val="E2E2E2"/>
      </a:accent3>
      <a:accent4>
        <a:srgbClr val="000000"/>
      </a:accent4>
      <a:accent5>
        <a:srgbClr val="C0AEB7"/>
      </a:accent5>
      <a:accent6>
        <a:srgbClr val="734221"/>
      </a:accent6>
      <a:hlink>
        <a:srgbClr val="803939"/>
      </a:hlink>
      <a:folHlink>
        <a:srgbClr val="6E5D2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CCCCCC"/>
        </a:lt1>
        <a:dk2>
          <a:srgbClr val="000000"/>
        </a:dk2>
        <a:lt2>
          <a:srgbClr val="666666"/>
        </a:lt2>
        <a:accent1>
          <a:srgbClr val="E03F3F"/>
        </a:accent1>
        <a:accent2>
          <a:srgbClr val="A31A1A"/>
        </a:accent2>
        <a:accent3>
          <a:srgbClr val="E2E2E2"/>
        </a:accent3>
        <a:accent4>
          <a:srgbClr val="000000"/>
        </a:accent4>
        <a:accent5>
          <a:srgbClr val="EDAFAF"/>
        </a:accent5>
        <a:accent6>
          <a:srgbClr val="931616"/>
        </a:accent6>
        <a:hlink>
          <a:srgbClr val="661010"/>
        </a:hlink>
        <a:folHlink>
          <a:srgbClr val="85424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CCCCCC"/>
        </a:lt1>
        <a:dk2>
          <a:srgbClr val="000000"/>
        </a:dk2>
        <a:lt2>
          <a:srgbClr val="666666"/>
        </a:lt2>
        <a:accent1>
          <a:srgbClr val="803962"/>
        </a:accent1>
        <a:accent2>
          <a:srgbClr val="804A26"/>
        </a:accent2>
        <a:accent3>
          <a:srgbClr val="E2E2E2"/>
        </a:accent3>
        <a:accent4>
          <a:srgbClr val="000000"/>
        </a:accent4>
        <a:accent5>
          <a:srgbClr val="C0AEB7"/>
        </a:accent5>
        <a:accent6>
          <a:srgbClr val="734221"/>
        </a:accent6>
        <a:hlink>
          <a:srgbClr val="803939"/>
        </a:hlink>
        <a:folHlink>
          <a:srgbClr val="6E5D22"/>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CCCCCC"/>
        </a:lt1>
        <a:dk2>
          <a:srgbClr val="000000"/>
        </a:dk2>
        <a:lt2>
          <a:srgbClr val="666666"/>
        </a:lt2>
        <a:accent1>
          <a:srgbClr val="335966"/>
        </a:accent1>
        <a:accent2>
          <a:srgbClr val="803939"/>
        </a:accent2>
        <a:accent3>
          <a:srgbClr val="E2E2E2"/>
        </a:accent3>
        <a:accent4>
          <a:srgbClr val="000000"/>
        </a:accent4>
        <a:accent5>
          <a:srgbClr val="ADB5B8"/>
        </a:accent5>
        <a:accent6>
          <a:srgbClr val="733333"/>
        </a:accent6>
        <a:hlink>
          <a:srgbClr val="526614"/>
        </a:hlink>
        <a:folHlink>
          <a:srgbClr val="5533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CCCCCC"/>
        </a:lt1>
        <a:dk2>
          <a:srgbClr val="000000"/>
        </a:dk2>
        <a:lt2>
          <a:srgbClr val="666666"/>
        </a:lt2>
        <a:accent1>
          <a:srgbClr val="803939"/>
        </a:accent1>
        <a:accent2>
          <a:srgbClr val="736017"/>
        </a:accent2>
        <a:accent3>
          <a:srgbClr val="E2E2E2"/>
        </a:accent3>
        <a:accent4>
          <a:srgbClr val="000000"/>
        </a:accent4>
        <a:accent5>
          <a:srgbClr val="C0AEAE"/>
        </a:accent5>
        <a:accent6>
          <a:srgbClr val="685614"/>
        </a:accent6>
        <a:hlink>
          <a:srgbClr val="4A4080"/>
        </a:hlink>
        <a:folHlink>
          <a:srgbClr val="146614"/>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CCCCCC"/>
        </a:lt1>
        <a:dk2>
          <a:srgbClr val="000000"/>
        </a:dk2>
        <a:lt2>
          <a:srgbClr val="666666"/>
        </a:lt2>
        <a:accent1>
          <a:srgbClr val="ECEC00"/>
        </a:accent1>
        <a:accent2>
          <a:srgbClr val="E6CB00"/>
        </a:accent2>
        <a:accent3>
          <a:srgbClr val="E2E2E2"/>
        </a:accent3>
        <a:accent4>
          <a:srgbClr val="000000"/>
        </a:accent4>
        <a:accent5>
          <a:srgbClr val="F4F4AA"/>
        </a:accent5>
        <a:accent6>
          <a:srgbClr val="D0B800"/>
        </a:accent6>
        <a:hlink>
          <a:srgbClr val="837D00"/>
        </a:hlink>
        <a:folHlink>
          <a:srgbClr val="A3900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CCCCCC"/>
        </a:lt1>
        <a:dk2>
          <a:srgbClr val="000000"/>
        </a:dk2>
        <a:lt2>
          <a:srgbClr val="666666"/>
        </a:lt2>
        <a:accent1>
          <a:srgbClr val="806919"/>
        </a:accent1>
        <a:accent2>
          <a:srgbClr val="688019"/>
        </a:accent2>
        <a:accent3>
          <a:srgbClr val="E2E2E2"/>
        </a:accent3>
        <a:accent4>
          <a:srgbClr val="000000"/>
        </a:accent4>
        <a:accent5>
          <a:srgbClr val="C0B9AB"/>
        </a:accent5>
        <a:accent6>
          <a:srgbClr val="5E7316"/>
        </a:accent6>
        <a:hlink>
          <a:srgbClr val="15616B"/>
        </a:hlink>
        <a:folHlink>
          <a:srgbClr val="807E19"/>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CCCCCC"/>
        </a:lt1>
        <a:dk2>
          <a:srgbClr val="000000"/>
        </a:dk2>
        <a:lt2>
          <a:srgbClr val="666666"/>
        </a:lt2>
        <a:accent1>
          <a:srgbClr val="803966"/>
        </a:accent1>
        <a:accent2>
          <a:srgbClr val="666514"/>
        </a:accent2>
        <a:accent3>
          <a:srgbClr val="E2E2E2"/>
        </a:accent3>
        <a:accent4>
          <a:srgbClr val="000000"/>
        </a:accent4>
        <a:accent5>
          <a:srgbClr val="C0AEB8"/>
        </a:accent5>
        <a:accent6>
          <a:srgbClr val="5C5B11"/>
        </a:accent6>
        <a:hlink>
          <a:srgbClr val="804733"/>
        </a:hlink>
        <a:folHlink>
          <a:srgbClr val="342E66"/>
        </a:folHlink>
      </a:clrScheme>
      <a:clrMap bg1="lt1" tx1="dk1" bg2="lt2" tx2="dk2" accent1="accent1" accent2="accent2" accent3="accent3" accent4="accent4" accent5="accent5" accent6="accent6" hlink="hlink" folHlink="folHlink"/>
    </a:extraClrScheme>
    <a:extraClrScheme>
      <a:clrScheme name="1_Default Design 8">
        <a:dk1>
          <a:srgbClr val="000000"/>
        </a:dk1>
        <a:lt1>
          <a:srgbClr val="CCCCCC"/>
        </a:lt1>
        <a:dk2>
          <a:srgbClr val="000000"/>
        </a:dk2>
        <a:lt2>
          <a:srgbClr val="666666"/>
        </a:lt2>
        <a:accent1>
          <a:srgbClr val="804119"/>
        </a:accent1>
        <a:accent2>
          <a:srgbClr val="197280"/>
        </a:accent2>
        <a:accent3>
          <a:srgbClr val="E2E2E2"/>
        </a:accent3>
        <a:accent4>
          <a:srgbClr val="000000"/>
        </a:accent4>
        <a:accent5>
          <a:srgbClr val="C0B0AB"/>
        </a:accent5>
        <a:accent6>
          <a:srgbClr val="166773"/>
        </a:accent6>
        <a:hlink>
          <a:srgbClr val="5C3D70"/>
        </a:hlink>
        <a:folHlink>
          <a:srgbClr val="5E5C13"/>
        </a:folHlink>
      </a:clrScheme>
      <a:clrMap bg1="lt1" tx1="dk1" bg2="lt2" tx2="dk2" accent1="accent1" accent2="accent2" accent3="accent3" accent4="accent4" accent5="accent5" accent6="accent6" hlink="hlink" folHlink="folHlink"/>
    </a:extraClrScheme>
    <a:extraClrScheme>
      <a:clrScheme name="1_Default Design 9">
        <a:dk1>
          <a:srgbClr val="000000"/>
        </a:dk1>
        <a:lt1>
          <a:srgbClr val="CCCCCC"/>
        </a:lt1>
        <a:dk2>
          <a:srgbClr val="000000"/>
        </a:dk2>
        <a:lt2>
          <a:srgbClr val="666666"/>
        </a:lt2>
        <a:accent1>
          <a:srgbClr val="4EC100"/>
        </a:accent1>
        <a:accent2>
          <a:srgbClr val="358400"/>
        </a:accent2>
        <a:accent3>
          <a:srgbClr val="E2E2E2"/>
        </a:accent3>
        <a:accent4>
          <a:srgbClr val="000000"/>
        </a:accent4>
        <a:accent5>
          <a:srgbClr val="B2DDAA"/>
        </a:accent5>
        <a:accent6>
          <a:srgbClr val="2F7700"/>
        </a:accent6>
        <a:hlink>
          <a:srgbClr val="296500"/>
        </a:hlink>
        <a:folHlink>
          <a:srgbClr val="466530"/>
        </a:folHlink>
      </a:clrScheme>
      <a:clrMap bg1="lt1" tx1="dk1" bg2="lt2" tx2="dk2" accent1="accent1" accent2="accent2" accent3="accent3" accent4="accent4" accent5="accent5" accent6="accent6" hlink="hlink" folHlink="folHlink"/>
    </a:extraClrScheme>
    <a:extraClrScheme>
      <a:clrScheme name="1_Default Design 10">
        <a:dk1>
          <a:srgbClr val="000000"/>
        </a:dk1>
        <a:lt1>
          <a:srgbClr val="CCCCCC"/>
        </a:lt1>
        <a:dk2>
          <a:srgbClr val="000000"/>
        </a:dk2>
        <a:lt2>
          <a:srgbClr val="666666"/>
        </a:lt2>
        <a:accent1>
          <a:srgbClr val="586614"/>
        </a:accent1>
        <a:accent2>
          <a:srgbClr val="295966"/>
        </a:accent2>
        <a:accent3>
          <a:srgbClr val="E2E2E2"/>
        </a:accent3>
        <a:accent4>
          <a:srgbClr val="000000"/>
        </a:accent4>
        <a:accent5>
          <a:srgbClr val="B4B8AA"/>
        </a:accent5>
        <a:accent6>
          <a:srgbClr val="24505C"/>
        </a:accent6>
        <a:hlink>
          <a:srgbClr val="735F22"/>
        </a:hlink>
        <a:folHlink>
          <a:srgbClr val="3A7317"/>
        </a:folHlink>
      </a:clrScheme>
      <a:clrMap bg1="lt1" tx1="dk1" bg2="lt2" tx2="dk2" accent1="accent1" accent2="accent2" accent3="accent3" accent4="accent4" accent5="accent5" accent6="accent6" hlink="hlink" folHlink="folHlink"/>
    </a:extraClrScheme>
    <a:extraClrScheme>
      <a:clrScheme name="1_Default Design 11">
        <a:dk1>
          <a:srgbClr val="000000"/>
        </a:dk1>
        <a:lt1>
          <a:srgbClr val="CCCCCC"/>
        </a:lt1>
        <a:dk2>
          <a:srgbClr val="000000"/>
        </a:dk2>
        <a:lt2>
          <a:srgbClr val="666666"/>
        </a:lt2>
        <a:accent1>
          <a:srgbClr val="80406B"/>
        </a:accent1>
        <a:accent2>
          <a:srgbClr val="804E33"/>
        </a:accent2>
        <a:accent3>
          <a:srgbClr val="E2E2E2"/>
        </a:accent3>
        <a:accent4>
          <a:srgbClr val="000000"/>
        </a:accent4>
        <a:accent5>
          <a:srgbClr val="C0AFBA"/>
        </a:accent5>
        <a:accent6>
          <a:srgbClr val="73462D"/>
        </a:accent6>
        <a:hlink>
          <a:srgbClr val="356614"/>
        </a:hlink>
        <a:folHlink>
          <a:srgbClr val="3A3973"/>
        </a:folHlink>
      </a:clrScheme>
      <a:clrMap bg1="lt1" tx1="dk1" bg2="lt2" tx2="dk2" accent1="accent1" accent2="accent2" accent3="accent3" accent4="accent4" accent5="accent5" accent6="accent6" hlink="hlink" folHlink="folHlink"/>
    </a:extraClrScheme>
    <a:extraClrScheme>
      <a:clrScheme name="1_Default Design 12">
        <a:dk1>
          <a:srgbClr val="000000"/>
        </a:dk1>
        <a:lt1>
          <a:srgbClr val="CCCCCC"/>
        </a:lt1>
        <a:dk2>
          <a:srgbClr val="000000"/>
        </a:dk2>
        <a:lt2>
          <a:srgbClr val="666666"/>
        </a:lt2>
        <a:accent1>
          <a:srgbClr val="8C3F48"/>
        </a:accent1>
        <a:accent2>
          <a:srgbClr val="3D7317"/>
        </a:accent2>
        <a:accent3>
          <a:srgbClr val="E2E2E2"/>
        </a:accent3>
        <a:accent4>
          <a:srgbClr val="000000"/>
        </a:accent4>
        <a:accent5>
          <a:srgbClr val="C5AFB1"/>
        </a:accent5>
        <a:accent6>
          <a:srgbClr val="366814"/>
        </a:accent6>
        <a:hlink>
          <a:srgbClr val="404080"/>
        </a:hlink>
        <a:folHlink>
          <a:srgbClr val="736328"/>
        </a:folHlink>
      </a:clrScheme>
      <a:clrMap bg1="lt1" tx1="dk1" bg2="lt2" tx2="dk2" accent1="accent1" accent2="accent2" accent3="accent3" accent4="accent4" accent5="accent5" accent6="accent6" hlink="hlink" folHlink="folHlink"/>
    </a:extraClrScheme>
    <a:extraClrScheme>
      <a:clrScheme name="1_Default Design 13">
        <a:dk1>
          <a:srgbClr val="000000"/>
        </a:dk1>
        <a:lt1>
          <a:srgbClr val="CCCCCC"/>
        </a:lt1>
        <a:dk2>
          <a:srgbClr val="000000"/>
        </a:dk2>
        <a:lt2>
          <a:srgbClr val="666666"/>
        </a:lt2>
        <a:accent1>
          <a:srgbClr val="00A5C9"/>
        </a:accent1>
        <a:accent2>
          <a:srgbClr val="427D89"/>
        </a:accent2>
        <a:accent3>
          <a:srgbClr val="E2E2E2"/>
        </a:accent3>
        <a:accent4>
          <a:srgbClr val="000000"/>
        </a:accent4>
        <a:accent5>
          <a:srgbClr val="AACFE1"/>
        </a:accent5>
        <a:accent6>
          <a:srgbClr val="3B717C"/>
        </a:accent6>
        <a:hlink>
          <a:srgbClr val="006880"/>
        </a:hlink>
        <a:folHlink>
          <a:srgbClr val="005161"/>
        </a:folHlink>
      </a:clrScheme>
      <a:clrMap bg1="lt1" tx1="dk1" bg2="lt2" tx2="dk2" accent1="accent1" accent2="accent2" accent3="accent3" accent4="accent4" accent5="accent5" accent6="accent6" hlink="hlink" folHlink="folHlink"/>
    </a:extraClrScheme>
    <a:extraClrScheme>
      <a:clrScheme name="1_Default Design 14">
        <a:dk1>
          <a:srgbClr val="000000"/>
        </a:dk1>
        <a:lt1>
          <a:srgbClr val="CCCCCC"/>
        </a:lt1>
        <a:dk2>
          <a:srgbClr val="000000"/>
        </a:dk2>
        <a:lt2>
          <a:srgbClr val="666666"/>
        </a:lt2>
        <a:accent1>
          <a:srgbClr val="1F5499"/>
        </a:accent1>
        <a:accent2>
          <a:srgbClr val="1D8019"/>
        </a:accent2>
        <a:accent3>
          <a:srgbClr val="E2E2E2"/>
        </a:accent3>
        <a:accent4>
          <a:srgbClr val="000000"/>
        </a:accent4>
        <a:accent5>
          <a:srgbClr val="ABB3CA"/>
        </a:accent5>
        <a:accent6>
          <a:srgbClr val="197316"/>
        </a:accent6>
        <a:hlink>
          <a:srgbClr val="218BA3"/>
        </a:hlink>
        <a:folHlink>
          <a:srgbClr val="574C99"/>
        </a:folHlink>
      </a:clrScheme>
      <a:clrMap bg1="lt1" tx1="dk1" bg2="lt2" tx2="dk2" accent1="accent1" accent2="accent2" accent3="accent3" accent4="accent4" accent5="accent5" accent6="accent6" hlink="hlink" folHlink="folHlink"/>
    </a:extraClrScheme>
    <a:extraClrScheme>
      <a:clrScheme name="1_Default Design 15">
        <a:dk1>
          <a:srgbClr val="000000"/>
        </a:dk1>
        <a:lt1>
          <a:srgbClr val="CCCCCC"/>
        </a:lt1>
        <a:dk2>
          <a:srgbClr val="000000"/>
        </a:dk2>
        <a:lt2>
          <a:srgbClr val="666666"/>
        </a:lt2>
        <a:accent1>
          <a:srgbClr val="80393B"/>
        </a:accent1>
        <a:accent2>
          <a:srgbClr val="196D80"/>
        </a:accent2>
        <a:accent3>
          <a:srgbClr val="E2E2E2"/>
        </a:accent3>
        <a:accent4>
          <a:srgbClr val="000000"/>
        </a:accent4>
        <a:accent5>
          <a:srgbClr val="C0AEAF"/>
        </a:accent5>
        <a:accent6>
          <a:srgbClr val="166273"/>
        </a:accent6>
        <a:hlink>
          <a:srgbClr val="805519"/>
        </a:hlink>
        <a:folHlink>
          <a:srgbClr val="803965"/>
        </a:folHlink>
      </a:clrScheme>
      <a:clrMap bg1="lt1" tx1="dk1" bg2="lt2" tx2="dk2" accent1="accent1" accent2="accent2" accent3="accent3" accent4="accent4" accent5="accent5" accent6="accent6" hlink="hlink" folHlink="folHlink"/>
    </a:extraClrScheme>
    <a:extraClrScheme>
      <a:clrScheme name="1_Default Design 16">
        <a:dk1>
          <a:srgbClr val="000000"/>
        </a:dk1>
        <a:lt1>
          <a:srgbClr val="CCCCCC"/>
        </a:lt1>
        <a:dk2>
          <a:srgbClr val="000000"/>
        </a:dk2>
        <a:lt2>
          <a:srgbClr val="666666"/>
        </a:lt2>
        <a:accent1>
          <a:srgbClr val="666514"/>
        </a:accent1>
        <a:accent2>
          <a:srgbClr val="145766"/>
        </a:accent2>
        <a:accent3>
          <a:srgbClr val="E2E2E2"/>
        </a:accent3>
        <a:accent4>
          <a:srgbClr val="000000"/>
        </a:accent4>
        <a:accent5>
          <a:srgbClr val="B8B8AA"/>
        </a:accent5>
        <a:accent6>
          <a:srgbClr val="114E5C"/>
        </a:accent6>
        <a:hlink>
          <a:srgbClr val="664029"/>
        </a:hlink>
        <a:folHlink>
          <a:srgbClr val="5C3473"/>
        </a:folHlink>
      </a:clrScheme>
      <a:clrMap bg1="lt1" tx1="dk1" bg2="lt2" tx2="dk2" accent1="accent1" accent2="accent2" accent3="accent3" accent4="accent4" accent5="accent5" accent6="accent6" hlink="hlink" folHlink="folHlink"/>
    </a:extraClrScheme>
    <a:extraClrScheme>
      <a:clrScheme name="1_Default Design 17">
        <a:dk1>
          <a:srgbClr val="000000"/>
        </a:dk1>
        <a:lt1>
          <a:srgbClr val="FFFFFF"/>
        </a:lt1>
        <a:dk2>
          <a:srgbClr val="000000"/>
        </a:dk2>
        <a:lt2>
          <a:srgbClr val="333333"/>
        </a:lt2>
        <a:accent1>
          <a:srgbClr val="E03F3F"/>
        </a:accent1>
        <a:accent2>
          <a:srgbClr val="A31A1A"/>
        </a:accent2>
        <a:accent3>
          <a:srgbClr val="FFFFFF"/>
        </a:accent3>
        <a:accent4>
          <a:srgbClr val="000000"/>
        </a:accent4>
        <a:accent5>
          <a:srgbClr val="EDAFAF"/>
        </a:accent5>
        <a:accent6>
          <a:srgbClr val="931616"/>
        </a:accent6>
        <a:hlink>
          <a:srgbClr val="661010"/>
        </a:hlink>
        <a:folHlink>
          <a:srgbClr val="854242"/>
        </a:folHlink>
      </a:clrScheme>
      <a:clrMap bg1="lt1" tx1="dk1" bg2="lt2" tx2="dk2" accent1="accent1" accent2="accent2" accent3="accent3" accent4="accent4" accent5="accent5" accent6="accent6" hlink="hlink" folHlink="folHlink"/>
    </a:extraClrScheme>
    <a:extraClrScheme>
      <a:clrScheme name="1_Default Design 18">
        <a:dk1>
          <a:srgbClr val="000000"/>
        </a:dk1>
        <a:lt1>
          <a:srgbClr val="FFFFFF"/>
        </a:lt1>
        <a:dk2>
          <a:srgbClr val="000000"/>
        </a:dk2>
        <a:lt2>
          <a:srgbClr val="333333"/>
        </a:lt2>
        <a:accent1>
          <a:srgbClr val="803962"/>
        </a:accent1>
        <a:accent2>
          <a:srgbClr val="804A26"/>
        </a:accent2>
        <a:accent3>
          <a:srgbClr val="FFFFFF"/>
        </a:accent3>
        <a:accent4>
          <a:srgbClr val="000000"/>
        </a:accent4>
        <a:accent5>
          <a:srgbClr val="C0AEB7"/>
        </a:accent5>
        <a:accent6>
          <a:srgbClr val="734221"/>
        </a:accent6>
        <a:hlink>
          <a:srgbClr val="803939"/>
        </a:hlink>
        <a:folHlink>
          <a:srgbClr val="6E5D22"/>
        </a:folHlink>
      </a:clrScheme>
      <a:clrMap bg1="lt1" tx1="dk1" bg2="lt2" tx2="dk2" accent1="accent1" accent2="accent2" accent3="accent3" accent4="accent4" accent5="accent5" accent6="accent6" hlink="hlink" folHlink="folHlink"/>
    </a:extraClrScheme>
    <a:extraClrScheme>
      <a:clrScheme name="1_Default Design 19">
        <a:dk1>
          <a:srgbClr val="000000"/>
        </a:dk1>
        <a:lt1>
          <a:srgbClr val="FFFFFF"/>
        </a:lt1>
        <a:dk2>
          <a:srgbClr val="000000"/>
        </a:dk2>
        <a:lt2>
          <a:srgbClr val="333333"/>
        </a:lt2>
        <a:accent1>
          <a:srgbClr val="335966"/>
        </a:accent1>
        <a:accent2>
          <a:srgbClr val="803939"/>
        </a:accent2>
        <a:accent3>
          <a:srgbClr val="FFFFFF"/>
        </a:accent3>
        <a:accent4>
          <a:srgbClr val="000000"/>
        </a:accent4>
        <a:accent5>
          <a:srgbClr val="ADB5B8"/>
        </a:accent5>
        <a:accent6>
          <a:srgbClr val="733333"/>
        </a:accent6>
        <a:hlink>
          <a:srgbClr val="526614"/>
        </a:hlink>
        <a:folHlink>
          <a:srgbClr val="553366"/>
        </a:folHlink>
      </a:clrScheme>
      <a:clrMap bg1="lt1" tx1="dk1" bg2="lt2" tx2="dk2" accent1="accent1" accent2="accent2" accent3="accent3" accent4="accent4" accent5="accent5" accent6="accent6" hlink="hlink" folHlink="folHlink"/>
    </a:extraClrScheme>
    <a:extraClrScheme>
      <a:clrScheme name="1_Default Design 20">
        <a:dk1>
          <a:srgbClr val="000000"/>
        </a:dk1>
        <a:lt1>
          <a:srgbClr val="FFFFFF"/>
        </a:lt1>
        <a:dk2>
          <a:srgbClr val="000000"/>
        </a:dk2>
        <a:lt2>
          <a:srgbClr val="333333"/>
        </a:lt2>
        <a:accent1>
          <a:srgbClr val="803939"/>
        </a:accent1>
        <a:accent2>
          <a:srgbClr val="736017"/>
        </a:accent2>
        <a:accent3>
          <a:srgbClr val="FFFFFF"/>
        </a:accent3>
        <a:accent4>
          <a:srgbClr val="000000"/>
        </a:accent4>
        <a:accent5>
          <a:srgbClr val="C0AEAE"/>
        </a:accent5>
        <a:accent6>
          <a:srgbClr val="685614"/>
        </a:accent6>
        <a:hlink>
          <a:srgbClr val="4A4080"/>
        </a:hlink>
        <a:folHlink>
          <a:srgbClr val="146614"/>
        </a:folHlink>
      </a:clrScheme>
      <a:clrMap bg1="lt1" tx1="dk1" bg2="lt2" tx2="dk2" accent1="accent1" accent2="accent2" accent3="accent3" accent4="accent4" accent5="accent5" accent6="accent6" hlink="hlink" folHlink="folHlink"/>
    </a:extraClrScheme>
    <a:extraClrScheme>
      <a:clrScheme name="1_Default Design 21">
        <a:dk1>
          <a:srgbClr val="000000"/>
        </a:dk1>
        <a:lt1>
          <a:srgbClr val="FFFFFF"/>
        </a:lt1>
        <a:dk2>
          <a:srgbClr val="000000"/>
        </a:dk2>
        <a:lt2>
          <a:srgbClr val="333333"/>
        </a:lt2>
        <a:accent1>
          <a:srgbClr val="ECEC00"/>
        </a:accent1>
        <a:accent2>
          <a:srgbClr val="E6CB00"/>
        </a:accent2>
        <a:accent3>
          <a:srgbClr val="FFFFFF"/>
        </a:accent3>
        <a:accent4>
          <a:srgbClr val="000000"/>
        </a:accent4>
        <a:accent5>
          <a:srgbClr val="F4F4AA"/>
        </a:accent5>
        <a:accent6>
          <a:srgbClr val="D0B800"/>
        </a:accent6>
        <a:hlink>
          <a:srgbClr val="837D00"/>
        </a:hlink>
        <a:folHlink>
          <a:srgbClr val="A39000"/>
        </a:folHlink>
      </a:clrScheme>
      <a:clrMap bg1="lt1" tx1="dk1" bg2="lt2" tx2="dk2" accent1="accent1" accent2="accent2" accent3="accent3" accent4="accent4" accent5="accent5" accent6="accent6" hlink="hlink" folHlink="folHlink"/>
    </a:extraClrScheme>
    <a:extraClrScheme>
      <a:clrScheme name="1_Default Design 22">
        <a:dk1>
          <a:srgbClr val="000000"/>
        </a:dk1>
        <a:lt1>
          <a:srgbClr val="FFFFFF"/>
        </a:lt1>
        <a:dk2>
          <a:srgbClr val="000000"/>
        </a:dk2>
        <a:lt2>
          <a:srgbClr val="333333"/>
        </a:lt2>
        <a:accent1>
          <a:srgbClr val="806919"/>
        </a:accent1>
        <a:accent2>
          <a:srgbClr val="688019"/>
        </a:accent2>
        <a:accent3>
          <a:srgbClr val="FFFFFF"/>
        </a:accent3>
        <a:accent4>
          <a:srgbClr val="000000"/>
        </a:accent4>
        <a:accent5>
          <a:srgbClr val="C0B9AB"/>
        </a:accent5>
        <a:accent6>
          <a:srgbClr val="5E7316"/>
        </a:accent6>
        <a:hlink>
          <a:srgbClr val="15616B"/>
        </a:hlink>
        <a:folHlink>
          <a:srgbClr val="807E19"/>
        </a:folHlink>
      </a:clrScheme>
      <a:clrMap bg1="lt1" tx1="dk1" bg2="lt2" tx2="dk2" accent1="accent1" accent2="accent2" accent3="accent3" accent4="accent4" accent5="accent5" accent6="accent6" hlink="hlink" folHlink="folHlink"/>
    </a:extraClrScheme>
    <a:extraClrScheme>
      <a:clrScheme name="1_Default Design 23">
        <a:dk1>
          <a:srgbClr val="000000"/>
        </a:dk1>
        <a:lt1>
          <a:srgbClr val="FFFFFF"/>
        </a:lt1>
        <a:dk2>
          <a:srgbClr val="000000"/>
        </a:dk2>
        <a:lt2>
          <a:srgbClr val="333333"/>
        </a:lt2>
        <a:accent1>
          <a:srgbClr val="803966"/>
        </a:accent1>
        <a:accent2>
          <a:srgbClr val="666514"/>
        </a:accent2>
        <a:accent3>
          <a:srgbClr val="FFFFFF"/>
        </a:accent3>
        <a:accent4>
          <a:srgbClr val="000000"/>
        </a:accent4>
        <a:accent5>
          <a:srgbClr val="C0AEB8"/>
        </a:accent5>
        <a:accent6>
          <a:srgbClr val="5C5B11"/>
        </a:accent6>
        <a:hlink>
          <a:srgbClr val="804733"/>
        </a:hlink>
        <a:folHlink>
          <a:srgbClr val="342E66"/>
        </a:folHlink>
      </a:clrScheme>
      <a:clrMap bg1="lt1" tx1="dk1" bg2="lt2" tx2="dk2" accent1="accent1" accent2="accent2" accent3="accent3" accent4="accent4" accent5="accent5" accent6="accent6" hlink="hlink" folHlink="folHlink"/>
    </a:extraClrScheme>
    <a:extraClrScheme>
      <a:clrScheme name="1_Default Design 24">
        <a:dk1>
          <a:srgbClr val="000000"/>
        </a:dk1>
        <a:lt1>
          <a:srgbClr val="FFFFFF"/>
        </a:lt1>
        <a:dk2>
          <a:srgbClr val="000000"/>
        </a:dk2>
        <a:lt2>
          <a:srgbClr val="333333"/>
        </a:lt2>
        <a:accent1>
          <a:srgbClr val="804119"/>
        </a:accent1>
        <a:accent2>
          <a:srgbClr val="197280"/>
        </a:accent2>
        <a:accent3>
          <a:srgbClr val="FFFFFF"/>
        </a:accent3>
        <a:accent4>
          <a:srgbClr val="000000"/>
        </a:accent4>
        <a:accent5>
          <a:srgbClr val="C0B0AB"/>
        </a:accent5>
        <a:accent6>
          <a:srgbClr val="166773"/>
        </a:accent6>
        <a:hlink>
          <a:srgbClr val="5C3D70"/>
        </a:hlink>
        <a:folHlink>
          <a:srgbClr val="5E5C13"/>
        </a:folHlink>
      </a:clrScheme>
      <a:clrMap bg1="lt1" tx1="dk1" bg2="lt2" tx2="dk2" accent1="accent1" accent2="accent2" accent3="accent3" accent4="accent4" accent5="accent5" accent6="accent6" hlink="hlink" folHlink="folHlink"/>
    </a:extraClrScheme>
    <a:extraClrScheme>
      <a:clrScheme name="1_Default Design 25">
        <a:dk1>
          <a:srgbClr val="000000"/>
        </a:dk1>
        <a:lt1>
          <a:srgbClr val="FFFFFF"/>
        </a:lt1>
        <a:dk2>
          <a:srgbClr val="000000"/>
        </a:dk2>
        <a:lt2>
          <a:srgbClr val="333333"/>
        </a:lt2>
        <a:accent1>
          <a:srgbClr val="4EC100"/>
        </a:accent1>
        <a:accent2>
          <a:srgbClr val="358400"/>
        </a:accent2>
        <a:accent3>
          <a:srgbClr val="FFFFFF"/>
        </a:accent3>
        <a:accent4>
          <a:srgbClr val="000000"/>
        </a:accent4>
        <a:accent5>
          <a:srgbClr val="B2DDAA"/>
        </a:accent5>
        <a:accent6>
          <a:srgbClr val="2F7700"/>
        </a:accent6>
        <a:hlink>
          <a:srgbClr val="296500"/>
        </a:hlink>
        <a:folHlink>
          <a:srgbClr val="466530"/>
        </a:folHlink>
      </a:clrScheme>
      <a:clrMap bg1="lt1" tx1="dk1" bg2="lt2" tx2="dk2" accent1="accent1" accent2="accent2" accent3="accent3" accent4="accent4" accent5="accent5" accent6="accent6" hlink="hlink" folHlink="folHlink"/>
    </a:extraClrScheme>
    <a:extraClrScheme>
      <a:clrScheme name="1_Default Design 26">
        <a:dk1>
          <a:srgbClr val="000000"/>
        </a:dk1>
        <a:lt1>
          <a:srgbClr val="FFFFFF"/>
        </a:lt1>
        <a:dk2>
          <a:srgbClr val="000000"/>
        </a:dk2>
        <a:lt2>
          <a:srgbClr val="333333"/>
        </a:lt2>
        <a:accent1>
          <a:srgbClr val="586614"/>
        </a:accent1>
        <a:accent2>
          <a:srgbClr val="295966"/>
        </a:accent2>
        <a:accent3>
          <a:srgbClr val="FFFFFF"/>
        </a:accent3>
        <a:accent4>
          <a:srgbClr val="000000"/>
        </a:accent4>
        <a:accent5>
          <a:srgbClr val="B4B8AA"/>
        </a:accent5>
        <a:accent6>
          <a:srgbClr val="24505C"/>
        </a:accent6>
        <a:hlink>
          <a:srgbClr val="735F22"/>
        </a:hlink>
        <a:folHlink>
          <a:srgbClr val="3A7317"/>
        </a:folHlink>
      </a:clrScheme>
      <a:clrMap bg1="lt1" tx1="dk1" bg2="lt2" tx2="dk2" accent1="accent1" accent2="accent2" accent3="accent3" accent4="accent4" accent5="accent5" accent6="accent6" hlink="hlink" folHlink="folHlink"/>
    </a:extraClrScheme>
    <a:extraClrScheme>
      <a:clrScheme name="1_Default Design 27">
        <a:dk1>
          <a:srgbClr val="000000"/>
        </a:dk1>
        <a:lt1>
          <a:srgbClr val="FFFFFF"/>
        </a:lt1>
        <a:dk2>
          <a:srgbClr val="000000"/>
        </a:dk2>
        <a:lt2>
          <a:srgbClr val="333333"/>
        </a:lt2>
        <a:accent1>
          <a:srgbClr val="80406B"/>
        </a:accent1>
        <a:accent2>
          <a:srgbClr val="804E33"/>
        </a:accent2>
        <a:accent3>
          <a:srgbClr val="FFFFFF"/>
        </a:accent3>
        <a:accent4>
          <a:srgbClr val="000000"/>
        </a:accent4>
        <a:accent5>
          <a:srgbClr val="C0AFBA"/>
        </a:accent5>
        <a:accent6>
          <a:srgbClr val="73462D"/>
        </a:accent6>
        <a:hlink>
          <a:srgbClr val="356614"/>
        </a:hlink>
        <a:folHlink>
          <a:srgbClr val="3A3973"/>
        </a:folHlink>
      </a:clrScheme>
      <a:clrMap bg1="lt1" tx1="dk1" bg2="lt2" tx2="dk2" accent1="accent1" accent2="accent2" accent3="accent3" accent4="accent4" accent5="accent5" accent6="accent6" hlink="hlink" folHlink="folHlink"/>
    </a:extraClrScheme>
    <a:extraClrScheme>
      <a:clrScheme name="1_Default Design 28">
        <a:dk1>
          <a:srgbClr val="000000"/>
        </a:dk1>
        <a:lt1>
          <a:srgbClr val="FFFFFF"/>
        </a:lt1>
        <a:dk2>
          <a:srgbClr val="000000"/>
        </a:dk2>
        <a:lt2>
          <a:srgbClr val="333333"/>
        </a:lt2>
        <a:accent1>
          <a:srgbClr val="8C3F48"/>
        </a:accent1>
        <a:accent2>
          <a:srgbClr val="3D7317"/>
        </a:accent2>
        <a:accent3>
          <a:srgbClr val="FFFFFF"/>
        </a:accent3>
        <a:accent4>
          <a:srgbClr val="000000"/>
        </a:accent4>
        <a:accent5>
          <a:srgbClr val="C5AFB1"/>
        </a:accent5>
        <a:accent6>
          <a:srgbClr val="366814"/>
        </a:accent6>
        <a:hlink>
          <a:srgbClr val="404080"/>
        </a:hlink>
        <a:folHlink>
          <a:srgbClr val="736328"/>
        </a:folHlink>
      </a:clrScheme>
      <a:clrMap bg1="lt1" tx1="dk1" bg2="lt2" tx2="dk2" accent1="accent1" accent2="accent2" accent3="accent3" accent4="accent4" accent5="accent5" accent6="accent6" hlink="hlink" folHlink="folHlink"/>
    </a:extraClrScheme>
    <a:extraClrScheme>
      <a:clrScheme name="1_Default Design 29">
        <a:dk1>
          <a:srgbClr val="000000"/>
        </a:dk1>
        <a:lt1>
          <a:srgbClr val="FFFFFF"/>
        </a:lt1>
        <a:dk2>
          <a:srgbClr val="000000"/>
        </a:dk2>
        <a:lt2>
          <a:srgbClr val="333333"/>
        </a:lt2>
        <a:accent1>
          <a:srgbClr val="00A5C9"/>
        </a:accent1>
        <a:accent2>
          <a:srgbClr val="427D89"/>
        </a:accent2>
        <a:accent3>
          <a:srgbClr val="FFFFFF"/>
        </a:accent3>
        <a:accent4>
          <a:srgbClr val="000000"/>
        </a:accent4>
        <a:accent5>
          <a:srgbClr val="AACFE1"/>
        </a:accent5>
        <a:accent6>
          <a:srgbClr val="3B717C"/>
        </a:accent6>
        <a:hlink>
          <a:srgbClr val="006880"/>
        </a:hlink>
        <a:folHlink>
          <a:srgbClr val="005161"/>
        </a:folHlink>
      </a:clrScheme>
      <a:clrMap bg1="lt1" tx1="dk1" bg2="lt2" tx2="dk2" accent1="accent1" accent2="accent2" accent3="accent3" accent4="accent4" accent5="accent5" accent6="accent6" hlink="hlink" folHlink="folHlink"/>
    </a:extraClrScheme>
    <a:extraClrScheme>
      <a:clrScheme name="1_Default Design 30">
        <a:dk1>
          <a:srgbClr val="000000"/>
        </a:dk1>
        <a:lt1>
          <a:srgbClr val="FFFFFF"/>
        </a:lt1>
        <a:dk2>
          <a:srgbClr val="000000"/>
        </a:dk2>
        <a:lt2>
          <a:srgbClr val="333333"/>
        </a:lt2>
        <a:accent1>
          <a:srgbClr val="1F5499"/>
        </a:accent1>
        <a:accent2>
          <a:srgbClr val="1D8019"/>
        </a:accent2>
        <a:accent3>
          <a:srgbClr val="FFFFFF"/>
        </a:accent3>
        <a:accent4>
          <a:srgbClr val="000000"/>
        </a:accent4>
        <a:accent5>
          <a:srgbClr val="ABB3CA"/>
        </a:accent5>
        <a:accent6>
          <a:srgbClr val="197316"/>
        </a:accent6>
        <a:hlink>
          <a:srgbClr val="218BA3"/>
        </a:hlink>
        <a:folHlink>
          <a:srgbClr val="574C99"/>
        </a:folHlink>
      </a:clrScheme>
      <a:clrMap bg1="lt1" tx1="dk1" bg2="lt2" tx2="dk2" accent1="accent1" accent2="accent2" accent3="accent3" accent4="accent4" accent5="accent5" accent6="accent6" hlink="hlink" folHlink="folHlink"/>
    </a:extraClrScheme>
    <a:extraClrScheme>
      <a:clrScheme name="1_Default Design 31">
        <a:dk1>
          <a:srgbClr val="000000"/>
        </a:dk1>
        <a:lt1>
          <a:srgbClr val="FFFFFF"/>
        </a:lt1>
        <a:dk2>
          <a:srgbClr val="000000"/>
        </a:dk2>
        <a:lt2>
          <a:srgbClr val="333333"/>
        </a:lt2>
        <a:accent1>
          <a:srgbClr val="80393B"/>
        </a:accent1>
        <a:accent2>
          <a:srgbClr val="196D80"/>
        </a:accent2>
        <a:accent3>
          <a:srgbClr val="FFFFFF"/>
        </a:accent3>
        <a:accent4>
          <a:srgbClr val="000000"/>
        </a:accent4>
        <a:accent5>
          <a:srgbClr val="C0AEAF"/>
        </a:accent5>
        <a:accent6>
          <a:srgbClr val="166273"/>
        </a:accent6>
        <a:hlink>
          <a:srgbClr val="805519"/>
        </a:hlink>
        <a:folHlink>
          <a:srgbClr val="803965"/>
        </a:folHlink>
      </a:clrScheme>
      <a:clrMap bg1="lt1" tx1="dk1" bg2="lt2" tx2="dk2" accent1="accent1" accent2="accent2" accent3="accent3" accent4="accent4" accent5="accent5" accent6="accent6" hlink="hlink" folHlink="folHlink"/>
    </a:extraClrScheme>
    <a:extraClrScheme>
      <a:clrScheme name="1_Default Design 32">
        <a:dk1>
          <a:srgbClr val="000000"/>
        </a:dk1>
        <a:lt1>
          <a:srgbClr val="FFFFFF"/>
        </a:lt1>
        <a:dk2>
          <a:srgbClr val="000000"/>
        </a:dk2>
        <a:lt2>
          <a:srgbClr val="333333"/>
        </a:lt2>
        <a:accent1>
          <a:srgbClr val="666514"/>
        </a:accent1>
        <a:accent2>
          <a:srgbClr val="145766"/>
        </a:accent2>
        <a:accent3>
          <a:srgbClr val="FFFFFF"/>
        </a:accent3>
        <a:accent4>
          <a:srgbClr val="000000"/>
        </a:accent4>
        <a:accent5>
          <a:srgbClr val="B8B8AA"/>
        </a:accent5>
        <a:accent6>
          <a:srgbClr val="114E5C"/>
        </a:accent6>
        <a:hlink>
          <a:srgbClr val="664029"/>
        </a:hlink>
        <a:folHlink>
          <a:srgbClr val="5C3473"/>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1_Default Design 2">
      <a:dk1>
        <a:srgbClr val="000000"/>
      </a:dk1>
      <a:lt1>
        <a:srgbClr val="FFCCCC"/>
      </a:lt1>
      <a:dk2>
        <a:srgbClr val="000000"/>
      </a:dk2>
      <a:lt2>
        <a:srgbClr val="B2B2B2"/>
      </a:lt2>
      <a:accent1>
        <a:srgbClr val="8C512A"/>
      </a:accent1>
      <a:accent2>
        <a:srgbClr val="8C386B"/>
      </a:accent2>
      <a:accent3>
        <a:srgbClr val="FFE2E2"/>
      </a:accent3>
      <a:accent4>
        <a:srgbClr val="000000"/>
      </a:accent4>
      <a:accent5>
        <a:srgbClr val="C5B3AC"/>
      </a:accent5>
      <a:accent6>
        <a:srgbClr val="7E3260"/>
      </a:accent6>
      <a:hlink>
        <a:srgbClr val="8C2323"/>
      </a:hlink>
      <a:folHlink>
        <a:srgbClr val="63338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CCCC"/>
        </a:lt1>
        <a:dk2>
          <a:srgbClr val="000000"/>
        </a:dk2>
        <a:lt2>
          <a:srgbClr val="B2B2B2"/>
        </a:lt2>
        <a:accent1>
          <a:srgbClr val="B23636"/>
        </a:accent1>
        <a:accent2>
          <a:srgbClr val="A63249"/>
        </a:accent2>
        <a:accent3>
          <a:srgbClr val="FFE2E2"/>
        </a:accent3>
        <a:accent4>
          <a:srgbClr val="000000"/>
        </a:accent4>
        <a:accent5>
          <a:srgbClr val="D5AEAE"/>
        </a:accent5>
        <a:accent6>
          <a:srgbClr val="962C41"/>
        </a:accent6>
        <a:hlink>
          <a:srgbClr val="990000"/>
        </a:hlink>
        <a:folHlink>
          <a:srgbClr val="8C003A"/>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CCCC"/>
        </a:lt1>
        <a:dk2>
          <a:srgbClr val="000000"/>
        </a:dk2>
        <a:lt2>
          <a:srgbClr val="B2B2B2"/>
        </a:lt2>
        <a:accent1>
          <a:srgbClr val="8C512A"/>
        </a:accent1>
        <a:accent2>
          <a:srgbClr val="8C386B"/>
        </a:accent2>
        <a:accent3>
          <a:srgbClr val="FFE2E2"/>
        </a:accent3>
        <a:accent4>
          <a:srgbClr val="000000"/>
        </a:accent4>
        <a:accent5>
          <a:srgbClr val="C5B3AC"/>
        </a:accent5>
        <a:accent6>
          <a:srgbClr val="7E3260"/>
        </a:accent6>
        <a:hlink>
          <a:srgbClr val="8C2323"/>
        </a:hlink>
        <a:folHlink>
          <a:srgbClr val="63338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CCCC"/>
        </a:lt1>
        <a:dk2>
          <a:srgbClr val="000000"/>
        </a:dk2>
        <a:lt2>
          <a:srgbClr val="B2B2B2"/>
        </a:lt2>
        <a:accent1>
          <a:srgbClr val="00698C"/>
        </a:accent1>
        <a:accent2>
          <a:srgbClr val="A63232"/>
        </a:accent2>
        <a:accent3>
          <a:srgbClr val="FFE2E2"/>
        </a:accent3>
        <a:accent4>
          <a:srgbClr val="000000"/>
        </a:accent4>
        <a:accent5>
          <a:srgbClr val="AAB9C5"/>
        </a:accent5>
        <a:accent6>
          <a:srgbClr val="962C2C"/>
        </a:accent6>
        <a:hlink>
          <a:srgbClr val="335280"/>
        </a:hlink>
        <a:folHlink>
          <a:srgbClr val="4B5924"/>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CCCC"/>
        </a:lt1>
        <a:dk2>
          <a:srgbClr val="000000"/>
        </a:dk2>
        <a:lt2>
          <a:srgbClr val="B2B2B2"/>
        </a:lt2>
        <a:accent1>
          <a:srgbClr val="735C00"/>
        </a:accent1>
        <a:accent2>
          <a:srgbClr val="217321"/>
        </a:accent2>
        <a:accent3>
          <a:srgbClr val="FFE2E2"/>
        </a:accent3>
        <a:accent4>
          <a:srgbClr val="000000"/>
        </a:accent4>
        <a:accent5>
          <a:srgbClr val="BCB5AA"/>
        </a:accent5>
        <a:accent6>
          <a:srgbClr val="1D681D"/>
        </a:accent6>
        <a:hlink>
          <a:srgbClr val="403380"/>
        </a:hlink>
        <a:folHlink>
          <a:srgbClr val="8C2323"/>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B2B2B2"/>
        </a:lt2>
        <a:accent1>
          <a:srgbClr val="B23636"/>
        </a:accent1>
        <a:accent2>
          <a:srgbClr val="A63249"/>
        </a:accent2>
        <a:accent3>
          <a:srgbClr val="FFFFFF"/>
        </a:accent3>
        <a:accent4>
          <a:srgbClr val="000000"/>
        </a:accent4>
        <a:accent5>
          <a:srgbClr val="D5AEAE"/>
        </a:accent5>
        <a:accent6>
          <a:srgbClr val="962C41"/>
        </a:accent6>
        <a:hlink>
          <a:srgbClr val="990000"/>
        </a:hlink>
        <a:folHlink>
          <a:srgbClr val="8C003A"/>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B2B2B2"/>
        </a:lt2>
        <a:accent1>
          <a:srgbClr val="8C512A"/>
        </a:accent1>
        <a:accent2>
          <a:srgbClr val="8C386B"/>
        </a:accent2>
        <a:accent3>
          <a:srgbClr val="FFFFFF"/>
        </a:accent3>
        <a:accent4>
          <a:srgbClr val="000000"/>
        </a:accent4>
        <a:accent5>
          <a:srgbClr val="C5B3AC"/>
        </a:accent5>
        <a:accent6>
          <a:srgbClr val="7E3260"/>
        </a:accent6>
        <a:hlink>
          <a:srgbClr val="8C2323"/>
        </a:hlink>
        <a:folHlink>
          <a:srgbClr val="63338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B2B2B2"/>
        </a:lt2>
        <a:accent1>
          <a:srgbClr val="00698C"/>
        </a:accent1>
        <a:accent2>
          <a:srgbClr val="A63232"/>
        </a:accent2>
        <a:accent3>
          <a:srgbClr val="FFFFFF"/>
        </a:accent3>
        <a:accent4>
          <a:srgbClr val="000000"/>
        </a:accent4>
        <a:accent5>
          <a:srgbClr val="AAB9C5"/>
        </a:accent5>
        <a:accent6>
          <a:srgbClr val="962C2C"/>
        </a:accent6>
        <a:hlink>
          <a:srgbClr val="335280"/>
        </a:hlink>
        <a:folHlink>
          <a:srgbClr val="4B5924"/>
        </a:folHlink>
      </a:clrScheme>
      <a:clrMap bg1="lt1" tx1="dk1" bg2="lt2" tx2="dk2" accent1="accent1" accent2="accent2" accent3="accent3" accent4="accent4" accent5="accent5" accent6="accent6" hlink="hlink" folHlink="folHlink"/>
    </a:extraClrScheme>
    <a:extraClrScheme>
      <a:clrScheme name="1_Default Design 8">
        <a:dk1>
          <a:srgbClr val="000000"/>
        </a:dk1>
        <a:lt1>
          <a:srgbClr val="FFFFFF"/>
        </a:lt1>
        <a:dk2>
          <a:srgbClr val="000000"/>
        </a:dk2>
        <a:lt2>
          <a:srgbClr val="B2B2B2"/>
        </a:lt2>
        <a:accent1>
          <a:srgbClr val="735C00"/>
        </a:accent1>
        <a:accent2>
          <a:srgbClr val="217321"/>
        </a:accent2>
        <a:accent3>
          <a:srgbClr val="FFFFFF"/>
        </a:accent3>
        <a:accent4>
          <a:srgbClr val="000000"/>
        </a:accent4>
        <a:accent5>
          <a:srgbClr val="BCB5AA"/>
        </a:accent5>
        <a:accent6>
          <a:srgbClr val="1D681D"/>
        </a:accent6>
        <a:hlink>
          <a:srgbClr val="403380"/>
        </a:hlink>
        <a:folHlink>
          <a:srgbClr val="8C2323"/>
        </a:folHlink>
      </a:clrScheme>
      <a:clrMap bg1="lt1" tx1="dk1" bg2="lt2" tx2="dk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Verve">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1.xml><?xml version="1.0" encoding="utf-8"?>
<a:theme xmlns:a="http://schemas.openxmlformats.org/drawingml/2006/main" name="1_Techn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2.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3.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24.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5.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6.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7.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8.xml><?xml version="1.0" encoding="utf-8"?>
<a:theme xmlns:a="http://schemas.openxmlformats.org/drawingml/2006/main" name="1_Foundry">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Foundry">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ppt/theme/theme29.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3.xml><?xml version="1.0" encoding="utf-8"?>
<a:theme xmlns:a="http://schemas.openxmlformats.org/drawingml/2006/main" name="1_Office Theme">
  <a:themeElements>
    <a:clrScheme name="Office Theme 2">
      <a:dk1>
        <a:srgbClr val="000000"/>
      </a:dk1>
      <a:lt1>
        <a:srgbClr val="FFCC99"/>
      </a:lt1>
      <a:dk2>
        <a:srgbClr val="000000"/>
      </a:dk2>
      <a:lt2>
        <a:srgbClr val="CCCCCC"/>
      </a:lt2>
      <a:accent1>
        <a:srgbClr val="8C3823"/>
      </a:accent1>
      <a:accent2>
        <a:srgbClr val="6E4D00"/>
      </a:accent2>
      <a:accent3>
        <a:srgbClr val="FFE2CA"/>
      </a:accent3>
      <a:accent4>
        <a:srgbClr val="000000"/>
      </a:accent4>
      <a:accent5>
        <a:srgbClr val="C5AEAC"/>
      </a:accent5>
      <a:accent6>
        <a:srgbClr val="634500"/>
      </a:accent6>
      <a:hlink>
        <a:srgbClr val="803100"/>
      </a:hlink>
      <a:folHlink>
        <a:srgbClr val="80003E"/>
      </a:folHlink>
    </a:clrScheme>
    <a:fontScheme name="Office Them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CC99"/>
        </a:lt1>
        <a:dk2>
          <a:srgbClr val="000000"/>
        </a:dk2>
        <a:lt2>
          <a:srgbClr val="CCCCCC"/>
        </a:lt2>
        <a:accent1>
          <a:srgbClr val="8C541C"/>
        </a:accent1>
        <a:accent2>
          <a:srgbClr val="804000"/>
        </a:accent2>
        <a:accent3>
          <a:srgbClr val="FFE2CA"/>
        </a:accent3>
        <a:accent4>
          <a:srgbClr val="000000"/>
        </a:accent4>
        <a:accent5>
          <a:srgbClr val="C5B3AB"/>
        </a:accent5>
        <a:accent6>
          <a:srgbClr val="733900"/>
        </a:accent6>
        <a:hlink>
          <a:srgbClr val="733511"/>
        </a:hlink>
        <a:folHlink>
          <a:srgbClr val="6B29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CC99"/>
        </a:lt1>
        <a:dk2>
          <a:srgbClr val="000000"/>
        </a:dk2>
        <a:lt2>
          <a:srgbClr val="CCCCCC"/>
        </a:lt2>
        <a:accent1>
          <a:srgbClr val="8C3823"/>
        </a:accent1>
        <a:accent2>
          <a:srgbClr val="6E4D00"/>
        </a:accent2>
        <a:accent3>
          <a:srgbClr val="FFE2CA"/>
        </a:accent3>
        <a:accent4>
          <a:srgbClr val="000000"/>
        </a:accent4>
        <a:accent5>
          <a:srgbClr val="C5AEAC"/>
        </a:accent5>
        <a:accent6>
          <a:srgbClr val="634500"/>
        </a:accent6>
        <a:hlink>
          <a:srgbClr val="803100"/>
        </a:hlink>
        <a:folHlink>
          <a:srgbClr val="80003E"/>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CC99"/>
        </a:lt1>
        <a:dk2>
          <a:srgbClr val="000000"/>
        </a:dk2>
        <a:lt2>
          <a:srgbClr val="CCCCCC"/>
        </a:lt2>
        <a:accent1>
          <a:srgbClr val="146644"/>
        </a:accent1>
        <a:accent2>
          <a:srgbClr val="804000"/>
        </a:accent2>
        <a:accent3>
          <a:srgbClr val="FFE2CA"/>
        </a:accent3>
        <a:accent4>
          <a:srgbClr val="000000"/>
        </a:accent4>
        <a:accent5>
          <a:srgbClr val="AAB8B0"/>
        </a:accent5>
        <a:accent6>
          <a:srgbClr val="733900"/>
        </a:accent6>
        <a:hlink>
          <a:srgbClr val="2F4C1F"/>
        </a:hlink>
        <a:folHlink>
          <a:srgbClr val="313559"/>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CC99"/>
        </a:lt1>
        <a:dk2>
          <a:srgbClr val="000000"/>
        </a:dk2>
        <a:lt2>
          <a:srgbClr val="CCCCCC"/>
        </a:lt2>
        <a:accent1>
          <a:srgbClr val="2C516E"/>
        </a:accent1>
        <a:accent2>
          <a:srgbClr val="5F661F"/>
        </a:accent2>
        <a:accent3>
          <a:srgbClr val="FFE2CA"/>
        </a:accent3>
        <a:accent4>
          <a:srgbClr val="000000"/>
        </a:accent4>
        <a:accent5>
          <a:srgbClr val="ACB3BA"/>
        </a:accent5>
        <a:accent6>
          <a:srgbClr val="555C1B"/>
        </a:accent6>
        <a:hlink>
          <a:srgbClr val="593156"/>
        </a:hlink>
        <a:folHlink>
          <a:srgbClr val="8031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CCCCCC"/>
        </a:lt2>
        <a:accent1>
          <a:srgbClr val="8C541C"/>
        </a:accent1>
        <a:accent2>
          <a:srgbClr val="804000"/>
        </a:accent2>
        <a:accent3>
          <a:srgbClr val="FFFFFF"/>
        </a:accent3>
        <a:accent4>
          <a:srgbClr val="000000"/>
        </a:accent4>
        <a:accent5>
          <a:srgbClr val="C5B3AB"/>
        </a:accent5>
        <a:accent6>
          <a:srgbClr val="733900"/>
        </a:accent6>
        <a:hlink>
          <a:srgbClr val="733511"/>
        </a:hlink>
        <a:folHlink>
          <a:srgbClr val="6B290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CCCCCC"/>
        </a:lt2>
        <a:accent1>
          <a:srgbClr val="8C3823"/>
        </a:accent1>
        <a:accent2>
          <a:srgbClr val="6E4D00"/>
        </a:accent2>
        <a:accent3>
          <a:srgbClr val="FFFFFF"/>
        </a:accent3>
        <a:accent4>
          <a:srgbClr val="000000"/>
        </a:accent4>
        <a:accent5>
          <a:srgbClr val="C5AEAC"/>
        </a:accent5>
        <a:accent6>
          <a:srgbClr val="634500"/>
        </a:accent6>
        <a:hlink>
          <a:srgbClr val="803100"/>
        </a:hlink>
        <a:folHlink>
          <a:srgbClr val="80003E"/>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CCCCCC"/>
        </a:lt2>
        <a:accent1>
          <a:srgbClr val="146644"/>
        </a:accent1>
        <a:accent2>
          <a:srgbClr val="804000"/>
        </a:accent2>
        <a:accent3>
          <a:srgbClr val="FFFFFF"/>
        </a:accent3>
        <a:accent4>
          <a:srgbClr val="000000"/>
        </a:accent4>
        <a:accent5>
          <a:srgbClr val="AAB8B0"/>
        </a:accent5>
        <a:accent6>
          <a:srgbClr val="733900"/>
        </a:accent6>
        <a:hlink>
          <a:srgbClr val="2F4C1F"/>
        </a:hlink>
        <a:folHlink>
          <a:srgbClr val="313559"/>
        </a:folHlink>
      </a:clrScheme>
      <a:clrMap bg1="lt1" tx1="dk1" bg2="lt2" tx2="dk2" accent1="accent1" accent2="accent2" accent3="accent3" accent4="accent4" accent5="accent5" accent6="accent6" hlink="hlink" folHlink="folHlink"/>
    </a:extraClrScheme>
    <a:extraClrScheme>
      <a:clrScheme name="Office Theme 8">
        <a:dk1>
          <a:srgbClr val="000000"/>
        </a:dk1>
        <a:lt1>
          <a:srgbClr val="FFFFFF"/>
        </a:lt1>
        <a:dk2>
          <a:srgbClr val="000000"/>
        </a:dk2>
        <a:lt2>
          <a:srgbClr val="CCCCCC"/>
        </a:lt2>
        <a:accent1>
          <a:srgbClr val="2C516E"/>
        </a:accent1>
        <a:accent2>
          <a:srgbClr val="5F661F"/>
        </a:accent2>
        <a:accent3>
          <a:srgbClr val="FFFFFF"/>
        </a:accent3>
        <a:accent4>
          <a:srgbClr val="000000"/>
        </a:accent4>
        <a:accent5>
          <a:srgbClr val="ACB3BA"/>
        </a:accent5>
        <a:accent6>
          <a:srgbClr val="555C1B"/>
        </a:accent6>
        <a:hlink>
          <a:srgbClr val="593156"/>
        </a:hlink>
        <a:folHlink>
          <a:srgbClr val="803100"/>
        </a:folHlink>
      </a:clrScheme>
      <a:clrMap bg1="lt1" tx1="dk1" bg2="lt2" tx2="dk2" accent1="accent1" accent2="accent2" accent3="accent3" accent4="accent4" accent5="accent5" accent6="accent6" hlink="hlink" folHlink="folHlink"/>
    </a:extraClrScheme>
  </a:extraClrSchemeLst>
</a:theme>
</file>

<file path=ppt/theme/theme30.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ind_1998_slide">
  <a:themeElements>
    <a:clrScheme name="Office Theme 2">
      <a:dk1>
        <a:srgbClr val="000000"/>
      </a:dk1>
      <a:lt1>
        <a:srgbClr val="FFFFFF"/>
      </a:lt1>
      <a:dk2>
        <a:srgbClr val="000000"/>
      </a:dk2>
      <a:lt2>
        <a:srgbClr val="FFFFFF"/>
      </a:lt2>
      <a:accent1>
        <a:srgbClr val="FFA4D9"/>
      </a:accent1>
      <a:accent2>
        <a:srgbClr val="FFA66B"/>
      </a:accent2>
      <a:accent3>
        <a:srgbClr val="AAAAAA"/>
      </a:accent3>
      <a:accent4>
        <a:srgbClr val="DADADA"/>
      </a:accent4>
      <a:accent5>
        <a:srgbClr val="FFCFE9"/>
      </a:accent5>
      <a:accent6>
        <a:srgbClr val="E79660"/>
      </a:accent6>
      <a:hlink>
        <a:srgbClr val="FFB5B5"/>
      </a:hlink>
      <a:folHlink>
        <a:srgbClr val="FFE685"/>
      </a:folHlink>
    </a:clrScheme>
    <a:fontScheme name="Office Them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000000"/>
        </a:dk2>
        <a:lt2>
          <a:srgbClr val="FFFFFF"/>
        </a:lt2>
        <a:accent1>
          <a:srgbClr val="FF6666"/>
        </a:accent1>
        <a:accent2>
          <a:srgbClr val="FF8585"/>
        </a:accent2>
        <a:accent3>
          <a:srgbClr val="AAAAAA"/>
        </a:accent3>
        <a:accent4>
          <a:srgbClr val="DADADA"/>
        </a:accent4>
        <a:accent5>
          <a:srgbClr val="FFB8B8"/>
        </a:accent5>
        <a:accent6>
          <a:srgbClr val="E77878"/>
        </a:accent6>
        <a:hlink>
          <a:srgbClr val="FFA4A4"/>
        </a:hlink>
        <a:folHlink>
          <a:srgbClr val="FFD1D1"/>
        </a:folHlink>
      </a:clrScheme>
      <a:clrMap bg1="dk2" tx1="lt1" bg2="dk1" tx2="lt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FFFFFF"/>
        </a:lt2>
        <a:accent1>
          <a:srgbClr val="FFA4D9"/>
        </a:accent1>
        <a:accent2>
          <a:srgbClr val="FFA66B"/>
        </a:accent2>
        <a:accent3>
          <a:srgbClr val="AAAAAA"/>
        </a:accent3>
        <a:accent4>
          <a:srgbClr val="DADADA"/>
        </a:accent4>
        <a:accent5>
          <a:srgbClr val="FFCFE9"/>
        </a:accent5>
        <a:accent6>
          <a:srgbClr val="E79660"/>
        </a:accent6>
        <a:hlink>
          <a:srgbClr val="FFB5B5"/>
        </a:hlink>
        <a:folHlink>
          <a:srgbClr val="FFE685"/>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FFFFFF"/>
        </a:lt2>
        <a:accent1>
          <a:srgbClr val="65CDF0"/>
        </a:accent1>
        <a:accent2>
          <a:srgbClr val="FF9999"/>
        </a:accent2>
        <a:accent3>
          <a:srgbClr val="AAAAAA"/>
        </a:accent3>
        <a:accent4>
          <a:srgbClr val="DADADA"/>
        </a:accent4>
        <a:accent5>
          <a:srgbClr val="B8E3F6"/>
        </a:accent5>
        <a:accent6>
          <a:srgbClr val="E78A8A"/>
        </a:accent6>
        <a:hlink>
          <a:srgbClr val="D6F37D"/>
        </a:hlink>
        <a:folHlink>
          <a:srgbClr val="B8D5FF"/>
        </a:folHlink>
      </a:clrScheme>
      <a:clrMap bg1="dk2" tx1="lt1" bg2="dk1" tx2="lt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FFFFFF"/>
        </a:lt2>
        <a:accent1>
          <a:srgbClr val="FFA3A3"/>
        </a:accent1>
        <a:accent2>
          <a:srgbClr val="FFD943"/>
        </a:accent2>
        <a:accent3>
          <a:srgbClr val="AAAAAA"/>
        </a:accent3>
        <a:accent4>
          <a:srgbClr val="DADADA"/>
        </a:accent4>
        <a:accent5>
          <a:srgbClr val="FFCECE"/>
        </a:accent5>
        <a:accent6>
          <a:srgbClr val="E7C43C"/>
        </a:accent6>
        <a:hlink>
          <a:srgbClr val="D2C9FF"/>
        </a:hlink>
        <a:folHlink>
          <a:srgbClr val="97ED97"/>
        </a:folHlink>
      </a:clrScheme>
      <a:clrMap bg1="dk2" tx1="lt1" bg2="dk1" tx2="lt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FFFFFF"/>
        </a:lt2>
        <a:accent1>
          <a:srgbClr val="F2EF3D"/>
        </a:accent1>
        <a:accent2>
          <a:srgbClr val="F2DA3D"/>
        </a:accent2>
        <a:accent3>
          <a:srgbClr val="AAAAAA"/>
        </a:accent3>
        <a:accent4>
          <a:srgbClr val="DADADA"/>
        </a:accent4>
        <a:accent5>
          <a:srgbClr val="F7F6AF"/>
        </a:accent5>
        <a:accent6>
          <a:srgbClr val="DBC536"/>
        </a:accent6>
        <a:hlink>
          <a:srgbClr val="EDF252"/>
        </a:hlink>
        <a:folHlink>
          <a:srgbClr val="FFEB80"/>
        </a:folHlink>
      </a:clrScheme>
      <a:clrMap bg1="dk2" tx1="lt1" bg2="dk1" tx2="lt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FFFFFF"/>
        </a:lt2>
        <a:accent1>
          <a:srgbClr val="FFD640"/>
        </a:accent1>
        <a:accent2>
          <a:srgbClr val="D1FA4B"/>
        </a:accent2>
        <a:accent3>
          <a:srgbClr val="AAAAAA"/>
        </a:accent3>
        <a:accent4>
          <a:srgbClr val="DADADA"/>
        </a:accent4>
        <a:accent5>
          <a:srgbClr val="FFE8AF"/>
        </a:accent5>
        <a:accent6>
          <a:srgbClr val="BDE343"/>
        </a:accent6>
        <a:hlink>
          <a:srgbClr val="FFFD99"/>
        </a:hlink>
        <a:folHlink>
          <a:srgbClr val="DBFFD9"/>
        </a:folHlink>
      </a:clrScheme>
      <a:clrMap bg1="dk2" tx1="lt1" bg2="dk1" tx2="lt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FFFFFF"/>
        </a:lt2>
        <a:accent1>
          <a:srgbClr val="FFCCEC"/>
        </a:accent1>
        <a:accent2>
          <a:srgbClr val="F2EF16"/>
        </a:accent2>
        <a:accent3>
          <a:srgbClr val="AAAAAA"/>
        </a:accent3>
        <a:accent4>
          <a:srgbClr val="DADADA"/>
        </a:accent4>
        <a:accent5>
          <a:srgbClr val="FFE2F4"/>
        </a:accent5>
        <a:accent6>
          <a:srgbClr val="DBD913"/>
        </a:accent6>
        <a:hlink>
          <a:srgbClr val="FFDDD1"/>
        </a:hlink>
        <a:folHlink>
          <a:srgbClr val="D2CCFF"/>
        </a:folHlink>
      </a:clrScheme>
      <a:clrMap bg1="dk2" tx1="lt1" bg2="dk1" tx2="lt2" accent1="accent1" accent2="accent2" accent3="accent3" accent4="accent4" accent5="accent5" accent6="accent6" hlink="hlink" folHlink="folHlink"/>
    </a:extraClrScheme>
    <a:extraClrScheme>
      <a:clrScheme name="Office Theme 8">
        <a:dk1>
          <a:srgbClr val="000000"/>
        </a:dk1>
        <a:lt1>
          <a:srgbClr val="FFFFFF"/>
        </a:lt1>
        <a:dk2>
          <a:srgbClr val="000000"/>
        </a:dk2>
        <a:lt2>
          <a:srgbClr val="FFFFFF"/>
        </a:lt2>
        <a:accent1>
          <a:srgbClr val="FFC8A6"/>
        </a:accent1>
        <a:accent2>
          <a:srgbClr val="9AE2ED"/>
        </a:accent2>
        <a:accent3>
          <a:srgbClr val="AAAAAA"/>
        </a:accent3>
        <a:accent4>
          <a:srgbClr val="DADADA"/>
        </a:accent4>
        <a:accent5>
          <a:srgbClr val="FFE0D0"/>
        </a:accent5>
        <a:accent6>
          <a:srgbClr val="8BCDD7"/>
        </a:accent6>
        <a:hlink>
          <a:srgbClr val="F1D9FF"/>
        </a:hlink>
        <a:folHlink>
          <a:srgbClr val="F2F1AA"/>
        </a:folHlink>
      </a:clrScheme>
      <a:clrMap bg1="dk2" tx1="lt1" bg2="dk1" tx2="lt2" accent1="accent1" accent2="accent2" accent3="accent3" accent4="accent4" accent5="accent5" accent6="accent6" hlink="hlink" folHlink="folHlink"/>
    </a:extraClrScheme>
    <a:extraClrScheme>
      <a:clrScheme name="Office Theme 9">
        <a:dk1>
          <a:srgbClr val="000000"/>
        </a:dk1>
        <a:lt1>
          <a:srgbClr val="FFFFFF"/>
        </a:lt1>
        <a:dk2>
          <a:srgbClr val="000000"/>
        </a:dk2>
        <a:lt2>
          <a:srgbClr val="FFFFFF"/>
        </a:lt2>
        <a:accent1>
          <a:srgbClr val="91E35A"/>
        </a:accent1>
        <a:accent2>
          <a:srgbClr val="C7E052"/>
        </a:accent2>
        <a:accent3>
          <a:srgbClr val="AAAAAA"/>
        </a:accent3>
        <a:accent4>
          <a:srgbClr val="DADADA"/>
        </a:accent4>
        <a:accent5>
          <a:srgbClr val="C7EFB5"/>
        </a:accent5>
        <a:accent6>
          <a:srgbClr val="B4CB49"/>
        </a:accent6>
        <a:hlink>
          <a:srgbClr val="CFF3B7"/>
        </a:hlink>
        <a:folHlink>
          <a:srgbClr val="E9F5AF"/>
        </a:folHlink>
      </a:clrScheme>
      <a:clrMap bg1="dk2" tx1="lt1" bg2="dk1" tx2="lt2" accent1="accent1" accent2="accent2" accent3="accent3" accent4="accent4" accent5="accent5" accent6="accent6" hlink="hlink" folHlink="folHlink"/>
    </a:extraClrScheme>
    <a:extraClrScheme>
      <a:clrScheme name="Office Theme 10">
        <a:dk1>
          <a:srgbClr val="000000"/>
        </a:dk1>
        <a:lt1>
          <a:srgbClr val="FFFFFF"/>
        </a:lt1>
        <a:dk2>
          <a:srgbClr val="000000"/>
        </a:dk2>
        <a:lt2>
          <a:srgbClr val="FFFFFF"/>
        </a:lt2>
        <a:accent1>
          <a:srgbClr val="C7E052"/>
        </a:accent1>
        <a:accent2>
          <a:srgbClr val="86D5EB"/>
        </a:accent2>
        <a:accent3>
          <a:srgbClr val="AAAAAA"/>
        </a:accent3>
        <a:accent4>
          <a:srgbClr val="DADADA"/>
        </a:accent4>
        <a:accent5>
          <a:srgbClr val="E0EDB3"/>
        </a:accent5>
        <a:accent6>
          <a:srgbClr val="79C1D5"/>
        </a:accent6>
        <a:hlink>
          <a:srgbClr val="F8EDCD"/>
        </a:hlink>
        <a:folHlink>
          <a:srgbClr val="CFF3B7"/>
        </a:folHlink>
      </a:clrScheme>
      <a:clrMap bg1="dk2" tx1="lt1" bg2="dk1" tx2="lt2" accent1="accent1" accent2="accent2" accent3="accent3" accent4="accent4" accent5="accent5" accent6="accent6" hlink="hlink" folHlink="folHlink"/>
    </a:extraClrScheme>
    <a:extraClrScheme>
      <a:clrScheme name="Office Theme 11">
        <a:dk1>
          <a:srgbClr val="000000"/>
        </a:dk1>
        <a:lt1>
          <a:srgbClr val="FFFFFF"/>
        </a:lt1>
        <a:dk2>
          <a:srgbClr val="000000"/>
        </a:dk2>
        <a:lt2>
          <a:srgbClr val="FFFFFF"/>
        </a:lt2>
        <a:accent1>
          <a:srgbClr val="EFBDA1"/>
        </a:accent1>
        <a:accent2>
          <a:srgbClr val="B8B7F3"/>
        </a:accent2>
        <a:accent3>
          <a:srgbClr val="AAAAAA"/>
        </a:accent3>
        <a:accent4>
          <a:srgbClr val="DADADA"/>
        </a:accent4>
        <a:accent5>
          <a:srgbClr val="F6DBCD"/>
        </a:accent5>
        <a:accent6>
          <a:srgbClr val="A6A6DC"/>
        </a:accent6>
        <a:hlink>
          <a:srgbClr val="CFF3B7"/>
        </a:hlink>
        <a:folHlink>
          <a:srgbClr val="F8E5F2"/>
        </a:folHlink>
      </a:clrScheme>
      <a:clrMap bg1="dk2" tx1="lt1" bg2="dk1" tx2="lt2" accent1="accent1" accent2="accent2" accent3="accent3" accent4="accent4" accent5="accent5" accent6="accent6" hlink="hlink" folHlink="folHlink"/>
    </a:extraClrScheme>
    <a:extraClrScheme>
      <a:clrScheme name="Office Theme 12">
        <a:dk1>
          <a:srgbClr val="000000"/>
        </a:dk1>
        <a:lt1>
          <a:srgbClr val="FFFFFF"/>
        </a:lt1>
        <a:dk2>
          <a:srgbClr val="000000"/>
        </a:dk2>
        <a:lt2>
          <a:srgbClr val="FFFFFF"/>
        </a:lt2>
        <a:accent1>
          <a:srgbClr val="F7D4D8"/>
        </a:accent1>
        <a:accent2>
          <a:srgbClr val="EBD68B"/>
        </a:accent2>
        <a:accent3>
          <a:srgbClr val="AAAAAA"/>
        </a:accent3>
        <a:accent4>
          <a:srgbClr val="DADADA"/>
        </a:accent4>
        <a:accent5>
          <a:srgbClr val="FAE6E9"/>
        </a:accent5>
        <a:accent6>
          <a:srgbClr val="D5C27D"/>
        </a:accent6>
        <a:hlink>
          <a:srgbClr val="DFF8CD"/>
        </a:hlink>
        <a:folHlink>
          <a:srgbClr val="DDDDF9"/>
        </a:folHlink>
      </a:clrScheme>
      <a:clrMap bg1="dk2" tx1="lt1" bg2="dk1" tx2="lt2" accent1="accent1" accent2="accent2" accent3="accent3" accent4="accent4" accent5="accent5" accent6="accent6" hlink="hlink" folHlink="folHlink"/>
    </a:extraClrScheme>
    <a:extraClrScheme>
      <a:clrScheme name="Office Theme 13">
        <a:dk1>
          <a:srgbClr val="000000"/>
        </a:dk1>
        <a:lt1>
          <a:srgbClr val="FFFFFF"/>
        </a:lt1>
        <a:dk2>
          <a:srgbClr val="000000"/>
        </a:dk2>
        <a:lt2>
          <a:srgbClr val="FFFFFF"/>
        </a:lt2>
        <a:accent1>
          <a:srgbClr val="9EB5CC"/>
        </a:accent1>
        <a:accent2>
          <a:srgbClr val="8FBAE5"/>
        </a:accent2>
        <a:accent3>
          <a:srgbClr val="AAAAAA"/>
        </a:accent3>
        <a:accent4>
          <a:srgbClr val="DADADA"/>
        </a:accent4>
        <a:accent5>
          <a:srgbClr val="CCD7E2"/>
        </a:accent5>
        <a:accent6>
          <a:srgbClr val="81A8CF"/>
        </a:accent6>
        <a:hlink>
          <a:srgbClr val="E7EFF7"/>
        </a:hlink>
        <a:folHlink>
          <a:srgbClr val="D4DBE7"/>
        </a:folHlink>
      </a:clrScheme>
      <a:clrMap bg1="dk2" tx1="lt1" bg2="dk1" tx2="lt2" accent1="accent1" accent2="accent2" accent3="accent3" accent4="accent4" accent5="accent5" accent6="accent6" hlink="hlink" folHlink="folHlink"/>
    </a:extraClrScheme>
    <a:extraClrScheme>
      <a:clrScheme name="Office Theme 14">
        <a:dk1>
          <a:srgbClr val="000000"/>
        </a:dk1>
        <a:lt1>
          <a:srgbClr val="FFFFFF"/>
        </a:lt1>
        <a:dk2>
          <a:srgbClr val="000000"/>
        </a:dk2>
        <a:lt2>
          <a:srgbClr val="FFFFFF"/>
        </a:lt2>
        <a:accent1>
          <a:srgbClr val="8BB6DF"/>
        </a:accent1>
        <a:accent2>
          <a:srgbClr val="C6BEE7"/>
        </a:accent2>
        <a:accent3>
          <a:srgbClr val="AAAAAA"/>
        </a:accent3>
        <a:accent4>
          <a:srgbClr val="DADADA"/>
        </a:accent4>
        <a:accent5>
          <a:srgbClr val="C4D7EC"/>
        </a:accent5>
        <a:accent6>
          <a:srgbClr val="B3ACD1"/>
        </a:accent6>
        <a:hlink>
          <a:srgbClr val="DBE9F0"/>
        </a:hlink>
        <a:folHlink>
          <a:srgbClr val="E2DEF2"/>
        </a:folHlink>
      </a:clrScheme>
      <a:clrMap bg1="dk2" tx1="lt1" bg2="dk1" tx2="lt2" accent1="accent1" accent2="accent2" accent3="accent3" accent4="accent4" accent5="accent5" accent6="accent6" hlink="hlink" folHlink="folHlink"/>
    </a:extraClrScheme>
    <a:extraClrScheme>
      <a:clrScheme name="Office Theme 15">
        <a:dk1>
          <a:srgbClr val="000000"/>
        </a:dk1>
        <a:lt1>
          <a:srgbClr val="FFFFFF"/>
        </a:lt1>
        <a:dk2>
          <a:srgbClr val="000000"/>
        </a:dk2>
        <a:lt2>
          <a:srgbClr val="FFFFFF"/>
        </a:lt2>
        <a:accent1>
          <a:srgbClr val="B1D2E7"/>
        </a:accent1>
        <a:accent2>
          <a:srgbClr val="E7C4B2"/>
        </a:accent2>
        <a:accent3>
          <a:srgbClr val="AAAAAA"/>
        </a:accent3>
        <a:accent4>
          <a:srgbClr val="DADADA"/>
        </a:accent4>
        <a:accent5>
          <a:srgbClr val="D5E5F1"/>
        </a:accent5>
        <a:accent6>
          <a:srgbClr val="D1B1A1"/>
        </a:accent6>
        <a:hlink>
          <a:srgbClr val="F1EDDA"/>
        </a:hlink>
        <a:folHlink>
          <a:srgbClr val="DAE6F1"/>
        </a:folHlink>
      </a:clrScheme>
      <a:clrMap bg1="dk2" tx1="lt1" bg2="dk1" tx2="lt2" accent1="accent1" accent2="accent2" accent3="accent3" accent4="accent4" accent5="accent5" accent6="accent6" hlink="hlink" folHlink="folHlink"/>
    </a:extraClrScheme>
    <a:extraClrScheme>
      <a:clrScheme name="Office Theme 16">
        <a:dk1>
          <a:srgbClr val="000000"/>
        </a:dk1>
        <a:lt1>
          <a:srgbClr val="FFFFFF"/>
        </a:lt1>
        <a:dk2>
          <a:srgbClr val="000000"/>
        </a:dk2>
        <a:lt2>
          <a:srgbClr val="FFFFFF"/>
        </a:lt2>
        <a:accent1>
          <a:srgbClr val="CED88D"/>
        </a:accent1>
        <a:accent2>
          <a:srgbClr val="D7BB8F"/>
        </a:accent2>
        <a:accent3>
          <a:srgbClr val="AAAAAA"/>
        </a:accent3>
        <a:accent4>
          <a:srgbClr val="DADADA"/>
        </a:accent4>
        <a:accent5>
          <a:srgbClr val="E3E9C5"/>
        </a:accent5>
        <a:accent6>
          <a:srgbClr val="C3A981"/>
        </a:accent6>
        <a:hlink>
          <a:srgbClr val="EFDCEF"/>
        </a:hlink>
        <a:folHlink>
          <a:srgbClr val="DBE6F0"/>
        </a:folHlink>
      </a:clrScheme>
      <a:clrMap bg1="dk2" tx1="lt1" bg2="dk1" tx2="lt2" accent1="accent1" accent2="accent2" accent3="accent3" accent4="accent4" accent5="accent5" accent6="accent6" hlink="hlink" folHlink="folHlink"/>
    </a:extraClrScheme>
    <a:extraClrScheme>
      <a:clrScheme name="Office Theme 17">
        <a:dk1>
          <a:srgbClr val="000000"/>
        </a:dk1>
        <a:lt1>
          <a:srgbClr val="FFFFFF"/>
        </a:lt1>
        <a:dk2>
          <a:srgbClr val="000000"/>
        </a:dk2>
        <a:lt2>
          <a:srgbClr val="B2B2B2"/>
        </a:lt2>
        <a:accent1>
          <a:srgbClr val="FF6666"/>
        </a:accent1>
        <a:accent2>
          <a:srgbClr val="FF8585"/>
        </a:accent2>
        <a:accent3>
          <a:srgbClr val="FFFFFF"/>
        </a:accent3>
        <a:accent4>
          <a:srgbClr val="000000"/>
        </a:accent4>
        <a:accent5>
          <a:srgbClr val="FFB8B8"/>
        </a:accent5>
        <a:accent6>
          <a:srgbClr val="E77878"/>
        </a:accent6>
        <a:hlink>
          <a:srgbClr val="FFA4A4"/>
        </a:hlink>
        <a:folHlink>
          <a:srgbClr val="FFD1D1"/>
        </a:folHlink>
      </a:clrScheme>
      <a:clrMap bg1="lt1" tx1="dk1" bg2="lt2" tx2="dk2" accent1="accent1" accent2="accent2" accent3="accent3" accent4="accent4" accent5="accent5" accent6="accent6" hlink="hlink" folHlink="folHlink"/>
    </a:extraClrScheme>
    <a:extraClrScheme>
      <a:clrScheme name="Office Theme 18">
        <a:dk1>
          <a:srgbClr val="000000"/>
        </a:dk1>
        <a:lt1>
          <a:srgbClr val="FFFFFF"/>
        </a:lt1>
        <a:dk2>
          <a:srgbClr val="000000"/>
        </a:dk2>
        <a:lt2>
          <a:srgbClr val="B2B2B2"/>
        </a:lt2>
        <a:accent1>
          <a:srgbClr val="FFA4D9"/>
        </a:accent1>
        <a:accent2>
          <a:srgbClr val="FFA66B"/>
        </a:accent2>
        <a:accent3>
          <a:srgbClr val="FFFFFF"/>
        </a:accent3>
        <a:accent4>
          <a:srgbClr val="000000"/>
        </a:accent4>
        <a:accent5>
          <a:srgbClr val="FFCFE9"/>
        </a:accent5>
        <a:accent6>
          <a:srgbClr val="E79660"/>
        </a:accent6>
        <a:hlink>
          <a:srgbClr val="FFB5B5"/>
        </a:hlink>
        <a:folHlink>
          <a:srgbClr val="FFE685"/>
        </a:folHlink>
      </a:clrScheme>
      <a:clrMap bg1="lt1" tx1="dk1" bg2="lt2" tx2="dk2" accent1="accent1" accent2="accent2" accent3="accent3" accent4="accent4" accent5="accent5" accent6="accent6" hlink="hlink" folHlink="folHlink"/>
    </a:extraClrScheme>
    <a:extraClrScheme>
      <a:clrScheme name="Office Theme 19">
        <a:dk1>
          <a:srgbClr val="000000"/>
        </a:dk1>
        <a:lt1>
          <a:srgbClr val="FFFFFF"/>
        </a:lt1>
        <a:dk2>
          <a:srgbClr val="000000"/>
        </a:dk2>
        <a:lt2>
          <a:srgbClr val="B2B2B2"/>
        </a:lt2>
        <a:accent1>
          <a:srgbClr val="65CDF0"/>
        </a:accent1>
        <a:accent2>
          <a:srgbClr val="FF9999"/>
        </a:accent2>
        <a:accent3>
          <a:srgbClr val="FFFFFF"/>
        </a:accent3>
        <a:accent4>
          <a:srgbClr val="000000"/>
        </a:accent4>
        <a:accent5>
          <a:srgbClr val="B8E3F6"/>
        </a:accent5>
        <a:accent6>
          <a:srgbClr val="E78A8A"/>
        </a:accent6>
        <a:hlink>
          <a:srgbClr val="D6F37D"/>
        </a:hlink>
        <a:folHlink>
          <a:srgbClr val="B8D5FF"/>
        </a:folHlink>
      </a:clrScheme>
      <a:clrMap bg1="lt1" tx1="dk1" bg2="lt2" tx2="dk2" accent1="accent1" accent2="accent2" accent3="accent3" accent4="accent4" accent5="accent5" accent6="accent6" hlink="hlink" folHlink="folHlink"/>
    </a:extraClrScheme>
    <a:extraClrScheme>
      <a:clrScheme name="Office Theme 20">
        <a:dk1>
          <a:srgbClr val="000000"/>
        </a:dk1>
        <a:lt1>
          <a:srgbClr val="FFFFFF"/>
        </a:lt1>
        <a:dk2>
          <a:srgbClr val="000000"/>
        </a:dk2>
        <a:lt2>
          <a:srgbClr val="B2B2B2"/>
        </a:lt2>
        <a:accent1>
          <a:srgbClr val="FFA3A3"/>
        </a:accent1>
        <a:accent2>
          <a:srgbClr val="FFD943"/>
        </a:accent2>
        <a:accent3>
          <a:srgbClr val="FFFFFF"/>
        </a:accent3>
        <a:accent4>
          <a:srgbClr val="000000"/>
        </a:accent4>
        <a:accent5>
          <a:srgbClr val="FFCECE"/>
        </a:accent5>
        <a:accent6>
          <a:srgbClr val="E7C43C"/>
        </a:accent6>
        <a:hlink>
          <a:srgbClr val="D2C9FF"/>
        </a:hlink>
        <a:folHlink>
          <a:srgbClr val="97ED97"/>
        </a:folHlink>
      </a:clrScheme>
      <a:clrMap bg1="lt1" tx1="dk1" bg2="lt2" tx2="dk2" accent1="accent1" accent2="accent2" accent3="accent3" accent4="accent4" accent5="accent5" accent6="accent6" hlink="hlink" folHlink="folHlink"/>
    </a:extraClrScheme>
    <a:extraClrScheme>
      <a:clrScheme name="Office Theme 21">
        <a:dk1>
          <a:srgbClr val="000000"/>
        </a:dk1>
        <a:lt1>
          <a:srgbClr val="FFFFFF"/>
        </a:lt1>
        <a:dk2>
          <a:srgbClr val="000000"/>
        </a:dk2>
        <a:lt2>
          <a:srgbClr val="B2B2B2"/>
        </a:lt2>
        <a:accent1>
          <a:srgbClr val="F2EF3D"/>
        </a:accent1>
        <a:accent2>
          <a:srgbClr val="F2DA3D"/>
        </a:accent2>
        <a:accent3>
          <a:srgbClr val="FFFFFF"/>
        </a:accent3>
        <a:accent4>
          <a:srgbClr val="000000"/>
        </a:accent4>
        <a:accent5>
          <a:srgbClr val="F7F6AF"/>
        </a:accent5>
        <a:accent6>
          <a:srgbClr val="DBC536"/>
        </a:accent6>
        <a:hlink>
          <a:srgbClr val="EDF252"/>
        </a:hlink>
        <a:folHlink>
          <a:srgbClr val="FFEB80"/>
        </a:folHlink>
      </a:clrScheme>
      <a:clrMap bg1="lt1" tx1="dk1" bg2="lt2" tx2="dk2" accent1="accent1" accent2="accent2" accent3="accent3" accent4="accent4" accent5="accent5" accent6="accent6" hlink="hlink" folHlink="folHlink"/>
    </a:extraClrScheme>
    <a:extraClrScheme>
      <a:clrScheme name="Office Theme 22">
        <a:dk1>
          <a:srgbClr val="000000"/>
        </a:dk1>
        <a:lt1>
          <a:srgbClr val="FFFFFF"/>
        </a:lt1>
        <a:dk2>
          <a:srgbClr val="000000"/>
        </a:dk2>
        <a:lt2>
          <a:srgbClr val="B2B2B2"/>
        </a:lt2>
        <a:accent1>
          <a:srgbClr val="FFD640"/>
        </a:accent1>
        <a:accent2>
          <a:srgbClr val="D1FA4B"/>
        </a:accent2>
        <a:accent3>
          <a:srgbClr val="FFFFFF"/>
        </a:accent3>
        <a:accent4>
          <a:srgbClr val="000000"/>
        </a:accent4>
        <a:accent5>
          <a:srgbClr val="FFE8AF"/>
        </a:accent5>
        <a:accent6>
          <a:srgbClr val="BDE343"/>
        </a:accent6>
        <a:hlink>
          <a:srgbClr val="FFFD99"/>
        </a:hlink>
        <a:folHlink>
          <a:srgbClr val="DBFFD9"/>
        </a:folHlink>
      </a:clrScheme>
      <a:clrMap bg1="lt1" tx1="dk1" bg2="lt2" tx2="dk2" accent1="accent1" accent2="accent2" accent3="accent3" accent4="accent4" accent5="accent5" accent6="accent6" hlink="hlink" folHlink="folHlink"/>
    </a:extraClrScheme>
    <a:extraClrScheme>
      <a:clrScheme name="Office Theme 23">
        <a:dk1>
          <a:srgbClr val="000000"/>
        </a:dk1>
        <a:lt1>
          <a:srgbClr val="FFFFFF"/>
        </a:lt1>
        <a:dk2>
          <a:srgbClr val="000000"/>
        </a:dk2>
        <a:lt2>
          <a:srgbClr val="B2B2B2"/>
        </a:lt2>
        <a:accent1>
          <a:srgbClr val="FFCCEC"/>
        </a:accent1>
        <a:accent2>
          <a:srgbClr val="F2EF16"/>
        </a:accent2>
        <a:accent3>
          <a:srgbClr val="FFFFFF"/>
        </a:accent3>
        <a:accent4>
          <a:srgbClr val="000000"/>
        </a:accent4>
        <a:accent5>
          <a:srgbClr val="FFE2F4"/>
        </a:accent5>
        <a:accent6>
          <a:srgbClr val="DBD913"/>
        </a:accent6>
        <a:hlink>
          <a:srgbClr val="FFDDD1"/>
        </a:hlink>
        <a:folHlink>
          <a:srgbClr val="D2CCFF"/>
        </a:folHlink>
      </a:clrScheme>
      <a:clrMap bg1="lt1" tx1="dk1" bg2="lt2" tx2="dk2" accent1="accent1" accent2="accent2" accent3="accent3" accent4="accent4" accent5="accent5" accent6="accent6" hlink="hlink" folHlink="folHlink"/>
    </a:extraClrScheme>
    <a:extraClrScheme>
      <a:clrScheme name="Office Theme 24">
        <a:dk1>
          <a:srgbClr val="000000"/>
        </a:dk1>
        <a:lt1>
          <a:srgbClr val="FFFFFF"/>
        </a:lt1>
        <a:dk2>
          <a:srgbClr val="000000"/>
        </a:dk2>
        <a:lt2>
          <a:srgbClr val="B2B2B2"/>
        </a:lt2>
        <a:accent1>
          <a:srgbClr val="FFC8A6"/>
        </a:accent1>
        <a:accent2>
          <a:srgbClr val="9AE2ED"/>
        </a:accent2>
        <a:accent3>
          <a:srgbClr val="FFFFFF"/>
        </a:accent3>
        <a:accent4>
          <a:srgbClr val="000000"/>
        </a:accent4>
        <a:accent5>
          <a:srgbClr val="FFE0D0"/>
        </a:accent5>
        <a:accent6>
          <a:srgbClr val="8BCDD7"/>
        </a:accent6>
        <a:hlink>
          <a:srgbClr val="F1D9FF"/>
        </a:hlink>
        <a:folHlink>
          <a:srgbClr val="F2F1AA"/>
        </a:folHlink>
      </a:clrScheme>
      <a:clrMap bg1="lt1" tx1="dk1" bg2="lt2" tx2="dk2" accent1="accent1" accent2="accent2" accent3="accent3" accent4="accent4" accent5="accent5" accent6="accent6" hlink="hlink" folHlink="folHlink"/>
    </a:extraClrScheme>
    <a:extraClrScheme>
      <a:clrScheme name="Office Theme 25">
        <a:dk1>
          <a:srgbClr val="000000"/>
        </a:dk1>
        <a:lt1>
          <a:srgbClr val="FFFFFF"/>
        </a:lt1>
        <a:dk2>
          <a:srgbClr val="000000"/>
        </a:dk2>
        <a:lt2>
          <a:srgbClr val="B2B2B2"/>
        </a:lt2>
        <a:accent1>
          <a:srgbClr val="91E35A"/>
        </a:accent1>
        <a:accent2>
          <a:srgbClr val="C7E052"/>
        </a:accent2>
        <a:accent3>
          <a:srgbClr val="FFFFFF"/>
        </a:accent3>
        <a:accent4>
          <a:srgbClr val="000000"/>
        </a:accent4>
        <a:accent5>
          <a:srgbClr val="C7EFB5"/>
        </a:accent5>
        <a:accent6>
          <a:srgbClr val="B4CB49"/>
        </a:accent6>
        <a:hlink>
          <a:srgbClr val="CFF3B7"/>
        </a:hlink>
        <a:folHlink>
          <a:srgbClr val="E9F5AF"/>
        </a:folHlink>
      </a:clrScheme>
      <a:clrMap bg1="lt1" tx1="dk1" bg2="lt2" tx2="dk2" accent1="accent1" accent2="accent2" accent3="accent3" accent4="accent4" accent5="accent5" accent6="accent6" hlink="hlink" folHlink="folHlink"/>
    </a:extraClrScheme>
    <a:extraClrScheme>
      <a:clrScheme name="Office Theme 26">
        <a:dk1>
          <a:srgbClr val="000000"/>
        </a:dk1>
        <a:lt1>
          <a:srgbClr val="FFFFFF"/>
        </a:lt1>
        <a:dk2>
          <a:srgbClr val="000000"/>
        </a:dk2>
        <a:lt2>
          <a:srgbClr val="B2B2B2"/>
        </a:lt2>
        <a:accent1>
          <a:srgbClr val="C7E052"/>
        </a:accent1>
        <a:accent2>
          <a:srgbClr val="86D5EB"/>
        </a:accent2>
        <a:accent3>
          <a:srgbClr val="FFFFFF"/>
        </a:accent3>
        <a:accent4>
          <a:srgbClr val="000000"/>
        </a:accent4>
        <a:accent5>
          <a:srgbClr val="E0EDB3"/>
        </a:accent5>
        <a:accent6>
          <a:srgbClr val="79C1D5"/>
        </a:accent6>
        <a:hlink>
          <a:srgbClr val="F8EDCD"/>
        </a:hlink>
        <a:folHlink>
          <a:srgbClr val="CFF3B7"/>
        </a:folHlink>
      </a:clrScheme>
      <a:clrMap bg1="lt1" tx1="dk1" bg2="lt2" tx2="dk2" accent1="accent1" accent2="accent2" accent3="accent3" accent4="accent4" accent5="accent5" accent6="accent6" hlink="hlink" folHlink="folHlink"/>
    </a:extraClrScheme>
    <a:extraClrScheme>
      <a:clrScheme name="Office Theme 27">
        <a:dk1>
          <a:srgbClr val="000000"/>
        </a:dk1>
        <a:lt1>
          <a:srgbClr val="FFFFFF"/>
        </a:lt1>
        <a:dk2>
          <a:srgbClr val="000000"/>
        </a:dk2>
        <a:lt2>
          <a:srgbClr val="B2B2B2"/>
        </a:lt2>
        <a:accent1>
          <a:srgbClr val="EFBDA1"/>
        </a:accent1>
        <a:accent2>
          <a:srgbClr val="B8B7F3"/>
        </a:accent2>
        <a:accent3>
          <a:srgbClr val="FFFFFF"/>
        </a:accent3>
        <a:accent4>
          <a:srgbClr val="000000"/>
        </a:accent4>
        <a:accent5>
          <a:srgbClr val="F6DBCD"/>
        </a:accent5>
        <a:accent6>
          <a:srgbClr val="A6A6DC"/>
        </a:accent6>
        <a:hlink>
          <a:srgbClr val="CFF3B7"/>
        </a:hlink>
        <a:folHlink>
          <a:srgbClr val="F8E5F2"/>
        </a:folHlink>
      </a:clrScheme>
      <a:clrMap bg1="lt1" tx1="dk1" bg2="lt2" tx2="dk2" accent1="accent1" accent2="accent2" accent3="accent3" accent4="accent4" accent5="accent5" accent6="accent6" hlink="hlink" folHlink="folHlink"/>
    </a:extraClrScheme>
    <a:extraClrScheme>
      <a:clrScheme name="Office Theme 28">
        <a:dk1>
          <a:srgbClr val="000000"/>
        </a:dk1>
        <a:lt1>
          <a:srgbClr val="FFFFFF"/>
        </a:lt1>
        <a:dk2>
          <a:srgbClr val="000000"/>
        </a:dk2>
        <a:lt2>
          <a:srgbClr val="B2B2B2"/>
        </a:lt2>
        <a:accent1>
          <a:srgbClr val="F7D4D8"/>
        </a:accent1>
        <a:accent2>
          <a:srgbClr val="EBD68B"/>
        </a:accent2>
        <a:accent3>
          <a:srgbClr val="FFFFFF"/>
        </a:accent3>
        <a:accent4>
          <a:srgbClr val="000000"/>
        </a:accent4>
        <a:accent5>
          <a:srgbClr val="FAE6E9"/>
        </a:accent5>
        <a:accent6>
          <a:srgbClr val="D5C27D"/>
        </a:accent6>
        <a:hlink>
          <a:srgbClr val="DFF8CD"/>
        </a:hlink>
        <a:folHlink>
          <a:srgbClr val="DDDDF9"/>
        </a:folHlink>
      </a:clrScheme>
      <a:clrMap bg1="lt1" tx1="dk1" bg2="lt2" tx2="dk2" accent1="accent1" accent2="accent2" accent3="accent3" accent4="accent4" accent5="accent5" accent6="accent6" hlink="hlink" folHlink="folHlink"/>
    </a:extraClrScheme>
    <a:extraClrScheme>
      <a:clrScheme name="Office Theme 29">
        <a:dk1>
          <a:srgbClr val="000000"/>
        </a:dk1>
        <a:lt1>
          <a:srgbClr val="FFFFFF"/>
        </a:lt1>
        <a:dk2>
          <a:srgbClr val="000000"/>
        </a:dk2>
        <a:lt2>
          <a:srgbClr val="B2B2B2"/>
        </a:lt2>
        <a:accent1>
          <a:srgbClr val="9EB5CC"/>
        </a:accent1>
        <a:accent2>
          <a:srgbClr val="8FBAE5"/>
        </a:accent2>
        <a:accent3>
          <a:srgbClr val="FFFFFF"/>
        </a:accent3>
        <a:accent4>
          <a:srgbClr val="000000"/>
        </a:accent4>
        <a:accent5>
          <a:srgbClr val="CCD7E2"/>
        </a:accent5>
        <a:accent6>
          <a:srgbClr val="81A8CF"/>
        </a:accent6>
        <a:hlink>
          <a:srgbClr val="E7EFF7"/>
        </a:hlink>
        <a:folHlink>
          <a:srgbClr val="D4DBE7"/>
        </a:folHlink>
      </a:clrScheme>
      <a:clrMap bg1="lt1" tx1="dk1" bg2="lt2" tx2="dk2" accent1="accent1" accent2="accent2" accent3="accent3" accent4="accent4" accent5="accent5" accent6="accent6" hlink="hlink" folHlink="folHlink"/>
    </a:extraClrScheme>
    <a:extraClrScheme>
      <a:clrScheme name="Office Theme 30">
        <a:dk1>
          <a:srgbClr val="000000"/>
        </a:dk1>
        <a:lt1>
          <a:srgbClr val="FFFFFF"/>
        </a:lt1>
        <a:dk2>
          <a:srgbClr val="000000"/>
        </a:dk2>
        <a:lt2>
          <a:srgbClr val="B2B2B2"/>
        </a:lt2>
        <a:accent1>
          <a:srgbClr val="8BB6DF"/>
        </a:accent1>
        <a:accent2>
          <a:srgbClr val="C6BEE7"/>
        </a:accent2>
        <a:accent3>
          <a:srgbClr val="FFFFFF"/>
        </a:accent3>
        <a:accent4>
          <a:srgbClr val="000000"/>
        </a:accent4>
        <a:accent5>
          <a:srgbClr val="C4D7EC"/>
        </a:accent5>
        <a:accent6>
          <a:srgbClr val="B3ACD1"/>
        </a:accent6>
        <a:hlink>
          <a:srgbClr val="DBE9F0"/>
        </a:hlink>
        <a:folHlink>
          <a:srgbClr val="E2DEF2"/>
        </a:folHlink>
      </a:clrScheme>
      <a:clrMap bg1="lt1" tx1="dk1" bg2="lt2" tx2="dk2" accent1="accent1" accent2="accent2" accent3="accent3" accent4="accent4" accent5="accent5" accent6="accent6" hlink="hlink" folHlink="folHlink"/>
    </a:extraClrScheme>
    <a:extraClrScheme>
      <a:clrScheme name="Office Theme 31">
        <a:dk1>
          <a:srgbClr val="000000"/>
        </a:dk1>
        <a:lt1>
          <a:srgbClr val="FFFFFF"/>
        </a:lt1>
        <a:dk2>
          <a:srgbClr val="000000"/>
        </a:dk2>
        <a:lt2>
          <a:srgbClr val="B2B2B2"/>
        </a:lt2>
        <a:accent1>
          <a:srgbClr val="B1D2E7"/>
        </a:accent1>
        <a:accent2>
          <a:srgbClr val="E7C4B2"/>
        </a:accent2>
        <a:accent3>
          <a:srgbClr val="FFFFFF"/>
        </a:accent3>
        <a:accent4>
          <a:srgbClr val="000000"/>
        </a:accent4>
        <a:accent5>
          <a:srgbClr val="D5E5F1"/>
        </a:accent5>
        <a:accent6>
          <a:srgbClr val="D1B1A1"/>
        </a:accent6>
        <a:hlink>
          <a:srgbClr val="F1EDDA"/>
        </a:hlink>
        <a:folHlink>
          <a:srgbClr val="DAE6F1"/>
        </a:folHlink>
      </a:clrScheme>
      <a:clrMap bg1="lt1" tx1="dk1" bg2="lt2" tx2="dk2" accent1="accent1" accent2="accent2" accent3="accent3" accent4="accent4" accent5="accent5" accent6="accent6" hlink="hlink" folHlink="folHlink"/>
    </a:extraClrScheme>
    <a:extraClrScheme>
      <a:clrScheme name="Office Theme 32">
        <a:dk1>
          <a:srgbClr val="000000"/>
        </a:dk1>
        <a:lt1>
          <a:srgbClr val="FFFFFF"/>
        </a:lt1>
        <a:dk2>
          <a:srgbClr val="000000"/>
        </a:dk2>
        <a:lt2>
          <a:srgbClr val="B2B2B2"/>
        </a:lt2>
        <a:accent1>
          <a:srgbClr val="CED88D"/>
        </a:accent1>
        <a:accent2>
          <a:srgbClr val="D7BB8F"/>
        </a:accent2>
        <a:accent3>
          <a:srgbClr val="FFFFFF"/>
        </a:accent3>
        <a:accent4>
          <a:srgbClr val="000000"/>
        </a:accent4>
        <a:accent5>
          <a:srgbClr val="E3E9C5"/>
        </a:accent5>
        <a:accent6>
          <a:srgbClr val="C3A981"/>
        </a:accent6>
        <a:hlink>
          <a:srgbClr val="EFDCEF"/>
        </a:hlink>
        <a:folHlink>
          <a:srgbClr val="DBE6F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Default Design">
  <a:themeElements>
    <a:clrScheme name="1_Default Design 2">
      <a:dk1>
        <a:srgbClr val="000000"/>
      </a:dk1>
      <a:lt1>
        <a:srgbClr val="FFFFFF"/>
      </a:lt1>
      <a:dk2>
        <a:srgbClr val="000000"/>
      </a:dk2>
      <a:lt2>
        <a:srgbClr val="FFFFFF"/>
      </a:lt2>
      <a:accent1>
        <a:srgbClr val="FFA4D9"/>
      </a:accent1>
      <a:accent2>
        <a:srgbClr val="FFA66B"/>
      </a:accent2>
      <a:accent3>
        <a:srgbClr val="AAAAAA"/>
      </a:accent3>
      <a:accent4>
        <a:srgbClr val="DADADA"/>
      </a:accent4>
      <a:accent5>
        <a:srgbClr val="FFCFE9"/>
      </a:accent5>
      <a:accent6>
        <a:srgbClr val="E79660"/>
      </a:accent6>
      <a:hlink>
        <a:srgbClr val="FFB5B5"/>
      </a:hlink>
      <a:folHlink>
        <a:srgbClr val="FFE685"/>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FFFFFF"/>
        </a:lt2>
        <a:accent1>
          <a:srgbClr val="FF6666"/>
        </a:accent1>
        <a:accent2>
          <a:srgbClr val="FF8585"/>
        </a:accent2>
        <a:accent3>
          <a:srgbClr val="AAAAAA"/>
        </a:accent3>
        <a:accent4>
          <a:srgbClr val="DADADA"/>
        </a:accent4>
        <a:accent5>
          <a:srgbClr val="FFB8B8"/>
        </a:accent5>
        <a:accent6>
          <a:srgbClr val="E77878"/>
        </a:accent6>
        <a:hlink>
          <a:srgbClr val="FFA4A4"/>
        </a:hlink>
        <a:folHlink>
          <a:srgbClr val="FFD1D1"/>
        </a:folHlink>
      </a:clrScheme>
      <a:clrMap bg1="dk2" tx1="lt1" bg2="dk1" tx2="lt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FFFFFF"/>
        </a:lt2>
        <a:accent1>
          <a:srgbClr val="FFA4D9"/>
        </a:accent1>
        <a:accent2>
          <a:srgbClr val="FFA66B"/>
        </a:accent2>
        <a:accent3>
          <a:srgbClr val="AAAAAA"/>
        </a:accent3>
        <a:accent4>
          <a:srgbClr val="DADADA"/>
        </a:accent4>
        <a:accent5>
          <a:srgbClr val="FFCFE9"/>
        </a:accent5>
        <a:accent6>
          <a:srgbClr val="E79660"/>
        </a:accent6>
        <a:hlink>
          <a:srgbClr val="FFB5B5"/>
        </a:hlink>
        <a:folHlink>
          <a:srgbClr val="FFE685"/>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FFFFFF"/>
        </a:lt2>
        <a:accent1>
          <a:srgbClr val="65CDF0"/>
        </a:accent1>
        <a:accent2>
          <a:srgbClr val="FF9999"/>
        </a:accent2>
        <a:accent3>
          <a:srgbClr val="AAAAAA"/>
        </a:accent3>
        <a:accent4>
          <a:srgbClr val="DADADA"/>
        </a:accent4>
        <a:accent5>
          <a:srgbClr val="B8E3F6"/>
        </a:accent5>
        <a:accent6>
          <a:srgbClr val="E78A8A"/>
        </a:accent6>
        <a:hlink>
          <a:srgbClr val="D6F37D"/>
        </a:hlink>
        <a:folHlink>
          <a:srgbClr val="B8D5FF"/>
        </a:folHlink>
      </a:clrScheme>
      <a:clrMap bg1="dk2" tx1="lt1" bg2="dk1" tx2="lt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FFFFFF"/>
        </a:lt2>
        <a:accent1>
          <a:srgbClr val="FFA3A3"/>
        </a:accent1>
        <a:accent2>
          <a:srgbClr val="FFD943"/>
        </a:accent2>
        <a:accent3>
          <a:srgbClr val="AAAAAA"/>
        </a:accent3>
        <a:accent4>
          <a:srgbClr val="DADADA"/>
        </a:accent4>
        <a:accent5>
          <a:srgbClr val="FFCECE"/>
        </a:accent5>
        <a:accent6>
          <a:srgbClr val="E7C43C"/>
        </a:accent6>
        <a:hlink>
          <a:srgbClr val="D2C9FF"/>
        </a:hlink>
        <a:folHlink>
          <a:srgbClr val="97ED97"/>
        </a:folHlink>
      </a:clrScheme>
      <a:clrMap bg1="dk2" tx1="lt1" bg2="dk1" tx2="lt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FFFFFF"/>
        </a:lt2>
        <a:accent1>
          <a:srgbClr val="F2EF3D"/>
        </a:accent1>
        <a:accent2>
          <a:srgbClr val="F2DA3D"/>
        </a:accent2>
        <a:accent3>
          <a:srgbClr val="AAAAAA"/>
        </a:accent3>
        <a:accent4>
          <a:srgbClr val="DADADA"/>
        </a:accent4>
        <a:accent5>
          <a:srgbClr val="F7F6AF"/>
        </a:accent5>
        <a:accent6>
          <a:srgbClr val="DBC536"/>
        </a:accent6>
        <a:hlink>
          <a:srgbClr val="EDF252"/>
        </a:hlink>
        <a:folHlink>
          <a:srgbClr val="FFEB80"/>
        </a:folHlink>
      </a:clrScheme>
      <a:clrMap bg1="dk2" tx1="lt1" bg2="dk1" tx2="lt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FFFFFF"/>
        </a:lt2>
        <a:accent1>
          <a:srgbClr val="FFD640"/>
        </a:accent1>
        <a:accent2>
          <a:srgbClr val="D1FA4B"/>
        </a:accent2>
        <a:accent3>
          <a:srgbClr val="AAAAAA"/>
        </a:accent3>
        <a:accent4>
          <a:srgbClr val="DADADA"/>
        </a:accent4>
        <a:accent5>
          <a:srgbClr val="FFE8AF"/>
        </a:accent5>
        <a:accent6>
          <a:srgbClr val="BDE343"/>
        </a:accent6>
        <a:hlink>
          <a:srgbClr val="FFFD99"/>
        </a:hlink>
        <a:folHlink>
          <a:srgbClr val="DBFFD9"/>
        </a:folHlink>
      </a:clrScheme>
      <a:clrMap bg1="dk2" tx1="lt1" bg2="dk1" tx2="lt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FFFFFF"/>
        </a:lt2>
        <a:accent1>
          <a:srgbClr val="FFCCEC"/>
        </a:accent1>
        <a:accent2>
          <a:srgbClr val="F2EF16"/>
        </a:accent2>
        <a:accent3>
          <a:srgbClr val="AAAAAA"/>
        </a:accent3>
        <a:accent4>
          <a:srgbClr val="DADADA"/>
        </a:accent4>
        <a:accent5>
          <a:srgbClr val="FFE2F4"/>
        </a:accent5>
        <a:accent6>
          <a:srgbClr val="DBD913"/>
        </a:accent6>
        <a:hlink>
          <a:srgbClr val="FFDDD1"/>
        </a:hlink>
        <a:folHlink>
          <a:srgbClr val="D2CCFF"/>
        </a:folHlink>
      </a:clrScheme>
      <a:clrMap bg1="dk2" tx1="lt1" bg2="dk1" tx2="lt2" accent1="accent1" accent2="accent2" accent3="accent3" accent4="accent4" accent5="accent5" accent6="accent6" hlink="hlink" folHlink="folHlink"/>
    </a:extraClrScheme>
    <a:extraClrScheme>
      <a:clrScheme name="1_Default Design 8">
        <a:dk1>
          <a:srgbClr val="000000"/>
        </a:dk1>
        <a:lt1>
          <a:srgbClr val="FFFFFF"/>
        </a:lt1>
        <a:dk2>
          <a:srgbClr val="000000"/>
        </a:dk2>
        <a:lt2>
          <a:srgbClr val="FFFFFF"/>
        </a:lt2>
        <a:accent1>
          <a:srgbClr val="FFC8A6"/>
        </a:accent1>
        <a:accent2>
          <a:srgbClr val="9AE2ED"/>
        </a:accent2>
        <a:accent3>
          <a:srgbClr val="AAAAAA"/>
        </a:accent3>
        <a:accent4>
          <a:srgbClr val="DADADA"/>
        </a:accent4>
        <a:accent5>
          <a:srgbClr val="FFE0D0"/>
        </a:accent5>
        <a:accent6>
          <a:srgbClr val="8BCDD7"/>
        </a:accent6>
        <a:hlink>
          <a:srgbClr val="F1D9FF"/>
        </a:hlink>
        <a:folHlink>
          <a:srgbClr val="F2F1AA"/>
        </a:folHlink>
      </a:clrScheme>
      <a:clrMap bg1="dk2" tx1="lt1" bg2="dk1" tx2="lt2" accent1="accent1" accent2="accent2" accent3="accent3" accent4="accent4" accent5="accent5" accent6="accent6" hlink="hlink" folHlink="folHlink"/>
    </a:extraClrScheme>
    <a:extraClrScheme>
      <a:clrScheme name="1_Default Design 9">
        <a:dk1>
          <a:srgbClr val="000000"/>
        </a:dk1>
        <a:lt1>
          <a:srgbClr val="FFFFFF"/>
        </a:lt1>
        <a:dk2>
          <a:srgbClr val="000000"/>
        </a:dk2>
        <a:lt2>
          <a:srgbClr val="FFFFFF"/>
        </a:lt2>
        <a:accent1>
          <a:srgbClr val="91E35A"/>
        </a:accent1>
        <a:accent2>
          <a:srgbClr val="C7E052"/>
        </a:accent2>
        <a:accent3>
          <a:srgbClr val="AAAAAA"/>
        </a:accent3>
        <a:accent4>
          <a:srgbClr val="DADADA"/>
        </a:accent4>
        <a:accent5>
          <a:srgbClr val="C7EFB5"/>
        </a:accent5>
        <a:accent6>
          <a:srgbClr val="B4CB49"/>
        </a:accent6>
        <a:hlink>
          <a:srgbClr val="CFF3B7"/>
        </a:hlink>
        <a:folHlink>
          <a:srgbClr val="E9F5AF"/>
        </a:folHlink>
      </a:clrScheme>
      <a:clrMap bg1="dk2" tx1="lt1" bg2="dk1" tx2="lt2" accent1="accent1" accent2="accent2" accent3="accent3" accent4="accent4" accent5="accent5" accent6="accent6" hlink="hlink" folHlink="folHlink"/>
    </a:extraClrScheme>
    <a:extraClrScheme>
      <a:clrScheme name="1_Default Design 10">
        <a:dk1>
          <a:srgbClr val="000000"/>
        </a:dk1>
        <a:lt1>
          <a:srgbClr val="FFFFFF"/>
        </a:lt1>
        <a:dk2>
          <a:srgbClr val="000000"/>
        </a:dk2>
        <a:lt2>
          <a:srgbClr val="FFFFFF"/>
        </a:lt2>
        <a:accent1>
          <a:srgbClr val="C7E052"/>
        </a:accent1>
        <a:accent2>
          <a:srgbClr val="86D5EB"/>
        </a:accent2>
        <a:accent3>
          <a:srgbClr val="AAAAAA"/>
        </a:accent3>
        <a:accent4>
          <a:srgbClr val="DADADA"/>
        </a:accent4>
        <a:accent5>
          <a:srgbClr val="E0EDB3"/>
        </a:accent5>
        <a:accent6>
          <a:srgbClr val="79C1D5"/>
        </a:accent6>
        <a:hlink>
          <a:srgbClr val="F8EDCD"/>
        </a:hlink>
        <a:folHlink>
          <a:srgbClr val="CFF3B7"/>
        </a:folHlink>
      </a:clrScheme>
      <a:clrMap bg1="dk2" tx1="lt1" bg2="dk1" tx2="lt2" accent1="accent1" accent2="accent2" accent3="accent3" accent4="accent4" accent5="accent5" accent6="accent6" hlink="hlink" folHlink="folHlink"/>
    </a:extraClrScheme>
    <a:extraClrScheme>
      <a:clrScheme name="1_Default Design 11">
        <a:dk1>
          <a:srgbClr val="000000"/>
        </a:dk1>
        <a:lt1>
          <a:srgbClr val="FFFFFF"/>
        </a:lt1>
        <a:dk2>
          <a:srgbClr val="000000"/>
        </a:dk2>
        <a:lt2>
          <a:srgbClr val="FFFFFF"/>
        </a:lt2>
        <a:accent1>
          <a:srgbClr val="EFBDA1"/>
        </a:accent1>
        <a:accent2>
          <a:srgbClr val="B8B7F3"/>
        </a:accent2>
        <a:accent3>
          <a:srgbClr val="AAAAAA"/>
        </a:accent3>
        <a:accent4>
          <a:srgbClr val="DADADA"/>
        </a:accent4>
        <a:accent5>
          <a:srgbClr val="F6DBCD"/>
        </a:accent5>
        <a:accent6>
          <a:srgbClr val="A6A6DC"/>
        </a:accent6>
        <a:hlink>
          <a:srgbClr val="CFF3B7"/>
        </a:hlink>
        <a:folHlink>
          <a:srgbClr val="F8E5F2"/>
        </a:folHlink>
      </a:clrScheme>
      <a:clrMap bg1="dk2" tx1="lt1" bg2="dk1" tx2="lt2" accent1="accent1" accent2="accent2" accent3="accent3" accent4="accent4" accent5="accent5" accent6="accent6" hlink="hlink" folHlink="folHlink"/>
    </a:extraClrScheme>
    <a:extraClrScheme>
      <a:clrScheme name="1_Default Design 12">
        <a:dk1>
          <a:srgbClr val="000000"/>
        </a:dk1>
        <a:lt1>
          <a:srgbClr val="FFFFFF"/>
        </a:lt1>
        <a:dk2>
          <a:srgbClr val="000000"/>
        </a:dk2>
        <a:lt2>
          <a:srgbClr val="FFFFFF"/>
        </a:lt2>
        <a:accent1>
          <a:srgbClr val="F7D4D8"/>
        </a:accent1>
        <a:accent2>
          <a:srgbClr val="EBD68B"/>
        </a:accent2>
        <a:accent3>
          <a:srgbClr val="AAAAAA"/>
        </a:accent3>
        <a:accent4>
          <a:srgbClr val="DADADA"/>
        </a:accent4>
        <a:accent5>
          <a:srgbClr val="FAE6E9"/>
        </a:accent5>
        <a:accent6>
          <a:srgbClr val="D5C27D"/>
        </a:accent6>
        <a:hlink>
          <a:srgbClr val="DFF8CD"/>
        </a:hlink>
        <a:folHlink>
          <a:srgbClr val="DDDDF9"/>
        </a:folHlink>
      </a:clrScheme>
      <a:clrMap bg1="dk2" tx1="lt1" bg2="dk1" tx2="lt2" accent1="accent1" accent2="accent2" accent3="accent3" accent4="accent4" accent5="accent5" accent6="accent6" hlink="hlink" folHlink="folHlink"/>
    </a:extraClrScheme>
    <a:extraClrScheme>
      <a:clrScheme name="1_Default Design 13">
        <a:dk1>
          <a:srgbClr val="000000"/>
        </a:dk1>
        <a:lt1>
          <a:srgbClr val="FFFFFF"/>
        </a:lt1>
        <a:dk2>
          <a:srgbClr val="000000"/>
        </a:dk2>
        <a:lt2>
          <a:srgbClr val="FFFFFF"/>
        </a:lt2>
        <a:accent1>
          <a:srgbClr val="9EB5CC"/>
        </a:accent1>
        <a:accent2>
          <a:srgbClr val="8FBAE5"/>
        </a:accent2>
        <a:accent3>
          <a:srgbClr val="AAAAAA"/>
        </a:accent3>
        <a:accent4>
          <a:srgbClr val="DADADA"/>
        </a:accent4>
        <a:accent5>
          <a:srgbClr val="CCD7E2"/>
        </a:accent5>
        <a:accent6>
          <a:srgbClr val="81A8CF"/>
        </a:accent6>
        <a:hlink>
          <a:srgbClr val="E7EFF7"/>
        </a:hlink>
        <a:folHlink>
          <a:srgbClr val="D4DBE7"/>
        </a:folHlink>
      </a:clrScheme>
      <a:clrMap bg1="dk2" tx1="lt1" bg2="dk1" tx2="lt2" accent1="accent1" accent2="accent2" accent3="accent3" accent4="accent4" accent5="accent5" accent6="accent6" hlink="hlink" folHlink="folHlink"/>
    </a:extraClrScheme>
    <a:extraClrScheme>
      <a:clrScheme name="1_Default Design 14">
        <a:dk1>
          <a:srgbClr val="000000"/>
        </a:dk1>
        <a:lt1>
          <a:srgbClr val="FFFFFF"/>
        </a:lt1>
        <a:dk2>
          <a:srgbClr val="000000"/>
        </a:dk2>
        <a:lt2>
          <a:srgbClr val="FFFFFF"/>
        </a:lt2>
        <a:accent1>
          <a:srgbClr val="8BB6DF"/>
        </a:accent1>
        <a:accent2>
          <a:srgbClr val="C6BEE7"/>
        </a:accent2>
        <a:accent3>
          <a:srgbClr val="AAAAAA"/>
        </a:accent3>
        <a:accent4>
          <a:srgbClr val="DADADA"/>
        </a:accent4>
        <a:accent5>
          <a:srgbClr val="C4D7EC"/>
        </a:accent5>
        <a:accent6>
          <a:srgbClr val="B3ACD1"/>
        </a:accent6>
        <a:hlink>
          <a:srgbClr val="DBE9F0"/>
        </a:hlink>
        <a:folHlink>
          <a:srgbClr val="E2DEF2"/>
        </a:folHlink>
      </a:clrScheme>
      <a:clrMap bg1="dk2" tx1="lt1" bg2="dk1" tx2="lt2" accent1="accent1" accent2="accent2" accent3="accent3" accent4="accent4" accent5="accent5" accent6="accent6" hlink="hlink" folHlink="folHlink"/>
    </a:extraClrScheme>
    <a:extraClrScheme>
      <a:clrScheme name="1_Default Design 15">
        <a:dk1>
          <a:srgbClr val="000000"/>
        </a:dk1>
        <a:lt1>
          <a:srgbClr val="FFFFFF"/>
        </a:lt1>
        <a:dk2>
          <a:srgbClr val="000000"/>
        </a:dk2>
        <a:lt2>
          <a:srgbClr val="FFFFFF"/>
        </a:lt2>
        <a:accent1>
          <a:srgbClr val="B1D2E7"/>
        </a:accent1>
        <a:accent2>
          <a:srgbClr val="E7C4B2"/>
        </a:accent2>
        <a:accent3>
          <a:srgbClr val="AAAAAA"/>
        </a:accent3>
        <a:accent4>
          <a:srgbClr val="DADADA"/>
        </a:accent4>
        <a:accent5>
          <a:srgbClr val="D5E5F1"/>
        </a:accent5>
        <a:accent6>
          <a:srgbClr val="D1B1A1"/>
        </a:accent6>
        <a:hlink>
          <a:srgbClr val="F1EDDA"/>
        </a:hlink>
        <a:folHlink>
          <a:srgbClr val="DAE6F1"/>
        </a:folHlink>
      </a:clrScheme>
      <a:clrMap bg1="dk2" tx1="lt1" bg2="dk1" tx2="lt2" accent1="accent1" accent2="accent2" accent3="accent3" accent4="accent4" accent5="accent5" accent6="accent6" hlink="hlink" folHlink="folHlink"/>
    </a:extraClrScheme>
    <a:extraClrScheme>
      <a:clrScheme name="1_Default Design 16">
        <a:dk1>
          <a:srgbClr val="000000"/>
        </a:dk1>
        <a:lt1>
          <a:srgbClr val="FFFFFF"/>
        </a:lt1>
        <a:dk2>
          <a:srgbClr val="000000"/>
        </a:dk2>
        <a:lt2>
          <a:srgbClr val="FFFFFF"/>
        </a:lt2>
        <a:accent1>
          <a:srgbClr val="CED88D"/>
        </a:accent1>
        <a:accent2>
          <a:srgbClr val="D7BB8F"/>
        </a:accent2>
        <a:accent3>
          <a:srgbClr val="AAAAAA"/>
        </a:accent3>
        <a:accent4>
          <a:srgbClr val="DADADA"/>
        </a:accent4>
        <a:accent5>
          <a:srgbClr val="E3E9C5"/>
        </a:accent5>
        <a:accent6>
          <a:srgbClr val="C3A981"/>
        </a:accent6>
        <a:hlink>
          <a:srgbClr val="EFDCEF"/>
        </a:hlink>
        <a:folHlink>
          <a:srgbClr val="DBE6F0"/>
        </a:folHlink>
      </a:clrScheme>
      <a:clrMap bg1="dk2" tx1="lt1" bg2="dk1" tx2="lt2" accent1="accent1" accent2="accent2" accent3="accent3" accent4="accent4" accent5="accent5" accent6="accent6" hlink="hlink" folHlink="folHlink"/>
    </a:extraClrScheme>
    <a:extraClrScheme>
      <a:clrScheme name="1_Default Design 17">
        <a:dk1>
          <a:srgbClr val="000000"/>
        </a:dk1>
        <a:lt1>
          <a:srgbClr val="FFFFFF"/>
        </a:lt1>
        <a:dk2>
          <a:srgbClr val="000000"/>
        </a:dk2>
        <a:lt2>
          <a:srgbClr val="B2B2B2"/>
        </a:lt2>
        <a:accent1>
          <a:srgbClr val="FF6666"/>
        </a:accent1>
        <a:accent2>
          <a:srgbClr val="FF8585"/>
        </a:accent2>
        <a:accent3>
          <a:srgbClr val="FFFFFF"/>
        </a:accent3>
        <a:accent4>
          <a:srgbClr val="000000"/>
        </a:accent4>
        <a:accent5>
          <a:srgbClr val="FFB8B8"/>
        </a:accent5>
        <a:accent6>
          <a:srgbClr val="E77878"/>
        </a:accent6>
        <a:hlink>
          <a:srgbClr val="FFA4A4"/>
        </a:hlink>
        <a:folHlink>
          <a:srgbClr val="FFD1D1"/>
        </a:folHlink>
      </a:clrScheme>
      <a:clrMap bg1="lt1" tx1="dk1" bg2="lt2" tx2="dk2" accent1="accent1" accent2="accent2" accent3="accent3" accent4="accent4" accent5="accent5" accent6="accent6" hlink="hlink" folHlink="folHlink"/>
    </a:extraClrScheme>
    <a:extraClrScheme>
      <a:clrScheme name="1_Default Design 18">
        <a:dk1>
          <a:srgbClr val="000000"/>
        </a:dk1>
        <a:lt1>
          <a:srgbClr val="FFFFFF"/>
        </a:lt1>
        <a:dk2>
          <a:srgbClr val="000000"/>
        </a:dk2>
        <a:lt2>
          <a:srgbClr val="B2B2B2"/>
        </a:lt2>
        <a:accent1>
          <a:srgbClr val="FFA4D9"/>
        </a:accent1>
        <a:accent2>
          <a:srgbClr val="FFA66B"/>
        </a:accent2>
        <a:accent3>
          <a:srgbClr val="FFFFFF"/>
        </a:accent3>
        <a:accent4>
          <a:srgbClr val="000000"/>
        </a:accent4>
        <a:accent5>
          <a:srgbClr val="FFCFE9"/>
        </a:accent5>
        <a:accent6>
          <a:srgbClr val="E79660"/>
        </a:accent6>
        <a:hlink>
          <a:srgbClr val="FFB5B5"/>
        </a:hlink>
        <a:folHlink>
          <a:srgbClr val="FFE685"/>
        </a:folHlink>
      </a:clrScheme>
      <a:clrMap bg1="lt1" tx1="dk1" bg2="lt2" tx2="dk2" accent1="accent1" accent2="accent2" accent3="accent3" accent4="accent4" accent5="accent5" accent6="accent6" hlink="hlink" folHlink="folHlink"/>
    </a:extraClrScheme>
    <a:extraClrScheme>
      <a:clrScheme name="1_Default Design 19">
        <a:dk1>
          <a:srgbClr val="000000"/>
        </a:dk1>
        <a:lt1>
          <a:srgbClr val="FFFFFF"/>
        </a:lt1>
        <a:dk2>
          <a:srgbClr val="000000"/>
        </a:dk2>
        <a:lt2>
          <a:srgbClr val="B2B2B2"/>
        </a:lt2>
        <a:accent1>
          <a:srgbClr val="65CDF0"/>
        </a:accent1>
        <a:accent2>
          <a:srgbClr val="FF9999"/>
        </a:accent2>
        <a:accent3>
          <a:srgbClr val="FFFFFF"/>
        </a:accent3>
        <a:accent4>
          <a:srgbClr val="000000"/>
        </a:accent4>
        <a:accent5>
          <a:srgbClr val="B8E3F6"/>
        </a:accent5>
        <a:accent6>
          <a:srgbClr val="E78A8A"/>
        </a:accent6>
        <a:hlink>
          <a:srgbClr val="D6F37D"/>
        </a:hlink>
        <a:folHlink>
          <a:srgbClr val="B8D5FF"/>
        </a:folHlink>
      </a:clrScheme>
      <a:clrMap bg1="lt1" tx1="dk1" bg2="lt2" tx2="dk2" accent1="accent1" accent2="accent2" accent3="accent3" accent4="accent4" accent5="accent5" accent6="accent6" hlink="hlink" folHlink="folHlink"/>
    </a:extraClrScheme>
    <a:extraClrScheme>
      <a:clrScheme name="1_Default Design 20">
        <a:dk1>
          <a:srgbClr val="000000"/>
        </a:dk1>
        <a:lt1>
          <a:srgbClr val="FFFFFF"/>
        </a:lt1>
        <a:dk2>
          <a:srgbClr val="000000"/>
        </a:dk2>
        <a:lt2>
          <a:srgbClr val="B2B2B2"/>
        </a:lt2>
        <a:accent1>
          <a:srgbClr val="FFA3A3"/>
        </a:accent1>
        <a:accent2>
          <a:srgbClr val="FFD943"/>
        </a:accent2>
        <a:accent3>
          <a:srgbClr val="FFFFFF"/>
        </a:accent3>
        <a:accent4>
          <a:srgbClr val="000000"/>
        </a:accent4>
        <a:accent5>
          <a:srgbClr val="FFCECE"/>
        </a:accent5>
        <a:accent6>
          <a:srgbClr val="E7C43C"/>
        </a:accent6>
        <a:hlink>
          <a:srgbClr val="D2C9FF"/>
        </a:hlink>
        <a:folHlink>
          <a:srgbClr val="97ED97"/>
        </a:folHlink>
      </a:clrScheme>
      <a:clrMap bg1="lt1" tx1="dk1" bg2="lt2" tx2="dk2" accent1="accent1" accent2="accent2" accent3="accent3" accent4="accent4" accent5="accent5" accent6="accent6" hlink="hlink" folHlink="folHlink"/>
    </a:extraClrScheme>
    <a:extraClrScheme>
      <a:clrScheme name="1_Default Design 21">
        <a:dk1>
          <a:srgbClr val="000000"/>
        </a:dk1>
        <a:lt1>
          <a:srgbClr val="FFFFFF"/>
        </a:lt1>
        <a:dk2>
          <a:srgbClr val="000000"/>
        </a:dk2>
        <a:lt2>
          <a:srgbClr val="B2B2B2"/>
        </a:lt2>
        <a:accent1>
          <a:srgbClr val="F2EF3D"/>
        </a:accent1>
        <a:accent2>
          <a:srgbClr val="F2DA3D"/>
        </a:accent2>
        <a:accent3>
          <a:srgbClr val="FFFFFF"/>
        </a:accent3>
        <a:accent4>
          <a:srgbClr val="000000"/>
        </a:accent4>
        <a:accent5>
          <a:srgbClr val="F7F6AF"/>
        </a:accent5>
        <a:accent6>
          <a:srgbClr val="DBC536"/>
        </a:accent6>
        <a:hlink>
          <a:srgbClr val="EDF252"/>
        </a:hlink>
        <a:folHlink>
          <a:srgbClr val="FFEB80"/>
        </a:folHlink>
      </a:clrScheme>
      <a:clrMap bg1="lt1" tx1="dk1" bg2="lt2" tx2="dk2" accent1="accent1" accent2="accent2" accent3="accent3" accent4="accent4" accent5="accent5" accent6="accent6" hlink="hlink" folHlink="folHlink"/>
    </a:extraClrScheme>
    <a:extraClrScheme>
      <a:clrScheme name="1_Default Design 22">
        <a:dk1>
          <a:srgbClr val="000000"/>
        </a:dk1>
        <a:lt1>
          <a:srgbClr val="FFFFFF"/>
        </a:lt1>
        <a:dk2>
          <a:srgbClr val="000000"/>
        </a:dk2>
        <a:lt2>
          <a:srgbClr val="B2B2B2"/>
        </a:lt2>
        <a:accent1>
          <a:srgbClr val="FFD640"/>
        </a:accent1>
        <a:accent2>
          <a:srgbClr val="D1FA4B"/>
        </a:accent2>
        <a:accent3>
          <a:srgbClr val="FFFFFF"/>
        </a:accent3>
        <a:accent4>
          <a:srgbClr val="000000"/>
        </a:accent4>
        <a:accent5>
          <a:srgbClr val="FFE8AF"/>
        </a:accent5>
        <a:accent6>
          <a:srgbClr val="BDE343"/>
        </a:accent6>
        <a:hlink>
          <a:srgbClr val="FFFD99"/>
        </a:hlink>
        <a:folHlink>
          <a:srgbClr val="DBFFD9"/>
        </a:folHlink>
      </a:clrScheme>
      <a:clrMap bg1="lt1" tx1="dk1" bg2="lt2" tx2="dk2" accent1="accent1" accent2="accent2" accent3="accent3" accent4="accent4" accent5="accent5" accent6="accent6" hlink="hlink" folHlink="folHlink"/>
    </a:extraClrScheme>
    <a:extraClrScheme>
      <a:clrScheme name="1_Default Design 23">
        <a:dk1>
          <a:srgbClr val="000000"/>
        </a:dk1>
        <a:lt1>
          <a:srgbClr val="FFFFFF"/>
        </a:lt1>
        <a:dk2>
          <a:srgbClr val="000000"/>
        </a:dk2>
        <a:lt2>
          <a:srgbClr val="B2B2B2"/>
        </a:lt2>
        <a:accent1>
          <a:srgbClr val="FFCCEC"/>
        </a:accent1>
        <a:accent2>
          <a:srgbClr val="F2EF16"/>
        </a:accent2>
        <a:accent3>
          <a:srgbClr val="FFFFFF"/>
        </a:accent3>
        <a:accent4>
          <a:srgbClr val="000000"/>
        </a:accent4>
        <a:accent5>
          <a:srgbClr val="FFE2F4"/>
        </a:accent5>
        <a:accent6>
          <a:srgbClr val="DBD913"/>
        </a:accent6>
        <a:hlink>
          <a:srgbClr val="FFDDD1"/>
        </a:hlink>
        <a:folHlink>
          <a:srgbClr val="D2CCFF"/>
        </a:folHlink>
      </a:clrScheme>
      <a:clrMap bg1="lt1" tx1="dk1" bg2="lt2" tx2="dk2" accent1="accent1" accent2="accent2" accent3="accent3" accent4="accent4" accent5="accent5" accent6="accent6" hlink="hlink" folHlink="folHlink"/>
    </a:extraClrScheme>
    <a:extraClrScheme>
      <a:clrScheme name="1_Default Design 24">
        <a:dk1>
          <a:srgbClr val="000000"/>
        </a:dk1>
        <a:lt1>
          <a:srgbClr val="FFFFFF"/>
        </a:lt1>
        <a:dk2>
          <a:srgbClr val="000000"/>
        </a:dk2>
        <a:lt2>
          <a:srgbClr val="B2B2B2"/>
        </a:lt2>
        <a:accent1>
          <a:srgbClr val="FFC8A6"/>
        </a:accent1>
        <a:accent2>
          <a:srgbClr val="9AE2ED"/>
        </a:accent2>
        <a:accent3>
          <a:srgbClr val="FFFFFF"/>
        </a:accent3>
        <a:accent4>
          <a:srgbClr val="000000"/>
        </a:accent4>
        <a:accent5>
          <a:srgbClr val="FFE0D0"/>
        </a:accent5>
        <a:accent6>
          <a:srgbClr val="8BCDD7"/>
        </a:accent6>
        <a:hlink>
          <a:srgbClr val="F1D9FF"/>
        </a:hlink>
        <a:folHlink>
          <a:srgbClr val="F2F1AA"/>
        </a:folHlink>
      </a:clrScheme>
      <a:clrMap bg1="lt1" tx1="dk1" bg2="lt2" tx2="dk2" accent1="accent1" accent2="accent2" accent3="accent3" accent4="accent4" accent5="accent5" accent6="accent6" hlink="hlink" folHlink="folHlink"/>
    </a:extraClrScheme>
    <a:extraClrScheme>
      <a:clrScheme name="1_Default Design 25">
        <a:dk1>
          <a:srgbClr val="000000"/>
        </a:dk1>
        <a:lt1>
          <a:srgbClr val="FFFFFF"/>
        </a:lt1>
        <a:dk2>
          <a:srgbClr val="000000"/>
        </a:dk2>
        <a:lt2>
          <a:srgbClr val="B2B2B2"/>
        </a:lt2>
        <a:accent1>
          <a:srgbClr val="91E35A"/>
        </a:accent1>
        <a:accent2>
          <a:srgbClr val="C7E052"/>
        </a:accent2>
        <a:accent3>
          <a:srgbClr val="FFFFFF"/>
        </a:accent3>
        <a:accent4>
          <a:srgbClr val="000000"/>
        </a:accent4>
        <a:accent5>
          <a:srgbClr val="C7EFB5"/>
        </a:accent5>
        <a:accent6>
          <a:srgbClr val="B4CB49"/>
        </a:accent6>
        <a:hlink>
          <a:srgbClr val="CFF3B7"/>
        </a:hlink>
        <a:folHlink>
          <a:srgbClr val="E9F5AF"/>
        </a:folHlink>
      </a:clrScheme>
      <a:clrMap bg1="lt1" tx1="dk1" bg2="lt2" tx2="dk2" accent1="accent1" accent2="accent2" accent3="accent3" accent4="accent4" accent5="accent5" accent6="accent6" hlink="hlink" folHlink="folHlink"/>
    </a:extraClrScheme>
    <a:extraClrScheme>
      <a:clrScheme name="1_Default Design 26">
        <a:dk1>
          <a:srgbClr val="000000"/>
        </a:dk1>
        <a:lt1>
          <a:srgbClr val="FFFFFF"/>
        </a:lt1>
        <a:dk2>
          <a:srgbClr val="000000"/>
        </a:dk2>
        <a:lt2>
          <a:srgbClr val="B2B2B2"/>
        </a:lt2>
        <a:accent1>
          <a:srgbClr val="C7E052"/>
        </a:accent1>
        <a:accent2>
          <a:srgbClr val="86D5EB"/>
        </a:accent2>
        <a:accent3>
          <a:srgbClr val="FFFFFF"/>
        </a:accent3>
        <a:accent4>
          <a:srgbClr val="000000"/>
        </a:accent4>
        <a:accent5>
          <a:srgbClr val="E0EDB3"/>
        </a:accent5>
        <a:accent6>
          <a:srgbClr val="79C1D5"/>
        </a:accent6>
        <a:hlink>
          <a:srgbClr val="F8EDCD"/>
        </a:hlink>
        <a:folHlink>
          <a:srgbClr val="CFF3B7"/>
        </a:folHlink>
      </a:clrScheme>
      <a:clrMap bg1="lt1" tx1="dk1" bg2="lt2" tx2="dk2" accent1="accent1" accent2="accent2" accent3="accent3" accent4="accent4" accent5="accent5" accent6="accent6" hlink="hlink" folHlink="folHlink"/>
    </a:extraClrScheme>
    <a:extraClrScheme>
      <a:clrScheme name="1_Default Design 27">
        <a:dk1>
          <a:srgbClr val="000000"/>
        </a:dk1>
        <a:lt1>
          <a:srgbClr val="FFFFFF"/>
        </a:lt1>
        <a:dk2>
          <a:srgbClr val="000000"/>
        </a:dk2>
        <a:lt2>
          <a:srgbClr val="B2B2B2"/>
        </a:lt2>
        <a:accent1>
          <a:srgbClr val="EFBDA1"/>
        </a:accent1>
        <a:accent2>
          <a:srgbClr val="B8B7F3"/>
        </a:accent2>
        <a:accent3>
          <a:srgbClr val="FFFFFF"/>
        </a:accent3>
        <a:accent4>
          <a:srgbClr val="000000"/>
        </a:accent4>
        <a:accent5>
          <a:srgbClr val="F6DBCD"/>
        </a:accent5>
        <a:accent6>
          <a:srgbClr val="A6A6DC"/>
        </a:accent6>
        <a:hlink>
          <a:srgbClr val="CFF3B7"/>
        </a:hlink>
        <a:folHlink>
          <a:srgbClr val="F8E5F2"/>
        </a:folHlink>
      </a:clrScheme>
      <a:clrMap bg1="lt1" tx1="dk1" bg2="lt2" tx2="dk2" accent1="accent1" accent2="accent2" accent3="accent3" accent4="accent4" accent5="accent5" accent6="accent6" hlink="hlink" folHlink="folHlink"/>
    </a:extraClrScheme>
    <a:extraClrScheme>
      <a:clrScheme name="1_Default Design 28">
        <a:dk1>
          <a:srgbClr val="000000"/>
        </a:dk1>
        <a:lt1>
          <a:srgbClr val="FFFFFF"/>
        </a:lt1>
        <a:dk2>
          <a:srgbClr val="000000"/>
        </a:dk2>
        <a:lt2>
          <a:srgbClr val="B2B2B2"/>
        </a:lt2>
        <a:accent1>
          <a:srgbClr val="F7D4D8"/>
        </a:accent1>
        <a:accent2>
          <a:srgbClr val="EBD68B"/>
        </a:accent2>
        <a:accent3>
          <a:srgbClr val="FFFFFF"/>
        </a:accent3>
        <a:accent4>
          <a:srgbClr val="000000"/>
        </a:accent4>
        <a:accent5>
          <a:srgbClr val="FAE6E9"/>
        </a:accent5>
        <a:accent6>
          <a:srgbClr val="D5C27D"/>
        </a:accent6>
        <a:hlink>
          <a:srgbClr val="DFF8CD"/>
        </a:hlink>
        <a:folHlink>
          <a:srgbClr val="DDDDF9"/>
        </a:folHlink>
      </a:clrScheme>
      <a:clrMap bg1="lt1" tx1="dk1" bg2="lt2" tx2="dk2" accent1="accent1" accent2="accent2" accent3="accent3" accent4="accent4" accent5="accent5" accent6="accent6" hlink="hlink" folHlink="folHlink"/>
    </a:extraClrScheme>
    <a:extraClrScheme>
      <a:clrScheme name="1_Default Design 29">
        <a:dk1>
          <a:srgbClr val="000000"/>
        </a:dk1>
        <a:lt1>
          <a:srgbClr val="FFFFFF"/>
        </a:lt1>
        <a:dk2>
          <a:srgbClr val="000000"/>
        </a:dk2>
        <a:lt2>
          <a:srgbClr val="B2B2B2"/>
        </a:lt2>
        <a:accent1>
          <a:srgbClr val="9EB5CC"/>
        </a:accent1>
        <a:accent2>
          <a:srgbClr val="8FBAE5"/>
        </a:accent2>
        <a:accent3>
          <a:srgbClr val="FFFFFF"/>
        </a:accent3>
        <a:accent4>
          <a:srgbClr val="000000"/>
        </a:accent4>
        <a:accent5>
          <a:srgbClr val="CCD7E2"/>
        </a:accent5>
        <a:accent6>
          <a:srgbClr val="81A8CF"/>
        </a:accent6>
        <a:hlink>
          <a:srgbClr val="E7EFF7"/>
        </a:hlink>
        <a:folHlink>
          <a:srgbClr val="D4DBE7"/>
        </a:folHlink>
      </a:clrScheme>
      <a:clrMap bg1="lt1" tx1="dk1" bg2="lt2" tx2="dk2" accent1="accent1" accent2="accent2" accent3="accent3" accent4="accent4" accent5="accent5" accent6="accent6" hlink="hlink" folHlink="folHlink"/>
    </a:extraClrScheme>
    <a:extraClrScheme>
      <a:clrScheme name="1_Default Design 30">
        <a:dk1>
          <a:srgbClr val="000000"/>
        </a:dk1>
        <a:lt1>
          <a:srgbClr val="FFFFFF"/>
        </a:lt1>
        <a:dk2>
          <a:srgbClr val="000000"/>
        </a:dk2>
        <a:lt2>
          <a:srgbClr val="B2B2B2"/>
        </a:lt2>
        <a:accent1>
          <a:srgbClr val="8BB6DF"/>
        </a:accent1>
        <a:accent2>
          <a:srgbClr val="C6BEE7"/>
        </a:accent2>
        <a:accent3>
          <a:srgbClr val="FFFFFF"/>
        </a:accent3>
        <a:accent4>
          <a:srgbClr val="000000"/>
        </a:accent4>
        <a:accent5>
          <a:srgbClr val="C4D7EC"/>
        </a:accent5>
        <a:accent6>
          <a:srgbClr val="B3ACD1"/>
        </a:accent6>
        <a:hlink>
          <a:srgbClr val="DBE9F0"/>
        </a:hlink>
        <a:folHlink>
          <a:srgbClr val="E2DEF2"/>
        </a:folHlink>
      </a:clrScheme>
      <a:clrMap bg1="lt1" tx1="dk1" bg2="lt2" tx2="dk2" accent1="accent1" accent2="accent2" accent3="accent3" accent4="accent4" accent5="accent5" accent6="accent6" hlink="hlink" folHlink="folHlink"/>
    </a:extraClrScheme>
    <a:extraClrScheme>
      <a:clrScheme name="1_Default Design 31">
        <a:dk1>
          <a:srgbClr val="000000"/>
        </a:dk1>
        <a:lt1>
          <a:srgbClr val="FFFFFF"/>
        </a:lt1>
        <a:dk2>
          <a:srgbClr val="000000"/>
        </a:dk2>
        <a:lt2>
          <a:srgbClr val="B2B2B2"/>
        </a:lt2>
        <a:accent1>
          <a:srgbClr val="B1D2E7"/>
        </a:accent1>
        <a:accent2>
          <a:srgbClr val="E7C4B2"/>
        </a:accent2>
        <a:accent3>
          <a:srgbClr val="FFFFFF"/>
        </a:accent3>
        <a:accent4>
          <a:srgbClr val="000000"/>
        </a:accent4>
        <a:accent5>
          <a:srgbClr val="D5E5F1"/>
        </a:accent5>
        <a:accent6>
          <a:srgbClr val="D1B1A1"/>
        </a:accent6>
        <a:hlink>
          <a:srgbClr val="F1EDDA"/>
        </a:hlink>
        <a:folHlink>
          <a:srgbClr val="DAE6F1"/>
        </a:folHlink>
      </a:clrScheme>
      <a:clrMap bg1="lt1" tx1="dk1" bg2="lt2" tx2="dk2" accent1="accent1" accent2="accent2" accent3="accent3" accent4="accent4" accent5="accent5" accent6="accent6" hlink="hlink" folHlink="folHlink"/>
    </a:extraClrScheme>
    <a:extraClrScheme>
      <a:clrScheme name="1_Default Design 32">
        <a:dk1>
          <a:srgbClr val="000000"/>
        </a:dk1>
        <a:lt1>
          <a:srgbClr val="FFFFFF"/>
        </a:lt1>
        <a:dk2>
          <a:srgbClr val="000000"/>
        </a:dk2>
        <a:lt2>
          <a:srgbClr val="B2B2B2"/>
        </a:lt2>
        <a:accent1>
          <a:srgbClr val="CED88D"/>
        </a:accent1>
        <a:accent2>
          <a:srgbClr val="D7BB8F"/>
        </a:accent2>
        <a:accent3>
          <a:srgbClr val="FFFFFF"/>
        </a:accent3>
        <a:accent4>
          <a:srgbClr val="000000"/>
        </a:accent4>
        <a:accent5>
          <a:srgbClr val="E3E9C5"/>
        </a:accent5>
        <a:accent6>
          <a:srgbClr val="C3A981"/>
        </a:accent6>
        <a:hlink>
          <a:srgbClr val="EFDCEF"/>
        </a:hlink>
        <a:folHlink>
          <a:srgbClr val="DBE6F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Custom Design">
  <a:themeElements>
    <a:clrScheme name="Custom Design 4">
      <a:dk1>
        <a:srgbClr val="000000"/>
      </a:dk1>
      <a:lt1>
        <a:srgbClr val="CCCCCC"/>
      </a:lt1>
      <a:dk2>
        <a:srgbClr val="000000"/>
      </a:dk2>
      <a:lt2>
        <a:srgbClr val="666666"/>
      </a:lt2>
      <a:accent1>
        <a:srgbClr val="803939"/>
      </a:accent1>
      <a:accent2>
        <a:srgbClr val="736017"/>
      </a:accent2>
      <a:accent3>
        <a:srgbClr val="E2E2E2"/>
      </a:accent3>
      <a:accent4>
        <a:srgbClr val="000000"/>
      </a:accent4>
      <a:accent5>
        <a:srgbClr val="C0AEAE"/>
      </a:accent5>
      <a:accent6>
        <a:srgbClr val="685614"/>
      </a:accent6>
      <a:hlink>
        <a:srgbClr val="4A4080"/>
      </a:hlink>
      <a:folHlink>
        <a:srgbClr val="146614"/>
      </a:folHlink>
    </a:clrScheme>
    <a:fontScheme name="Custom Design">
      <a:majorFont>
        <a:latin typeface="Arial"/>
        <a:ea typeface=""/>
        <a:cs typeface="Arial"/>
      </a:majorFont>
      <a:minorFont>
        <a:latin typeface="Arial"/>
        <a:ea typeface=""/>
        <a:cs typeface="Arial"/>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CCCCCC"/>
        </a:lt1>
        <a:dk2>
          <a:srgbClr val="000000"/>
        </a:dk2>
        <a:lt2>
          <a:srgbClr val="666666"/>
        </a:lt2>
        <a:accent1>
          <a:srgbClr val="E03F3F"/>
        </a:accent1>
        <a:accent2>
          <a:srgbClr val="A31A1A"/>
        </a:accent2>
        <a:accent3>
          <a:srgbClr val="E2E2E2"/>
        </a:accent3>
        <a:accent4>
          <a:srgbClr val="000000"/>
        </a:accent4>
        <a:accent5>
          <a:srgbClr val="EDAFAF"/>
        </a:accent5>
        <a:accent6>
          <a:srgbClr val="931616"/>
        </a:accent6>
        <a:hlink>
          <a:srgbClr val="661010"/>
        </a:hlink>
        <a:folHlink>
          <a:srgbClr val="854242"/>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CCCCCC"/>
        </a:lt1>
        <a:dk2>
          <a:srgbClr val="000000"/>
        </a:dk2>
        <a:lt2>
          <a:srgbClr val="666666"/>
        </a:lt2>
        <a:accent1>
          <a:srgbClr val="803962"/>
        </a:accent1>
        <a:accent2>
          <a:srgbClr val="804A26"/>
        </a:accent2>
        <a:accent3>
          <a:srgbClr val="E2E2E2"/>
        </a:accent3>
        <a:accent4>
          <a:srgbClr val="000000"/>
        </a:accent4>
        <a:accent5>
          <a:srgbClr val="C0AEB7"/>
        </a:accent5>
        <a:accent6>
          <a:srgbClr val="734221"/>
        </a:accent6>
        <a:hlink>
          <a:srgbClr val="803939"/>
        </a:hlink>
        <a:folHlink>
          <a:srgbClr val="6E5D22"/>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CCCCCC"/>
        </a:lt1>
        <a:dk2>
          <a:srgbClr val="000000"/>
        </a:dk2>
        <a:lt2>
          <a:srgbClr val="666666"/>
        </a:lt2>
        <a:accent1>
          <a:srgbClr val="335966"/>
        </a:accent1>
        <a:accent2>
          <a:srgbClr val="803939"/>
        </a:accent2>
        <a:accent3>
          <a:srgbClr val="E2E2E2"/>
        </a:accent3>
        <a:accent4>
          <a:srgbClr val="000000"/>
        </a:accent4>
        <a:accent5>
          <a:srgbClr val="ADB5B8"/>
        </a:accent5>
        <a:accent6>
          <a:srgbClr val="733333"/>
        </a:accent6>
        <a:hlink>
          <a:srgbClr val="526614"/>
        </a:hlink>
        <a:folHlink>
          <a:srgbClr val="553366"/>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CCCCCC"/>
        </a:lt1>
        <a:dk2>
          <a:srgbClr val="000000"/>
        </a:dk2>
        <a:lt2>
          <a:srgbClr val="666666"/>
        </a:lt2>
        <a:accent1>
          <a:srgbClr val="803939"/>
        </a:accent1>
        <a:accent2>
          <a:srgbClr val="736017"/>
        </a:accent2>
        <a:accent3>
          <a:srgbClr val="E2E2E2"/>
        </a:accent3>
        <a:accent4>
          <a:srgbClr val="000000"/>
        </a:accent4>
        <a:accent5>
          <a:srgbClr val="C0AEAE"/>
        </a:accent5>
        <a:accent6>
          <a:srgbClr val="685614"/>
        </a:accent6>
        <a:hlink>
          <a:srgbClr val="4A4080"/>
        </a:hlink>
        <a:folHlink>
          <a:srgbClr val="146614"/>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CCCCCC"/>
        </a:lt1>
        <a:dk2>
          <a:srgbClr val="000000"/>
        </a:dk2>
        <a:lt2>
          <a:srgbClr val="666666"/>
        </a:lt2>
        <a:accent1>
          <a:srgbClr val="ECEC00"/>
        </a:accent1>
        <a:accent2>
          <a:srgbClr val="E6CB00"/>
        </a:accent2>
        <a:accent3>
          <a:srgbClr val="E2E2E2"/>
        </a:accent3>
        <a:accent4>
          <a:srgbClr val="000000"/>
        </a:accent4>
        <a:accent5>
          <a:srgbClr val="F4F4AA"/>
        </a:accent5>
        <a:accent6>
          <a:srgbClr val="D0B800"/>
        </a:accent6>
        <a:hlink>
          <a:srgbClr val="837D00"/>
        </a:hlink>
        <a:folHlink>
          <a:srgbClr val="A39000"/>
        </a:folHlink>
      </a:clrScheme>
      <a:clrMap bg1="lt1" tx1="dk1" bg2="lt2" tx2="dk2" accent1="accent1" accent2="accent2" accent3="accent3" accent4="accent4" accent5="accent5" accent6="accent6" hlink="hlink" folHlink="folHlink"/>
    </a:extraClrScheme>
    <a:extraClrScheme>
      <a:clrScheme name="Custom Design 6">
        <a:dk1>
          <a:srgbClr val="000000"/>
        </a:dk1>
        <a:lt1>
          <a:srgbClr val="CCCCCC"/>
        </a:lt1>
        <a:dk2>
          <a:srgbClr val="000000"/>
        </a:dk2>
        <a:lt2>
          <a:srgbClr val="666666"/>
        </a:lt2>
        <a:accent1>
          <a:srgbClr val="806919"/>
        </a:accent1>
        <a:accent2>
          <a:srgbClr val="688019"/>
        </a:accent2>
        <a:accent3>
          <a:srgbClr val="E2E2E2"/>
        </a:accent3>
        <a:accent4>
          <a:srgbClr val="000000"/>
        </a:accent4>
        <a:accent5>
          <a:srgbClr val="C0B9AB"/>
        </a:accent5>
        <a:accent6>
          <a:srgbClr val="5E7316"/>
        </a:accent6>
        <a:hlink>
          <a:srgbClr val="15616B"/>
        </a:hlink>
        <a:folHlink>
          <a:srgbClr val="807E19"/>
        </a:folHlink>
      </a:clrScheme>
      <a:clrMap bg1="lt1" tx1="dk1" bg2="lt2" tx2="dk2" accent1="accent1" accent2="accent2" accent3="accent3" accent4="accent4" accent5="accent5" accent6="accent6" hlink="hlink" folHlink="folHlink"/>
    </a:extraClrScheme>
    <a:extraClrScheme>
      <a:clrScheme name="Custom Design 7">
        <a:dk1>
          <a:srgbClr val="000000"/>
        </a:dk1>
        <a:lt1>
          <a:srgbClr val="CCCCCC"/>
        </a:lt1>
        <a:dk2>
          <a:srgbClr val="000000"/>
        </a:dk2>
        <a:lt2>
          <a:srgbClr val="666666"/>
        </a:lt2>
        <a:accent1>
          <a:srgbClr val="803966"/>
        </a:accent1>
        <a:accent2>
          <a:srgbClr val="666514"/>
        </a:accent2>
        <a:accent3>
          <a:srgbClr val="E2E2E2"/>
        </a:accent3>
        <a:accent4>
          <a:srgbClr val="000000"/>
        </a:accent4>
        <a:accent5>
          <a:srgbClr val="C0AEB8"/>
        </a:accent5>
        <a:accent6>
          <a:srgbClr val="5C5B11"/>
        </a:accent6>
        <a:hlink>
          <a:srgbClr val="804733"/>
        </a:hlink>
        <a:folHlink>
          <a:srgbClr val="342E66"/>
        </a:folHlink>
      </a:clrScheme>
      <a:clrMap bg1="lt1" tx1="dk1" bg2="lt2" tx2="dk2" accent1="accent1" accent2="accent2" accent3="accent3" accent4="accent4" accent5="accent5" accent6="accent6" hlink="hlink" folHlink="folHlink"/>
    </a:extraClrScheme>
    <a:extraClrScheme>
      <a:clrScheme name="Custom Design 8">
        <a:dk1>
          <a:srgbClr val="000000"/>
        </a:dk1>
        <a:lt1>
          <a:srgbClr val="CCCCCC"/>
        </a:lt1>
        <a:dk2>
          <a:srgbClr val="000000"/>
        </a:dk2>
        <a:lt2>
          <a:srgbClr val="666666"/>
        </a:lt2>
        <a:accent1>
          <a:srgbClr val="804119"/>
        </a:accent1>
        <a:accent2>
          <a:srgbClr val="197280"/>
        </a:accent2>
        <a:accent3>
          <a:srgbClr val="E2E2E2"/>
        </a:accent3>
        <a:accent4>
          <a:srgbClr val="000000"/>
        </a:accent4>
        <a:accent5>
          <a:srgbClr val="C0B0AB"/>
        </a:accent5>
        <a:accent6>
          <a:srgbClr val="166773"/>
        </a:accent6>
        <a:hlink>
          <a:srgbClr val="5C3D70"/>
        </a:hlink>
        <a:folHlink>
          <a:srgbClr val="5E5C13"/>
        </a:folHlink>
      </a:clrScheme>
      <a:clrMap bg1="lt1" tx1="dk1" bg2="lt2" tx2="dk2" accent1="accent1" accent2="accent2" accent3="accent3" accent4="accent4" accent5="accent5" accent6="accent6" hlink="hlink" folHlink="folHlink"/>
    </a:extraClrScheme>
    <a:extraClrScheme>
      <a:clrScheme name="Custom Design 9">
        <a:dk1>
          <a:srgbClr val="000000"/>
        </a:dk1>
        <a:lt1>
          <a:srgbClr val="CCCCCC"/>
        </a:lt1>
        <a:dk2>
          <a:srgbClr val="000000"/>
        </a:dk2>
        <a:lt2>
          <a:srgbClr val="666666"/>
        </a:lt2>
        <a:accent1>
          <a:srgbClr val="4EC100"/>
        </a:accent1>
        <a:accent2>
          <a:srgbClr val="358400"/>
        </a:accent2>
        <a:accent3>
          <a:srgbClr val="E2E2E2"/>
        </a:accent3>
        <a:accent4>
          <a:srgbClr val="000000"/>
        </a:accent4>
        <a:accent5>
          <a:srgbClr val="B2DDAA"/>
        </a:accent5>
        <a:accent6>
          <a:srgbClr val="2F7700"/>
        </a:accent6>
        <a:hlink>
          <a:srgbClr val="296500"/>
        </a:hlink>
        <a:folHlink>
          <a:srgbClr val="466530"/>
        </a:folHlink>
      </a:clrScheme>
      <a:clrMap bg1="lt1" tx1="dk1" bg2="lt2" tx2="dk2" accent1="accent1" accent2="accent2" accent3="accent3" accent4="accent4" accent5="accent5" accent6="accent6" hlink="hlink" folHlink="folHlink"/>
    </a:extraClrScheme>
    <a:extraClrScheme>
      <a:clrScheme name="Custom Design 10">
        <a:dk1>
          <a:srgbClr val="000000"/>
        </a:dk1>
        <a:lt1>
          <a:srgbClr val="CCCCCC"/>
        </a:lt1>
        <a:dk2>
          <a:srgbClr val="000000"/>
        </a:dk2>
        <a:lt2>
          <a:srgbClr val="666666"/>
        </a:lt2>
        <a:accent1>
          <a:srgbClr val="586614"/>
        </a:accent1>
        <a:accent2>
          <a:srgbClr val="295966"/>
        </a:accent2>
        <a:accent3>
          <a:srgbClr val="E2E2E2"/>
        </a:accent3>
        <a:accent4>
          <a:srgbClr val="000000"/>
        </a:accent4>
        <a:accent5>
          <a:srgbClr val="B4B8AA"/>
        </a:accent5>
        <a:accent6>
          <a:srgbClr val="24505C"/>
        </a:accent6>
        <a:hlink>
          <a:srgbClr val="735F22"/>
        </a:hlink>
        <a:folHlink>
          <a:srgbClr val="3A7317"/>
        </a:folHlink>
      </a:clrScheme>
      <a:clrMap bg1="lt1" tx1="dk1" bg2="lt2" tx2="dk2" accent1="accent1" accent2="accent2" accent3="accent3" accent4="accent4" accent5="accent5" accent6="accent6" hlink="hlink" folHlink="folHlink"/>
    </a:extraClrScheme>
    <a:extraClrScheme>
      <a:clrScheme name="Custom Design 11">
        <a:dk1>
          <a:srgbClr val="000000"/>
        </a:dk1>
        <a:lt1>
          <a:srgbClr val="CCCCCC"/>
        </a:lt1>
        <a:dk2>
          <a:srgbClr val="000000"/>
        </a:dk2>
        <a:lt2>
          <a:srgbClr val="666666"/>
        </a:lt2>
        <a:accent1>
          <a:srgbClr val="80406B"/>
        </a:accent1>
        <a:accent2>
          <a:srgbClr val="804E33"/>
        </a:accent2>
        <a:accent3>
          <a:srgbClr val="E2E2E2"/>
        </a:accent3>
        <a:accent4>
          <a:srgbClr val="000000"/>
        </a:accent4>
        <a:accent5>
          <a:srgbClr val="C0AFBA"/>
        </a:accent5>
        <a:accent6>
          <a:srgbClr val="73462D"/>
        </a:accent6>
        <a:hlink>
          <a:srgbClr val="356614"/>
        </a:hlink>
        <a:folHlink>
          <a:srgbClr val="3A3973"/>
        </a:folHlink>
      </a:clrScheme>
      <a:clrMap bg1="lt1" tx1="dk1" bg2="lt2" tx2="dk2" accent1="accent1" accent2="accent2" accent3="accent3" accent4="accent4" accent5="accent5" accent6="accent6" hlink="hlink" folHlink="folHlink"/>
    </a:extraClrScheme>
    <a:extraClrScheme>
      <a:clrScheme name="Custom Design 12">
        <a:dk1>
          <a:srgbClr val="000000"/>
        </a:dk1>
        <a:lt1>
          <a:srgbClr val="CCCCCC"/>
        </a:lt1>
        <a:dk2>
          <a:srgbClr val="000000"/>
        </a:dk2>
        <a:lt2>
          <a:srgbClr val="666666"/>
        </a:lt2>
        <a:accent1>
          <a:srgbClr val="8C3F48"/>
        </a:accent1>
        <a:accent2>
          <a:srgbClr val="3D7317"/>
        </a:accent2>
        <a:accent3>
          <a:srgbClr val="E2E2E2"/>
        </a:accent3>
        <a:accent4>
          <a:srgbClr val="000000"/>
        </a:accent4>
        <a:accent5>
          <a:srgbClr val="C5AFB1"/>
        </a:accent5>
        <a:accent6>
          <a:srgbClr val="366814"/>
        </a:accent6>
        <a:hlink>
          <a:srgbClr val="404080"/>
        </a:hlink>
        <a:folHlink>
          <a:srgbClr val="736328"/>
        </a:folHlink>
      </a:clrScheme>
      <a:clrMap bg1="lt1" tx1="dk1" bg2="lt2" tx2="dk2" accent1="accent1" accent2="accent2" accent3="accent3" accent4="accent4" accent5="accent5" accent6="accent6" hlink="hlink" folHlink="folHlink"/>
    </a:extraClrScheme>
    <a:extraClrScheme>
      <a:clrScheme name="Custom Design 13">
        <a:dk1>
          <a:srgbClr val="000000"/>
        </a:dk1>
        <a:lt1>
          <a:srgbClr val="CCCCCC"/>
        </a:lt1>
        <a:dk2>
          <a:srgbClr val="000000"/>
        </a:dk2>
        <a:lt2>
          <a:srgbClr val="666666"/>
        </a:lt2>
        <a:accent1>
          <a:srgbClr val="00A5C9"/>
        </a:accent1>
        <a:accent2>
          <a:srgbClr val="427D89"/>
        </a:accent2>
        <a:accent3>
          <a:srgbClr val="E2E2E2"/>
        </a:accent3>
        <a:accent4>
          <a:srgbClr val="000000"/>
        </a:accent4>
        <a:accent5>
          <a:srgbClr val="AACFE1"/>
        </a:accent5>
        <a:accent6>
          <a:srgbClr val="3B717C"/>
        </a:accent6>
        <a:hlink>
          <a:srgbClr val="006880"/>
        </a:hlink>
        <a:folHlink>
          <a:srgbClr val="005161"/>
        </a:folHlink>
      </a:clrScheme>
      <a:clrMap bg1="lt1" tx1="dk1" bg2="lt2" tx2="dk2" accent1="accent1" accent2="accent2" accent3="accent3" accent4="accent4" accent5="accent5" accent6="accent6" hlink="hlink" folHlink="folHlink"/>
    </a:extraClrScheme>
    <a:extraClrScheme>
      <a:clrScheme name="Custom Design 14">
        <a:dk1>
          <a:srgbClr val="000000"/>
        </a:dk1>
        <a:lt1>
          <a:srgbClr val="CCCCCC"/>
        </a:lt1>
        <a:dk2>
          <a:srgbClr val="000000"/>
        </a:dk2>
        <a:lt2>
          <a:srgbClr val="666666"/>
        </a:lt2>
        <a:accent1>
          <a:srgbClr val="1F5499"/>
        </a:accent1>
        <a:accent2>
          <a:srgbClr val="1D8019"/>
        </a:accent2>
        <a:accent3>
          <a:srgbClr val="E2E2E2"/>
        </a:accent3>
        <a:accent4>
          <a:srgbClr val="000000"/>
        </a:accent4>
        <a:accent5>
          <a:srgbClr val="ABB3CA"/>
        </a:accent5>
        <a:accent6>
          <a:srgbClr val="197316"/>
        </a:accent6>
        <a:hlink>
          <a:srgbClr val="218BA3"/>
        </a:hlink>
        <a:folHlink>
          <a:srgbClr val="574C99"/>
        </a:folHlink>
      </a:clrScheme>
      <a:clrMap bg1="lt1" tx1="dk1" bg2="lt2" tx2="dk2" accent1="accent1" accent2="accent2" accent3="accent3" accent4="accent4" accent5="accent5" accent6="accent6" hlink="hlink" folHlink="folHlink"/>
    </a:extraClrScheme>
    <a:extraClrScheme>
      <a:clrScheme name="Custom Design 15">
        <a:dk1>
          <a:srgbClr val="000000"/>
        </a:dk1>
        <a:lt1>
          <a:srgbClr val="CCCCCC"/>
        </a:lt1>
        <a:dk2>
          <a:srgbClr val="000000"/>
        </a:dk2>
        <a:lt2>
          <a:srgbClr val="666666"/>
        </a:lt2>
        <a:accent1>
          <a:srgbClr val="80393B"/>
        </a:accent1>
        <a:accent2>
          <a:srgbClr val="196D80"/>
        </a:accent2>
        <a:accent3>
          <a:srgbClr val="E2E2E2"/>
        </a:accent3>
        <a:accent4>
          <a:srgbClr val="000000"/>
        </a:accent4>
        <a:accent5>
          <a:srgbClr val="C0AEAF"/>
        </a:accent5>
        <a:accent6>
          <a:srgbClr val="166273"/>
        </a:accent6>
        <a:hlink>
          <a:srgbClr val="805519"/>
        </a:hlink>
        <a:folHlink>
          <a:srgbClr val="803965"/>
        </a:folHlink>
      </a:clrScheme>
      <a:clrMap bg1="lt1" tx1="dk1" bg2="lt2" tx2="dk2" accent1="accent1" accent2="accent2" accent3="accent3" accent4="accent4" accent5="accent5" accent6="accent6" hlink="hlink" folHlink="folHlink"/>
    </a:extraClrScheme>
    <a:extraClrScheme>
      <a:clrScheme name="Custom Design 16">
        <a:dk1>
          <a:srgbClr val="000000"/>
        </a:dk1>
        <a:lt1>
          <a:srgbClr val="CCCCCC"/>
        </a:lt1>
        <a:dk2>
          <a:srgbClr val="000000"/>
        </a:dk2>
        <a:lt2>
          <a:srgbClr val="666666"/>
        </a:lt2>
        <a:accent1>
          <a:srgbClr val="666514"/>
        </a:accent1>
        <a:accent2>
          <a:srgbClr val="145766"/>
        </a:accent2>
        <a:accent3>
          <a:srgbClr val="E2E2E2"/>
        </a:accent3>
        <a:accent4>
          <a:srgbClr val="000000"/>
        </a:accent4>
        <a:accent5>
          <a:srgbClr val="B8B8AA"/>
        </a:accent5>
        <a:accent6>
          <a:srgbClr val="114E5C"/>
        </a:accent6>
        <a:hlink>
          <a:srgbClr val="664029"/>
        </a:hlink>
        <a:folHlink>
          <a:srgbClr val="5C3473"/>
        </a:folHlink>
      </a:clrScheme>
      <a:clrMap bg1="lt1" tx1="dk1" bg2="lt2" tx2="dk2" accent1="accent1" accent2="accent2" accent3="accent3" accent4="accent4" accent5="accent5" accent6="accent6" hlink="hlink" folHlink="folHlink"/>
    </a:extraClrScheme>
    <a:extraClrScheme>
      <a:clrScheme name="Custom Design 17">
        <a:dk1>
          <a:srgbClr val="000000"/>
        </a:dk1>
        <a:lt1>
          <a:srgbClr val="FFFFFF"/>
        </a:lt1>
        <a:dk2>
          <a:srgbClr val="000000"/>
        </a:dk2>
        <a:lt2>
          <a:srgbClr val="333333"/>
        </a:lt2>
        <a:accent1>
          <a:srgbClr val="E03F3F"/>
        </a:accent1>
        <a:accent2>
          <a:srgbClr val="A31A1A"/>
        </a:accent2>
        <a:accent3>
          <a:srgbClr val="FFFFFF"/>
        </a:accent3>
        <a:accent4>
          <a:srgbClr val="000000"/>
        </a:accent4>
        <a:accent5>
          <a:srgbClr val="EDAFAF"/>
        </a:accent5>
        <a:accent6>
          <a:srgbClr val="931616"/>
        </a:accent6>
        <a:hlink>
          <a:srgbClr val="661010"/>
        </a:hlink>
        <a:folHlink>
          <a:srgbClr val="854242"/>
        </a:folHlink>
      </a:clrScheme>
      <a:clrMap bg1="lt1" tx1="dk1" bg2="lt2" tx2="dk2" accent1="accent1" accent2="accent2" accent3="accent3" accent4="accent4" accent5="accent5" accent6="accent6" hlink="hlink" folHlink="folHlink"/>
    </a:extraClrScheme>
    <a:extraClrScheme>
      <a:clrScheme name="Custom Design 18">
        <a:dk1>
          <a:srgbClr val="000000"/>
        </a:dk1>
        <a:lt1>
          <a:srgbClr val="FFFFFF"/>
        </a:lt1>
        <a:dk2>
          <a:srgbClr val="000000"/>
        </a:dk2>
        <a:lt2>
          <a:srgbClr val="333333"/>
        </a:lt2>
        <a:accent1>
          <a:srgbClr val="803962"/>
        </a:accent1>
        <a:accent2>
          <a:srgbClr val="804A26"/>
        </a:accent2>
        <a:accent3>
          <a:srgbClr val="FFFFFF"/>
        </a:accent3>
        <a:accent4>
          <a:srgbClr val="000000"/>
        </a:accent4>
        <a:accent5>
          <a:srgbClr val="C0AEB7"/>
        </a:accent5>
        <a:accent6>
          <a:srgbClr val="734221"/>
        </a:accent6>
        <a:hlink>
          <a:srgbClr val="803939"/>
        </a:hlink>
        <a:folHlink>
          <a:srgbClr val="6E5D22"/>
        </a:folHlink>
      </a:clrScheme>
      <a:clrMap bg1="lt1" tx1="dk1" bg2="lt2" tx2="dk2" accent1="accent1" accent2="accent2" accent3="accent3" accent4="accent4" accent5="accent5" accent6="accent6" hlink="hlink" folHlink="folHlink"/>
    </a:extraClrScheme>
    <a:extraClrScheme>
      <a:clrScheme name="Custom Design 19">
        <a:dk1>
          <a:srgbClr val="000000"/>
        </a:dk1>
        <a:lt1>
          <a:srgbClr val="FFFFFF"/>
        </a:lt1>
        <a:dk2>
          <a:srgbClr val="000000"/>
        </a:dk2>
        <a:lt2>
          <a:srgbClr val="333333"/>
        </a:lt2>
        <a:accent1>
          <a:srgbClr val="335966"/>
        </a:accent1>
        <a:accent2>
          <a:srgbClr val="803939"/>
        </a:accent2>
        <a:accent3>
          <a:srgbClr val="FFFFFF"/>
        </a:accent3>
        <a:accent4>
          <a:srgbClr val="000000"/>
        </a:accent4>
        <a:accent5>
          <a:srgbClr val="ADB5B8"/>
        </a:accent5>
        <a:accent6>
          <a:srgbClr val="733333"/>
        </a:accent6>
        <a:hlink>
          <a:srgbClr val="526614"/>
        </a:hlink>
        <a:folHlink>
          <a:srgbClr val="553366"/>
        </a:folHlink>
      </a:clrScheme>
      <a:clrMap bg1="lt1" tx1="dk1" bg2="lt2" tx2="dk2" accent1="accent1" accent2="accent2" accent3="accent3" accent4="accent4" accent5="accent5" accent6="accent6" hlink="hlink" folHlink="folHlink"/>
    </a:extraClrScheme>
    <a:extraClrScheme>
      <a:clrScheme name="Custom Design 20">
        <a:dk1>
          <a:srgbClr val="000000"/>
        </a:dk1>
        <a:lt1>
          <a:srgbClr val="FFFFFF"/>
        </a:lt1>
        <a:dk2>
          <a:srgbClr val="000000"/>
        </a:dk2>
        <a:lt2>
          <a:srgbClr val="333333"/>
        </a:lt2>
        <a:accent1>
          <a:srgbClr val="803939"/>
        </a:accent1>
        <a:accent2>
          <a:srgbClr val="736017"/>
        </a:accent2>
        <a:accent3>
          <a:srgbClr val="FFFFFF"/>
        </a:accent3>
        <a:accent4>
          <a:srgbClr val="000000"/>
        </a:accent4>
        <a:accent5>
          <a:srgbClr val="C0AEAE"/>
        </a:accent5>
        <a:accent6>
          <a:srgbClr val="685614"/>
        </a:accent6>
        <a:hlink>
          <a:srgbClr val="4A4080"/>
        </a:hlink>
        <a:folHlink>
          <a:srgbClr val="146614"/>
        </a:folHlink>
      </a:clrScheme>
      <a:clrMap bg1="lt1" tx1="dk1" bg2="lt2" tx2="dk2" accent1="accent1" accent2="accent2" accent3="accent3" accent4="accent4" accent5="accent5" accent6="accent6" hlink="hlink" folHlink="folHlink"/>
    </a:extraClrScheme>
    <a:extraClrScheme>
      <a:clrScheme name="Custom Design 21">
        <a:dk1>
          <a:srgbClr val="000000"/>
        </a:dk1>
        <a:lt1>
          <a:srgbClr val="FFFFFF"/>
        </a:lt1>
        <a:dk2>
          <a:srgbClr val="000000"/>
        </a:dk2>
        <a:lt2>
          <a:srgbClr val="333333"/>
        </a:lt2>
        <a:accent1>
          <a:srgbClr val="ECEC00"/>
        </a:accent1>
        <a:accent2>
          <a:srgbClr val="E6CB00"/>
        </a:accent2>
        <a:accent3>
          <a:srgbClr val="FFFFFF"/>
        </a:accent3>
        <a:accent4>
          <a:srgbClr val="000000"/>
        </a:accent4>
        <a:accent5>
          <a:srgbClr val="F4F4AA"/>
        </a:accent5>
        <a:accent6>
          <a:srgbClr val="D0B800"/>
        </a:accent6>
        <a:hlink>
          <a:srgbClr val="837D00"/>
        </a:hlink>
        <a:folHlink>
          <a:srgbClr val="A39000"/>
        </a:folHlink>
      </a:clrScheme>
      <a:clrMap bg1="lt1" tx1="dk1" bg2="lt2" tx2="dk2" accent1="accent1" accent2="accent2" accent3="accent3" accent4="accent4" accent5="accent5" accent6="accent6" hlink="hlink" folHlink="folHlink"/>
    </a:extraClrScheme>
    <a:extraClrScheme>
      <a:clrScheme name="Custom Design 22">
        <a:dk1>
          <a:srgbClr val="000000"/>
        </a:dk1>
        <a:lt1>
          <a:srgbClr val="FFFFFF"/>
        </a:lt1>
        <a:dk2>
          <a:srgbClr val="000000"/>
        </a:dk2>
        <a:lt2>
          <a:srgbClr val="333333"/>
        </a:lt2>
        <a:accent1>
          <a:srgbClr val="806919"/>
        </a:accent1>
        <a:accent2>
          <a:srgbClr val="688019"/>
        </a:accent2>
        <a:accent3>
          <a:srgbClr val="FFFFFF"/>
        </a:accent3>
        <a:accent4>
          <a:srgbClr val="000000"/>
        </a:accent4>
        <a:accent5>
          <a:srgbClr val="C0B9AB"/>
        </a:accent5>
        <a:accent6>
          <a:srgbClr val="5E7316"/>
        </a:accent6>
        <a:hlink>
          <a:srgbClr val="15616B"/>
        </a:hlink>
        <a:folHlink>
          <a:srgbClr val="807E19"/>
        </a:folHlink>
      </a:clrScheme>
      <a:clrMap bg1="lt1" tx1="dk1" bg2="lt2" tx2="dk2" accent1="accent1" accent2="accent2" accent3="accent3" accent4="accent4" accent5="accent5" accent6="accent6" hlink="hlink" folHlink="folHlink"/>
    </a:extraClrScheme>
    <a:extraClrScheme>
      <a:clrScheme name="Custom Design 23">
        <a:dk1>
          <a:srgbClr val="000000"/>
        </a:dk1>
        <a:lt1>
          <a:srgbClr val="FFFFFF"/>
        </a:lt1>
        <a:dk2>
          <a:srgbClr val="000000"/>
        </a:dk2>
        <a:lt2>
          <a:srgbClr val="333333"/>
        </a:lt2>
        <a:accent1>
          <a:srgbClr val="803966"/>
        </a:accent1>
        <a:accent2>
          <a:srgbClr val="666514"/>
        </a:accent2>
        <a:accent3>
          <a:srgbClr val="FFFFFF"/>
        </a:accent3>
        <a:accent4>
          <a:srgbClr val="000000"/>
        </a:accent4>
        <a:accent5>
          <a:srgbClr val="C0AEB8"/>
        </a:accent5>
        <a:accent6>
          <a:srgbClr val="5C5B11"/>
        </a:accent6>
        <a:hlink>
          <a:srgbClr val="804733"/>
        </a:hlink>
        <a:folHlink>
          <a:srgbClr val="342E66"/>
        </a:folHlink>
      </a:clrScheme>
      <a:clrMap bg1="lt1" tx1="dk1" bg2="lt2" tx2="dk2" accent1="accent1" accent2="accent2" accent3="accent3" accent4="accent4" accent5="accent5" accent6="accent6" hlink="hlink" folHlink="folHlink"/>
    </a:extraClrScheme>
    <a:extraClrScheme>
      <a:clrScheme name="Custom Design 24">
        <a:dk1>
          <a:srgbClr val="000000"/>
        </a:dk1>
        <a:lt1>
          <a:srgbClr val="FFFFFF"/>
        </a:lt1>
        <a:dk2>
          <a:srgbClr val="000000"/>
        </a:dk2>
        <a:lt2>
          <a:srgbClr val="333333"/>
        </a:lt2>
        <a:accent1>
          <a:srgbClr val="804119"/>
        </a:accent1>
        <a:accent2>
          <a:srgbClr val="197280"/>
        </a:accent2>
        <a:accent3>
          <a:srgbClr val="FFFFFF"/>
        </a:accent3>
        <a:accent4>
          <a:srgbClr val="000000"/>
        </a:accent4>
        <a:accent5>
          <a:srgbClr val="C0B0AB"/>
        </a:accent5>
        <a:accent6>
          <a:srgbClr val="166773"/>
        </a:accent6>
        <a:hlink>
          <a:srgbClr val="5C3D70"/>
        </a:hlink>
        <a:folHlink>
          <a:srgbClr val="5E5C13"/>
        </a:folHlink>
      </a:clrScheme>
      <a:clrMap bg1="lt1" tx1="dk1" bg2="lt2" tx2="dk2" accent1="accent1" accent2="accent2" accent3="accent3" accent4="accent4" accent5="accent5" accent6="accent6" hlink="hlink" folHlink="folHlink"/>
    </a:extraClrScheme>
    <a:extraClrScheme>
      <a:clrScheme name="Custom Design 25">
        <a:dk1>
          <a:srgbClr val="000000"/>
        </a:dk1>
        <a:lt1>
          <a:srgbClr val="FFFFFF"/>
        </a:lt1>
        <a:dk2>
          <a:srgbClr val="000000"/>
        </a:dk2>
        <a:lt2>
          <a:srgbClr val="333333"/>
        </a:lt2>
        <a:accent1>
          <a:srgbClr val="4EC100"/>
        </a:accent1>
        <a:accent2>
          <a:srgbClr val="358400"/>
        </a:accent2>
        <a:accent3>
          <a:srgbClr val="FFFFFF"/>
        </a:accent3>
        <a:accent4>
          <a:srgbClr val="000000"/>
        </a:accent4>
        <a:accent5>
          <a:srgbClr val="B2DDAA"/>
        </a:accent5>
        <a:accent6>
          <a:srgbClr val="2F7700"/>
        </a:accent6>
        <a:hlink>
          <a:srgbClr val="296500"/>
        </a:hlink>
        <a:folHlink>
          <a:srgbClr val="466530"/>
        </a:folHlink>
      </a:clrScheme>
      <a:clrMap bg1="lt1" tx1="dk1" bg2="lt2" tx2="dk2" accent1="accent1" accent2="accent2" accent3="accent3" accent4="accent4" accent5="accent5" accent6="accent6" hlink="hlink" folHlink="folHlink"/>
    </a:extraClrScheme>
    <a:extraClrScheme>
      <a:clrScheme name="Custom Design 26">
        <a:dk1>
          <a:srgbClr val="000000"/>
        </a:dk1>
        <a:lt1>
          <a:srgbClr val="FFFFFF"/>
        </a:lt1>
        <a:dk2>
          <a:srgbClr val="000000"/>
        </a:dk2>
        <a:lt2>
          <a:srgbClr val="333333"/>
        </a:lt2>
        <a:accent1>
          <a:srgbClr val="586614"/>
        </a:accent1>
        <a:accent2>
          <a:srgbClr val="295966"/>
        </a:accent2>
        <a:accent3>
          <a:srgbClr val="FFFFFF"/>
        </a:accent3>
        <a:accent4>
          <a:srgbClr val="000000"/>
        </a:accent4>
        <a:accent5>
          <a:srgbClr val="B4B8AA"/>
        </a:accent5>
        <a:accent6>
          <a:srgbClr val="24505C"/>
        </a:accent6>
        <a:hlink>
          <a:srgbClr val="735F22"/>
        </a:hlink>
        <a:folHlink>
          <a:srgbClr val="3A7317"/>
        </a:folHlink>
      </a:clrScheme>
      <a:clrMap bg1="lt1" tx1="dk1" bg2="lt2" tx2="dk2" accent1="accent1" accent2="accent2" accent3="accent3" accent4="accent4" accent5="accent5" accent6="accent6" hlink="hlink" folHlink="folHlink"/>
    </a:extraClrScheme>
    <a:extraClrScheme>
      <a:clrScheme name="Custom Design 27">
        <a:dk1>
          <a:srgbClr val="000000"/>
        </a:dk1>
        <a:lt1>
          <a:srgbClr val="FFFFFF"/>
        </a:lt1>
        <a:dk2>
          <a:srgbClr val="000000"/>
        </a:dk2>
        <a:lt2>
          <a:srgbClr val="333333"/>
        </a:lt2>
        <a:accent1>
          <a:srgbClr val="80406B"/>
        </a:accent1>
        <a:accent2>
          <a:srgbClr val="804E33"/>
        </a:accent2>
        <a:accent3>
          <a:srgbClr val="FFFFFF"/>
        </a:accent3>
        <a:accent4>
          <a:srgbClr val="000000"/>
        </a:accent4>
        <a:accent5>
          <a:srgbClr val="C0AFBA"/>
        </a:accent5>
        <a:accent6>
          <a:srgbClr val="73462D"/>
        </a:accent6>
        <a:hlink>
          <a:srgbClr val="356614"/>
        </a:hlink>
        <a:folHlink>
          <a:srgbClr val="3A3973"/>
        </a:folHlink>
      </a:clrScheme>
      <a:clrMap bg1="lt1" tx1="dk1" bg2="lt2" tx2="dk2" accent1="accent1" accent2="accent2" accent3="accent3" accent4="accent4" accent5="accent5" accent6="accent6" hlink="hlink" folHlink="folHlink"/>
    </a:extraClrScheme>
    <a:extraClrScheme>
      <a:clrScheme name="Custom Design 28">
        <a:dk1>
          <a:srgbClr val="000000"/>
        </a:dk1>
        <a:lt1>
          <a:srgbClr val="FFFFFF"/>
        </a:lt1>
        <a:dk2>
          <a:srgbClr val="000000"/>
        </a:dk2>
        <a:lt2>
          <a:srgbClr val="333333"/>
        </a:lt2>
        <a:accent1>
          <a:srgbClr val="8C3F48"/>
        </a:accent1>
        <a:accent2>
          <a:srgbClr val="3D7317"/>
        </a:accent2>
        <a:accent3>
          <a:srgbClr val="FFFFFF"/>
        </a:accent3>
        <a:accent4>
          <a:srgbClr val="000000"/>
        </a:accent4>
        <a:accent5>
          <a:srgbClr val="C5AFB1"/>
        </a:accent5>
        <a:accent6>
          <a:srgbClr val="366814"/>
        </a:accent6>
        <a:hlink>
          <a:srgbClr val="404080"/>
        </a:hlink>
        <a:folHlink>
          <a:srgbClr val="736328"/>
        </a:folHlink>
      </a:clrScheme>
      <a:clrMap bg1="lt1" tx1="dk1" bg2="lt2" tx2="dk2" accent1="accent1" accent2="accent2" accent3="accent3" accent4="accent4" accent5="accent5" accent6="accent6" hlink="hlink" folHlink="folHlink"/>
    </a:extraClrScheme>
    <a:extraClrScheme>
      <a:clrScheme name="Custom Design 29">
        <a:dk1>
          <a:srgbClr val="000000"/>
        </a:dk1>
        <a:lt1>
          <a:srgbClr val="FFFFFF"/>
        </a:lt1>
        <a:dk2>
          <a:srgbClr val="000000"/>
        </a:dk2>
        <a:lt2>
          <a:srgbClr val="333333"/>
        </a:lt2>
        <a:accent1>
          <a:srgbClr val="00A5C9"/>
        </a:accent1>
        <a:accent2>
          <a:srgbClr val="427D89"/>
        </a:accent2>
        <a:accent3>
          <a:srgbClr val="FFFFFF"/>
        </a:accent3>
        <a:accent4>
          <a:srgbClr val="000000"/>
        </a:accent4>
        <a:accent5>
          <a:srgbClr val="AACFE1"/>
        </a:accent5>
        <a:accent6>
          <a:srgbClr val="3B717C"/>
        </a:accent6>
        <a:hlink>
          <a:srgbClr val="006880"/>
        </a:hlink>
        <a:folHlink>
          <a:srgbClr val="005161"/>
        </a:folHlink>
      </a:clrScheme>
      <a:clrMap bg1="lt1" tx1="dk1" bg2="lt2" tx2="dk2" accent1="accent1" accent2="accent2" accent3="accent3" accent4="accent4" accent5="accent5" accent6="accent6" hlink="hlink" folHlink="folHlink"/>
    </a:extraClrScheme>
    <a:extraClrScheme>
      <a:clrScheme name="Custom Design 30">
        <a:dk1>
          <a:srgbClr val="000000"/>
        </a:dk1>
        <a:lt1>
          <a:srgbClr val="FFFFFF"/>
        </a:lt1>
        <a:dk2>
          <a:srgbClr val="000000"/>
        </a:dk2>
        <a:lt2>
          <a:srgbClr val="333333"/>
        </a:lt2>
        <a:accent1>
          <a:srgbClr val="1F5499"/>
        </a:accent1>
        <a:accent2>
          <a:srgbClr val="1D8019"/>
        </a:accent2>
        <a:accent3>
          <a:srgbClr val="FFFFFF"/>
        </a:accent3>
        <a:accent4>
          <a:srgbClr val="000000"/>
        </a:accent4>
        <a:accent5>
          <a:srgbClr val="ABB3CA"/>
        </a:accent5>
        <a:accent6>
          <a:srgbClr val="197316"/>
        </a:accent6>
        <a:hlink>
          <a:srgbClr val="218BA3"/>
        </a:hlink>
        <a:folHlink>
          <a:srgbClr val="574C99"/>
        </a:folHlink>
      </a:clrScheme>
      <a:clrMap bg1="lt1" tx1="dk1" bg2="lt2" tx2="dk2" accent1="accent1" accent2="accent2" accent3="accent3" accent4="accent4" accent5="accent5" accent6="accent6" hlink="hlink" folHlink="folHlink"/>
    </a:extraClrScheme>
    <a:extraClrScheme>
      <a:clrScheme name="Custom Design 31">
        <a:dk1>
          <a:srgbClr val="000000"/>
        </a:dk1>
        <a:lt1>
          <a:srgbClr val="FFFFFF"/>
        </a:lt1>
        <a:dk2>
          <a:srgbClr val="000000"/>
        </a:dk2>
        <a:lt2>
          <a:srgbClr val="333333"/>
        </a:lt2>
        <a:accent1>
          <a:srgbClr val="80393B"/>
        </a:accent1>
        <a:accent2>
          <a:srgbClr val="196D80"/>
        </a:accent2>
        <a:accent3>
          <a:srgbClr val="FFFFFF"/>
        </a:accent3>
        <a:accent4>
          <a:srgbClr val="000000"/>
        </a:accent4>
        <a:accent5>
          <a:srgbClr val="C0AEAF"/>
        </a:accent5>
        <a:accent6>
          <a:srgbClr val="166273"/>
        </a:accent6>
        <a:hlink>
          <a:srgbClr val="805519"/>
        </a:hlink>
        <a:folHlink>
          <a:srgbClr val="803965"/>
        </a:folHlink>
      </a:clrScheme>
      <a:clrMap bg1="lt1" tx1="dk1" bg2="lt2" tx2="dk2" accent1="accent1" accent2="accent2" accent3="accent3" accent4="accent4" accent5="accent5" accent6="accent6" hlink="hlink" folHlink="folHlink"/>
    </a:extraClrScheme>
    <a:extraClrScheme>
      <a:clrScheme name="Custom Design 32">
        <a:dk1>
          <a:srgbClr val="000000"/>
        </a:dk1>
        <a:lt1>
          <a:srgbClr val="FFFFFF"/>
        </a:lt1>
        <a:dk2>
          <a:srgbClr val="000000"/>
        </a:dk2>
        <a:lt2>
          <a:srgbClr val="333333"/>
        </a:lt2>
        <a:accent1>
          <a:srgbClr val="666514"/>
        </a:accent1>
        <a:accent2>
          <a:srgbClr val="145766"/>
        </a:accent2>
        <a:accent3>
          <a:srgbClr val="FFFFFF"/>
        </a:accent3>
        <a:accent4>
          <a:srgbClr val="000000"/>
        </a:accent4>
        <a:accent5>
          <a:srgbClr val="B8B8AA"/>
        </a:accent5>
        <a:accent6>
          <a:srgbClr val="114E5C"/>
        </a:accent6>
        <a:hlink>
          <a:srgbClr val="664029"/>
        </a:hlink>
        <a:folHlink>
          <a:srgbClr val="5C3473"/>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3_Default Design">
  <a:themeElements>
    <a:clrScheme name="1_Default Design 2">
      <a:dk1>
        <a:srgbClr val="000000"/>
      </a:dk1>
      <a:lt1>
        <a:srgbClr val="CCCCCC"/>
      </a:lt1>
      <a:dk2>
        <a:srgbClr val="000000"/>
      </a:dk2>
      <a:lt2>
        <a:srgbClr val="666666"/>
      </a:lt2>
      <a:accent1>
        <a:srgbClr val="803962"/>
      </a:accent1>
      <a:accent2>
        <a:srgbClr val="804A26"/>
      </a:accent2>
      <a:accent3>
        <a:srgbClr val="E2E2E2"/>
      </a:accent3>
      <a:accent4>
        <a:srgbClr val="000000"/>
      </a:accent4>
      <a:accent5>
        <a:srgbClr val="C0AEB7"/>
      </a:accent5>
      <a:accent6>
        <a:srgbClr val="734221"/>
      </a:accent6>
      <a:hlink>
        <a:srgbClr val="803939"/>
      </a:hlink>
      <a:folHlink>
        <a:srgbClr val="6E5D2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CCCCCC"/>
        </a:lt1>
        <a:dk2>
          <a:srgbClr val="000000"/>
        </a:dk2>
        <a:lt2>
          <a:srgbClr val="666666"/>
        </a:lt2>
        <a:accent1>
          <a:srgbClr val="E03F3F"/>
        </a:accent1>
        <a:accent2>
          <a:srgbClr val="A31A1A"/>
        </a:accent2>
        <a:accent3>
          <a:srgbClr val="E2E2E2"/>
        </a:accent3>
        <a:accent4>
          <a:srgbClr val="000000"/>
        </a:accent4>
        <a:accent5>
          <a:srgbClr val="EDAFAF"/>
        </a:accent5>
        <a:accent6>
          <a:srgbClr val="931616"/>
        </a:accent6>
        <a:hlink>
          <a:srgbClr val="661010"/>
        </a:hlink>
        <a:folHlink>
          <a:srgbClr val="85424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CCCCCC"/>
        </a:lt1>
        <a:dk2>
          <a:srgbClr val="000000"/>
        </a:dk2>
        <a:lt2>
          <a:srgbClr val="666666"/>
        </a:lt2>
        <a:accent1>
          <a:srgbClr val="803962"/>
        </a:accent1>
        <a:accent2>
          <a:srgbClr val="804A26"/>
        </a:accent2>
        <a:accent3>
          <a:srgbClr val="E2E2E2"/>
        </a:accent3>
        <a:accent4>
          <a:srgbClr val="000000"/>
        </a:accent4>
        <a:accent5>
          <a:srgbClr val="C0AEB7"/>
        </a:accent5>
        <a:accent6>
          <a:srgbClr val="734221"/>
        </a:accent6>
        <a:hlink>
          <a:srgbClr val="803939"/>
        </a:hlink>
        <a:folHlink>
          <a:srgbClr val="6E5D22"/>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CCCCCC"/>
        </a:lt1>
        <a:dk2>
          <a:srgbClr val="000000"/>
        </a:dk2>
        <a:lt2>
          <a:srgbClr val="666666"/>
        </a:lt2>
        <a:accent1>
          <a:srgbClr val="335966"/>
        </a:accent1>
        <a:accent2>
          <a:srgbClr val="803939"/>
        </a:accent2>
        <a:accent3>
          <a:srgbClr val="E2E2E2"/>
        </a:accent3>
        <a:accent4>
          <a:srgbClr val="000000"/>
        </a:accent4>
        <a:accent5>
          <a:srgbClr val="ADB5B8"/>
        </a:accent5>
        <a:accent6>
          <a:srgbClr val="733333"/>
        </a:accent6>
        <a:hlink>
          <a:srgbClr val="526614"/>
        </a:hlink>
        <a:folHlink>
          <a:srgbClr val="5533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CCCCCC"/>
        </a:lt1>
        <a:dk2>
          <a:srgbClr val="000000"/>
        </a:dk2>
        <a:lt2>
          <a:srgbClr val="666666"/>
        </a:lt2>
        <a:accent1>
          <a:srgbClr val="803939"/>
        </a:accent1>
        <a:accent2>
          <a:srgbClr val="736017"/>
        </a:accent2>
        <a:accent3>
          <a:srgbClr val="E2E2E2"/>
        </a:accent3>
        <a:accent4>
          <a:srgbClr val="000000"/>
        </a:accent4>
        <a:accent5>
          <a:srgbClr val="C0AEAE"/>
        </a:accent5>
        <a:accent6>
          <a:srgbClr val="685614"/>
        </a:accent6>
        <a:hlink>
          <a:srgbClr val="4A4080"/>
        </a:hlink>
        <a:folHlink>
          <a:srgbClr val="146614"/>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CCCCCC"/>
        </a:lt1>
        <a:dk2>
          <a:srgbClr val="000000"/>
        </a:dk2>
        <a:lt2>
          <a:srgbClr val="666666"/>
        </a:lt2>
        <a:accent1>
          <a:srgbClr val="ECEC00"/>
        </a:accent1>
        <a:accent2>
          <a:srgbClr val="E6CB00"/>
        </a:accent2>
        <a:accent3>
          <a:srgbClr val="E2E2E2"/>
        </a:accent3>
        <a:accent4>
          <a:srgbClr val="000000"/>
        </a:accent4>
        <a:accent5>
          <a:srgbClr val="F4F4AA"/>
        </a:accent5>
        <a:accent6>
          <a:srgbClr val="D0B800"/>
        </a:accent6>
        <a:hlink>
          <a:srgbClr val="837D00"/>
        </a:hlink>
        <a:folHlink>
          <a:srgbClr val="A3900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CCCCCC"/>
        </a:lt1>
        <a:dk2>
          <a:srgbClr val="000000"/>
        </a:dk2>
        <a:lt2>
          <a:srgbClr val="666666"/>
        </a:lt2>
        <a:accent1>
          <a:srgbClr val="806919"/>
        </a:accent1>
        <a:accent2>
          <a:srgbClr val="688019"/>
        </a:accent2>
        <a:accent3>
          <a:srgbClr val="E2E2E2"/>
        </a:accent3>
        <a:accent4>
          <a:srgbClr val="000000"/>
        </a:accent4>
        <a:accent5>
          <a:srgbClr val="C0B9AB"/>
        </a:accent5>
        <a:accent6>
          <a:srgbClr val="5E7316"/>
        </a:accent6>
        <a:hlink>
          <a:srgbClr val="15616B"/>
        </a:hlink>
        <a:folHlink>
          <a:srgbClr val="807E19"/>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CCCCCC"/>
        </a:lt1>
        <a:dk2>
          <a:srgbClr val="000000"/>
        </a:dk2>
        <a:lt2>
          <a:srgbClr val="666666"/>
        </a:lt2>
        <a:accent1>
          <a:srgbClr val="803966"/>
        </a:accent1>
        <a:accent2>
          <a:srgbClr val="666514"/>
        </a:accent2>
        <a:accent3>
          <a:srgbClr val="E2E2E2"/>
        </a:accent3>
        <a:accent4>
          <a:srgbClr val="000000"/>
        </a:accent4>
        <a:accent5>
          <a:srgbClr val="C0AEB8"/>
        </a:accent5>
        <a:accent6>
          <a:srgbClr val="5C5B11"/>
        </a:accent6>
        <a:hlink>
          <a:srgbClr val="804733"/>
        </a:hlink>
        <a:folHlink>
          <a:srgbClr val="342E66"/>
        </a:folHlink>
      </a:clrScheme>
      <a:clrMap bg1="lt1" tx1="dk1" bg2="lt2" tx2="dk2" accent1="accent1" accent2="accent2" accent3="accent3" accent4="accent4" accent5="accent5" accent6="accent6" hlink="hlink" folHlink="folHlink"/>
    </a:extraClrScheme>
    <a:extraClrScheme>
      <a:clrScheme name="1_Default Design 8">
        <a:dk1>
          <a:srgbClr val="000000"/>
        </a:dk1>
        <a:lt1>
          <a:srgbClr val="CCCCCC"/>
        </a:lt1>
        <a:dk2>
          <a:srgbClr val="000000"/>
        </a:dk2>
        <a:lt2>
          <a:srgbClr val="666666"/>
        </a:lt2>
        <a:accent1>
          <a:srgbClr val="804119"/>
        </a:accent1>
        <a:accent2>
          <a:srgbClr val="197280"/>
        </a:accent2>
        <a:accent3>
          <a:srgbClr val="E2E2E2"/>
        </a:accent3>
        <a:accent4>
          <a:srgbClr val="000000"/>
        </a:accent4>
        <a:accent5>
          <a:srgbClr val="C0B0AB"/>
        </a:accent5>
        <a:accent6>
          <a:srgbClr val="166773"/>
        </a:accent6>
        <a:hlink>
          <a:srgbClr val="5C3D70"/>
        </a:hlink>
        <a:folHlink>
          <a:srgbClr val="5E5C13"/>
        </a:folHlink>
      </a:clrScheme>
      <a:clrMap bg1="lt1" tx1="dk1" bg2="lt2" tx2="dk2" accent1="accent1" accent2="accent2" accent3="accent3" accent4="accent4" accent5="accent5" accent6="accent6" hlink="hlink" folHlink="folHlink"/>
    </a:extraClrScheme>
    <a:extraClrScheme>
      <a:clrScheme name="1_Default Design 9">
        <a:dk1>
          <a:srgbClr val="000000"/>
        </a:dk1>
        <a:lt1>
          <a:srgbClr val="CCCCCC"/>
        </a:lt1>
        <a:dk2>
          <a:srgbClr val="000000"/>
        </a:dk2>
        <a:lt2>
          <a:srgbClr val="666666"/>
        </a:lt2>
        <a:accent1>
          <a:srgbClr val="4EC100"/>
        </a:accent1>
        <a:accent2>
          <a:srgbClr val="358400"/>
        </a:accent2>
        <a:accent3>
          <a:srgbClr val="E2E2E2"/>
        </a:accent3>
        <a:accent4>
          <a:srgbClr val="000000"/>
        </a:accent4>
        <a:accent5>
          <a:srgbClr val="B2DDAA"/>
        </a:accent5>
        <a:accent6>
          <a:srgbClr val="2F7700"/>
        </a:accent6>
        <a:hlink>
          <a:srgbClr val="296500"/>
        </a:hlink>
        <a:folHlink>
          <a:srgbClr val="466530"/>
        </a:folHlink>
      </a:clrScheme>
      <a:clrMap bg1="lt1" tx1="dk1" bg2="lt2" tx2="dk2" accent1="accent1" accent2="accent2" accent3="accent3" accent4="accent4" accent5="accent5" accent6="accent6" hlink="hlink" folHlink="folHlink"/>
    </a:extraClrScheme>
    <a:extraClrScheme>
      <a:clrScheme name="1_Default Design 10">
        <a:dk1>
          <a:srgbClr val="000000"/>
        </a:dk1>
        <a:lt1>
          <a:srgbClr val="CCCCCC"/>
        </a:lt1>
        <a:dk2>
          <a:srgbClr val="000000"/>
        </a:dk2>
        <a:lt2>
          <a:srgbClr val="666666"/>
        </a:lt2>
        <a:accent1>
          <a:srgbClr val="586614"/>
        </a:accent1>
        <a:accent2>
          <a:srgbClr val="295966"/>
        </a:accent2>
        <a:accent3>
          <a:srgbClr val="E2E2E2"/>
        </a:accent3>
        <a:accent4>
          <a:srgbClr val="000000"/>
        </a:accent4>
        <a:accent5>
          <a:srgbClr val="B4B8AA"/>
        </a:accent5>
        <a:accent6>
          <a:srgbClr val="24505C"/>
        </a:accent6>
        <a:hlink>
          <a:srgbClr val="735F22"/>
        </a:hlink>
        <a:folHlink>
          <a:srgbClr val="3A7317"/>
        </a:folHlink>
      </a:clrScheme>
      <a:clrMap bg1="lt1" tx1="dk1" bg2="lt2" tx2="dk2" accent1="accent1" accent2="accent2" accent3="accent3" accent4="accent4" accent5="accent5" accent6="accent6" hlink="hlink" folHlink="folHlink"/>
    </a:extraClrScheme>
    <a:extraClrScheme>
      <a:clrScheme name="1_Default Design 11">
        <a:dk1>
          <a:srgbClr val="000000"/>
        </a:dk1>
        <a:lt1>
          <a:srgbClr val="CCCCCC"/>
        </a:lt1>
        <a:dk2>
          <a:srgbClr val="000000"/>
        </a:dk2>
        <a:lt2>
          <a:srgbClr val="666666"/>
        </a:lt2>
        <a:accent1>
          <a:srgbClr val="80406B"/>
        </a:accent1>
        <a:accent2>
          <a:srgbClr val="804E33"/>
        </a:accent2>
        <a:accent3>
          <a:srgbClr val="E2E2E2"/>
        </a:accent3>
        <a:accent4>
          <a:srgbClr val="000000"/>
        </a:accent4>
        <a:accent5>
          <a:srgbClr val="C0AFBA"/>
        </a:accent5>
        <a:accent6>
          <a:srgbClr val="73462D"/>
        </a:accent6>
        <a:hlink>
          <a:srgbClr val="356614"/>
        </a:hlink>
        <a:folHlink>
          <a:srgbClr val="3A3973"/>
        </a:folHlink>
      </a:clrScheme>
      <a:clrMap bg1="lt1" tx1="dk1" bg2="lt2" tx2="dk2" accent1="accent1" accent2="accent2" accent3="accent3" accent4="accent4" accent5="accent5" accent6="accent6" hlink="hlink" folHlink="folHlink"/>
    </a:extraClrScheme>
    <a:extraClrScheme>
      <a:clrScheme name="1_Default Design 12">
        <a:dk1>
          <a:srgbClr val="000000"/>
        </a:dk1>
        <a:lt1>
          <a:srgbClr val="CCCCCC"/>
        </a:lt1>
        <a:dk2>
          <a:srgbClr val="000000"/>
        </a:dk2>
        <a:lt2>
          <a:srgbClr val="666666"/>
        </a:lt2>
        <a:accent1>
          <a:srgbClr val="8C3F48"/>
        </a:accent1>
        <a:accent2>
          <a:srgbClr val="3D7317"/>
        </a:accent2>
        <a:accent3>
          <a:srgbClr val="E2E2E2"/>
        </a:accent3>
        <a:accent4>
          <a:srgbClr val="000000"/>
        </a:accent4>
        <a:accent5>
          <a:srgbClr val="C5AFB1"/>
        </a:accent5>
        <a:accent6>
          <a:srgbClr val="366814"/>
        </a:accent6>
        <a:hlink>
          <a:srgbClr val="404080"/>
        </a:hlink>
        <a:folHlink>
          <a:srgbClr val="736328"/>
        </a:folHlink>
      </a:clrScheme>
      <a:clrMap bg1="lt1" tx1="dk1" bg2="lt2" tx2="dk2" accent1="accent1" accent2="accent2" accent3="accent3" accent4="accent4" accent5="accent5" accent6="accent6" hlink="hlink" folHlink="folHlink"/>
    </a:extraClrScheme>
    <a:extraClrScheme>
      <a:clrScheme name="1_Default Design 13">
        <a:dk1>
          <a:srgbClr val="000000"/>
        </a:dk1>
        <a:lt1>
          <a:srgbClr val="CCCCCC"/>
        </a:lt1>
        <a:dk2>
          <a:srgbClr val="000000"/>
        </a:dk2>
        <a:lt2>
          <a:srgbClr val="666666"/>
        </a:lt2>
        <a:accent1>
          <a:srgbClr val="00A5C9"/>
        </a:accent1>
        <a:accent2>
          <a:srgbClr val="427D89"/>
        </a:accent2>
        <a:accent3>
          <a:srgbClr val="E2E2E2"/>
        </a:accent3>
        <a:accent4>
          <a:srgbClr val="000000"/>
        </a:accent4>
        <a:accent5>
          <a:srgbClr val="AACFE1"/>
        </a:accent5>
        <a:accent6>
          <a:srgbClr val="3B717C"/>
        </a:accent6>
        <a:hlink>
          <a:srgbClr val="006880"/>
        </a:hlink>
        <a:folHlink>
          <a:srgbClr val="005161"/>
        </a:folHlink>
      </a:clrScheme>
      <a:clrMap bg1="lt1" tx1="dk1" bg2="lt2" tx2="dk2" accent1="accent1" accent2="accent2" accent3="accent3" accent4="accent4" accent5="accent5" accent6="accent6" hlink="hlink" folHlink="folHlink"/>
    </a:extraClrScheme>
    <a:extraClrScheme>
      <a:clrScheme name="1_Default Design 14">
        <a:dk1>
          <a:srgbClr val="000000"/>
        </a:dk1>
        <a:lt1>
          <a:srgbClr val="CCCCCC"/>
        </a:lt1>
        <a:dk2>
          <a:srgbClr val="000000"/>
        </a:dk2>
        <a:lt2>
          <a:srgbClr val="666666"/>
        </a:lt2>
        <a:accent1>
          <a:srgbClr val="1F5499"/>
        </a:accent1>
        <a:accent2>
          <a:srgbClr val="1D8019"/>
        </a:accent2>
        <a:accent3>
          <a:srgbClr val="E2E2E2"/>
        </a:accent3>
        <a:accent4>
          <a:srgbClr val="000000"/>
        </a:accent4>
        <a:accent5>
          <a:srgbClr val="ABB3CA"/>
        </a:accent5>
        <a:accent6>
          <a:srgbClr val="197316"/>
        </a:accent6>
        <a:hlink>
          <a:srgbClr val="218BA3"/>
        </a:hlink>
        <a:folHlink>
          <a:srgbClr val="574C99"/>
        </a:folHlink>
      </a:clrScheme>
      <a:clrMap bg1="lt1" tx1="dk1" bg2="lt2" tx2="dk2" accent1="accent1" accent2="accent2" accent3="accent3" accent4="accent4" accent5="accent5" accent6="accent6" hlink="hlink" folHlink="folHlink"/>
    </a:extraClrScheme>
    <a:extraClrScheme>
      <a:clrScheme name="1_Default Design 15">
        <a:dk1>
          <a:srgbClr val="000000"/>
        </a:dk1>
        <a:lt1>
          <a:srgbClr val="CCCCCC"/>
        </a:lt1>
        <a:dk2>
          <a:srgbClr val="000000"/>
        </a:dk2>
        <a:lt2>
          <a:srgbClr val="666666"/>
        </a:lt2>
        <a:accent1>
          <a:srgbClr val="80393B"/>
        </a:accent1>
        <a:accent2>
          <a:srgbClr val="196D80"/>
        </a:accent2>
        <a:accent3>
          <a:srgbClr val="E2E2E2"/>
        </a:accent3>
        <a:accent4>
          <a:srgbClr val="000000"/>
        </a:accent4>
        <a:accent5>
          <a:srgbClr val="C0AEAF"/>
        </a:accent5>
        <a:accent6>
          <a:srgbClr val="166273"/>
        </a:accent6>
        <a:hlink>
          <a:srgbClr val="805519"/>
        </a:hlink>
        <a:folHlink>
          <a:srgbClr val="803965"/>
        </a:folHlink>
      </a:clrScheme>
      <a:clrMap bg1="lt1" tx1="dk1" bg2="lt2" tx2="dk2" accent1="accent1" accent2="accent2" accent3="accent3" accent4="accent4" accent5="accent5" accent6="accent6" hlink="hlink" folHlink="folHlink"/>
    </a:extraClrScheme>
    <a:extraClrScheme>
      <a:clrScheme name="1_Default Design 16">
        <a:dk1>
          <a:srgbClr val="000000"/>
        </a:dk1>
        <a:lt1>
          <a:srgbClr val="CCCCCC"/>
        </a:lt1>
        <a:dk2>
          <a:srgbClr val="000000"/>
        </a:dk2>
        <a:lt2>
          <a:srgbClr val="666666"/>
        </a:lt2>
        <a:accent1>
          <a:srgbClr val="666514"/>
        </a:accent1>
        <a:accent2>
          <a:srgbClr val="145766"/>
        </a:accent2>
        <a:accent3>
          <a:srgbClr val="E2E2E2"/>
        </a:accent3>
        <a:accent4>
          <a:srgbClr val="000000"/>
        </a:accent4>
        <a:accent5>
          <a:srgbClr val="B8B8AA"/>
        </a:accent5>
        <a:accent6>
          <a:srgbClr val="114E5C"/>
        </a:accent6>
        <a:hlink>
          <a:srgbClr val="664029"/>
        </a:hlink>
        <a:folHlink>
          <a:srgbClr val="5C3473"/>
        </a:folHlink>
      </a:clrScheme>
      <a:clrMap bg1="lt1" tx1="dk1" bg2="lt2" tx2="dk2" accent1="accent1" accent2="accent2" accent3="accent3" accent4="accent4" accent5="accent5" accent6="accent6" hlink="hlink" folHlink="folHlink"/>
    </a:extraClrScheme>
    <a:extraClrScheme>
      <a:clrScheme name="1_Default Design 17">
        <a:dk1>
          <a:srgbClr val="000000"/>
        </a:dk1>
        <a:lt1>
          <a:srgbClr val="FFFFFF"/>
        </a:lt1>
        <a:dk2>
          <a:srgbClr val="000000"/>
        </a:dk2>
        <a:lt2>
          <a:srgbClr val="333333"/>
        </a:lt2>
        <a:accent1>
          <a:srgbClr val="E03F3F"/>
        </a:accent1>
        <a:accent2>
          <a:srgbClr val="A31A1A"/>
        </a:accent2>
        <a:accent3>
          <a:srgbClr val="FFFFFF"/>
        </a:accent3>
        <a:accent4>
          <a:srgbClr val="000000"/>
        </a:accent4>
        <a:accent5>
          <a:srgbClr val="EDAFAF"/>
        </a:accent5>
        <a:accent6>
          <a:srgbClr val="931616"/>
        </a:accent6>
        <a:hlink>
          <a:srgbClr val="661010"/>
        </a:hlink>
        <a:folHlink>
          <a:srgbClr val="854242"/>
        </a:folHlink>
      </a:clrScheme>
      <a:clrMap bg1="lt1" tx1="dk1" bg2="lt2" tx2="dk2" accent1="accent1" accent2="accent2" accent3="accent3" accent4="accent4" accent5="accent5" accent6="accent6" hlink="hlink" folHlink="folHlink"/>
    </a:extraClrScheme>
    <a:extraClrScheme>
      <a:clrScheme name="1_Default Design 18">
        <a:dk1>
          <a:srgbClr val="000000"/>
        </a:dk1>
        <a:lt1>
          <a:srgbClr val="FFFFFF"/>
        </a:lt1>
        <a:dk2>
          <a:srgbClr val="000000"/>
        </a:dk2>
        <a:lt2>
          <a:srgbClr val="333333"/>
        </a:lt2>
        <a:accent1>
          <a:srgbClr val="803962"/>
        </a:accent1>
        <a:accent2>
          <a:srgbClr val="804A26"/>
        </a:accent2>
        <a:accent3>
          <a:srgbClr val="FFFFFF"/>
        </a:accent3>
        <a:accent4>
          <a:srgbClr val="000000"/>
        </a:accent4>
        <a:accent5>
          <a:srgbClr val="C0AEB7"/>
        </a:accent5>
        <a:accent6>
          <a:srgbClr val="734221"/>
        </a:accent6>
        <a:hlink>
          <a:srgbClr val="803939"/>
        </a:hlink>
        <a:folHlink>
          <a:srgbClr val="6E5D22"/>
        </a:folHlink>
      </a:clrScheme>
      <a:clrMap bg1="lt1" tx1="dk1" bg2="lt2" tx2="dk2" accent1="accent1" accent2="accent2" accent3="accent3" accent4="accent4" accent5="accent5" accent6="accent6" hlink="hlink" folHlink="folHlink"/>
    </a:extraClrScheme>
    <a:extraClrScheme>
      <a:clrScheme name="1_Default Design 19">
        <a:dk1>
          <a:srgbClr val="000000"/>
        </a:dk1>
        <a:lt1>
          <a:srgbClr val="FFFFFF"/>
        </a:lt1>
        <a:dk2>
          <a:srgbClr val="000000"/>
        </a:dk2>
        <a:lt2>
          <a:srgbClr val="333333"/>
        </a:lt2>
        <a:accent1>
          <a:srgbClr val="335966"/>
        </a:accent1>
        <a:accent2>
          <a:srgbClr val="803939"/>
        </a:accent2>
        <a:accent3>
          <a:srgbClr val="FFFFFF"/>
        </a:accent3>
        <a:accent4>
          <a:srgbClr val="000000"/>
        </a:accent4>
        <a:accent5>
          <a:srgbClr val="ADB5B8"/>
        </a:accent5>
        <a:accent6>
          <a:srgbClr val="733333"/>
        </a:accent6>
        <a:hlink>
          <a:srgbClr val="526614"/>
        </a:hlink>
        <a:folHlink>
          <a:srgbClr val="553366"/>
        </a:folHlink>
      </a:clrScheme>
      <a:clrMap bg1="lt1" tx1="dk1" bg2="lt2" tx2="dk2" accent1="accent1" accent2="accent2" accent3="accent3" accent4="accent4" accent5="accent5" accent6="accent6" hlink="hlink" folHlink="folHlink"/>
    </a:extraClrScheme>
    <a:extraClrScheme>
      <a:clrScheme name="1_Default Design 20">
        <a:dk1>
          <a:srgbClr val="000000"/>
        </a:dk1>
        <a:lt1>
          <a:srgbClr val="FFFFFF"/>
        </a:lt1>
        <a:dk2>
          <a:srgbClr val="000000"/>
        </a:dk2>
        <a:lt2>
          <a:srgbClr val="333333"/>
        </a:lt2>
        <a:accent1>
          <a:srgbClr val="803939"/>
        </a:accent1>
        <a:accent2>
          <a:srgbClr val="736017"/>
        </a:accent2>
        <a:accent3>
          <a:srgbClr val="FFFFFF"/>
        </a:accent3>
        <a:accent4>
          <a:srgbClr val="000000"/>
        </a:accent4>
        <a:accent5>
          <a:srgbClr val="C0AEAE"/>
        </a:accent5>
        <a:accent6>
          <a:srgbClr val="685614"/>
        </a:accent6>
        <a:hlink>
          <a:srgbClr val="4A4080"/>
        </a:hlink>
        <a:folHlink>
          <a:srgbClr val="146614"/>
        </a:folHlink>
      </a:clrScheme>
      <a:clrMap bg1="lt1" tx1="dk1" bg2="lt2" tx2="dk2" accent1="accent1" accent2="accent2" accent3="accent3" accent4="accent4" accent5="accent5" accent6="accent6" hlink="hlink" folHlink="folHlink"/>
    </a:extraClrScheme>
    <a:extraClrScheme>
      <a:clrScheme name="1_Default Design 21">
        <a:dk1>
          <a:srgbClr val="000000"/>
        </a:dk1>
        <a:lt1>
          <a:srgbClr val="FFFFFF"/>
        </a:lt1>
        <a:dk2>
          <a:srgbClr val="000000"/>
        </a:dk2>
        <a:lt2>
          <a:srgbClr val="333333"/>
        </a:lt2>
        <a:accent1>
          <a:srgbClr val="ECEC00"/>
        </a:accent1>
        <a:accent2>
          <a:srgbClr val="E6CB00"/>
        </a:accent2>
        <a:accent3>
          <a:srgbClr val="FFFFFF"/>
        </a:accent3>
        <a:accent4>
          <a:srgbClr val="000000"/>
        </a:accent4>
        <a:accent5>
          <a:srgbClr val="F4F4AA"/>
        </a:accent5>
        <a:accent6>
          <a:srgbClr val="D0B800"/>
        </a:accent6>
        <a:hlink>
          <a:srgbClr val="837D00"/>
        </a:hlink>
        <a:folHlink>
          <a:srgbClr val="A39000"/>
        </a:folHlink>
      </a:clrScheme>
      <a:clrMap bg1="lt1" tx1="dk1" bg2="lt2" tx2="dk2" accent1="accent1" accent2="accent2" accent3="accent3" accent4="accent4" accent5="accent5" accent6="accent6" hlink="hlink" folHlink="folHlink"/>
    </a:extraClrScheme>
    <a:extraClrScheme>
      <a:clrScheme name="1_Default Design 22">
        <a:dk1>
          <a:srgbClr val="000000"/>
        </a:dk1>
        <a:lt1>
          <a:srgbClr val="FFFFFF"/>
        </a:lt1>
        <a:dk2>
          <a:srgbClr val="000000"/>
        </a:dk2>
        <a:lt2>
          <a:srgbClr val="333333"/>
        </a:lt2>
        <a:accent1>
          <a:srgbClr val="806919"/>
        </a:accent1>
        <a:accent2>
          <a:srgbClr val="688019"/>
        </a:accent2>
        <a:accent3>
          <a:srgbClr val="FFFFFF"/>
        </a:accent3>
        <a:accent4>
          <a:srgbClr val="000000"/>
        </a:accent4>
        <a:accent5>
          <a:srgbClr val="C0B9AB"/>
        </a:accent5>
        <a:accent6>
          <a:srgbClr val="5E7316"/>
        </a:accent6>
        <a:hlink>
          <a:srgbClr val="15616B"/>
        </a:hlink>
        <a:folHlink>
          <a:srgbClr val="807E19"/>
        </a:folHlink>
      </a:clrScheme>
      <a:clrMap bg1="lt1" tx1="dk1" bg2="lt2" tx2="dk2" accent1="accent1" accent2="accent2" accent3="accent3" accent4="accent4" accent5="accent5" accent6="accent6" hlink="hlink" folHlink="folHlink"/>
    </a:extraClrScheme>
    <a:extraClrScheme>
      <a:clrScheme name="1_Default Design 23">
        <a:dk1>
          <a:srgbClr val="000000"/>
        </a:dk1>
        <a:lt1>
          <a:srgbClr val="FFFFFF"/>
        </a:lt1>
        <a:dk2>
          <a:srgbClr val="000000"/>
        </a:dk2>
        <a:lt2>
          <a:srgbClr val="333333"/>
        </a:lt2>
        <a:accent1>
          <a:srgbClr val="803966"/>
        </a:accent1>
        <a:accent2>
          <a:srgbClr val="666514"/>
        </a:accent2>
        <a:accent3>
          <a:srgbClr val="FFFFFF"/>
        </a:accent3>
        <a:accent4>
          <a:srgbClr val="000000"/>
        </a:accent4>
        <a:accent5>
          <a:srgbClr val="C0AEB8"/>
        </a:accent5>
        <a:accent6>
          <a:srgbClr val="5C5B11"/>
        </a:accent6>
        <a:hlink>
          <a:srgbClr val="804733"/>
        </a:hlink>
        <a:folHlink>
          <a:srgbClr val="342E66"/>
        </a:folHlink>
      </a:clrScheme>
      <a:clrMap bg1="lt1" tx1="dk1" bg2="lt2" tx2="dk2" accent1="accent1" accent2="accent2" accent3="accent3" accent4="accent4" accent5="accent5" accent6="accent6" hlink="hlink" folHlink="folHlink"/>
    </a:extraClrScheme>
    <a:extraClrScheme>
      <a:clrScheme name="1_Default Design 24">
        <a:dk1>
          <a:srgbClr val="000000"/>
        </a:dk1>
        <a:lt1>
          <a:srgbClr val="FFFFFF"/>
        </a:lt1>
        <a:dk2>
          <a:srgbClr val="000000"/>
        </a:dk2>
        <a:lt2>
          <a:srgbClr val="333333"/>
        </a:lt2>
        <a:accent1>
          <a:srgbClr val="804119"/>
        </a:accent1>
        <a:accent2>
          <a:srgbClr val="197280"/>
        </a:accent2>
        <a:accent3>
          <a:srgbClr val="FFFFFF"/>
        </a:accent3>
        <a:accent4>
          <a:srgbClr val="000000"/>
        </a:accent4>
        <a:accent5>
          <a:srgbClr val="C0B0AB"/>
        </a:accent5>
        <a:accent6>
          <a:srgbClr val="166773"/>
        </a:accent6>
        <a:hlink>
          <a:srgbClr val="5C3D70"/>
        </a:hlink>
        <a:folHlink>
          <a:srgbClr val="5E5C13"/>
        </a:folHlink>
      </a:clrScheme>
      <a:clrMap bg1="lt1" tx1="dk1" bg2="lt2" tx2="dk2" accent1="accent1" accent2="accent2" accent3="accent3" accent4="accent4" accent5="accent5" accent6="accent6" hlink="hlink" folHlink="folHlink"/>
    </a:extraClrScheme>
    <a:extraClrScheme>
      <a:clrScheme name="1_Default Design 25">
        <a:dk1>
          <a:srgbClr val="000000"/>
        </a:dk1>
        <a:lt1>
          <a:srgbClr val="FFFFFF"/>
        </a:lt1>
        <a:dk2>
          <a:srgbClr val="000000"/>
        </a:dk2>
        <a:lt2>
          <a:srgbClr val="333333"/>
        </a:lt2>
        <a:accent1>
          <a:srgbClr val="4EC100"/>
        </a:accent1>
        <a:accent2>
          <a:srgbClr val="358400"/>
        </a:accent2>
        <a:accent3>
          <a:srgbClr val="FFFFFF"/>
        </a:accent3>
        <a:accent4>
          <a:srgbClr val="000000"/>
        </a:accent4>
        <a:accent5>
          <a:srgbClr val="B2DDAA"/>
        </a:accent5>
        <a:accent6>
          <a:srgbClr val="2F7700"/>
        </a:accent6>
        <a:hlink>
          <a:srgbClr val="296500"/>
        </a:hlink>
        <a:folHlink>
          <a:srgbClr val="466530"/>
        </a:folHlink>
      </a:clrScheme>
      <a:clrMap bg1="lt1" tx1="dk1" bg2="lt2" tx2="dk2" accent1="accent1" accent2="accent2" accent3="accent3" accent4="accent4" accent5="accent5" accent6="accent6" hlink="hlink" folHlink="folHlink"/>
    </a:extraClrScheme>
    <a:extraClrScheme>
      <a:clrScheme name="1_Default Design 26">
        <a:dk1>
          <a:srgbClr val="000000"/>
        </a:dk1>
        <a:lt1>
          <a:srgbClr val="FFFFFF"/>
        </a:lt1>
        <a:dk2>
          <a:srgbClr val="000000"/>
        </a:dk2>
        <a:lt2>
          <a:srgbClr val="333333"/>
        </a:lt2>
        <a:accent1>
          <a:srgbClr val="586614"/>
        </a:accent1>
        <a:accent2>
          <a:srgbClr val="295966"/>
        </a:accent2>
        <a:accent3>
          <a:srgbClr val="FFFFFF"/>
        </a:accent3>
        <a:accent4>
          <a:srgbClr val="000000"/>
        </a:accent4>
        <a:accent5>
          <a:srgbClr val="B4B8AA"/>
        </a:accent5>
        <a:accent6>
          <a:srgbClr val="24505C"/>
        </a:accent6>
        <a:hlink>
          <a:srgbClr val="735F22"/>
        </a:hlink>
        <a:folHlink>
          <a:srgbClr val="3A7317"/>
        </a:folHlink>
      </a:clrScheme>
      <a:clrMap bg1="lt1" tx1="dk1" bg2="lt2" tx2="dk2" accent1="accent1" accent2="accent2" accent3="accent3" accent4="accent4" accent5="accent5" accent6="accent6" hlink="hlink" folHlink="folHlink"/>
    </a:extraClrScheme>
    <a:extraClrScheme>
      <a:clrScheme name="1_Default Design 27">
        <a:dk1>
          <a:srgbClr val="000000"/>
        </a:dk1>
        <a:lt1>
          <a:srgbClr val="FFFFFF"/>
        </a:lt1>
        <a:dk2>
          <a:srgbClr val="000000"/>
        </a:dk2>
        <a:lt2>
          <a:srgbClr val="333333"/>
        </a:lt2>
        <a:accent1>
          <a:srgbClr val="80406B"/>
        </a:accent1>
        <a:accent2>
          <a:srgbClr val="804E33"/>
        </a:accent2>
        <a:accent3>
          <a:srgbClr val="FFFFFF"/>
        </a:accent3>
        <a:accent4>
          <a:srgbClr val="000000"/>
        </a:accent4>
        <a:accent5>
          <a:srgbClr val="C0AFBA"/>
        </a:accent5>
        <a:accent6>
          <a:srgbClr val="73462D"/>
        </a:accent6>
        <a:hlink>
          <a:srgbClr val="356614"/>
        </a:hlink>
        <a:folHlink>
          <a:srgbClr val="3A3973"/>
        </a:folHlink>
      </a:clrScheme>
      <a:clrMap bg1="lt1" tx1="dk1" bg2="lt2" tx2="dk2" accent1="accent1" accent2="accent2" accent3="accent3" accent4="accent4" accent5="accent5" accent6="accent6" hlink="hlink" folHlink="folHlink"/>
    </a:extraClrScheme>
    <a:extraClrScheme>
      <a:clrScheme name="1_Default Design 28">
        <a:dk1>
          <a:srgbClr val="000000"/>
        </a:dk1>
        <a:lt1>
          <a:srgbClr val="FFFFFF"/>
        </a:lt1>
        <a:dk2>
          <a:srgbClr val="000000"/>
        </a:dk2>
        <a:lt2>
          <a:srgbClr val="333333"/>
        </a:lt2>
        <a:accent1>
          <a:srgbClr val="8C3F48"/>
        </a:accent1>
        <a:accent2>
          <a:srgbClr val="3D7317"/>
        </a:accent2>
        <a:accent3>
          <a:srgbClr val="FFFFFF"/>
        </a:accent3>
        <a:accent4>
          <a:srgbClr val="000000"/>
        </a:accent4>
        <a:accent5>
          <a:srgbClr val="C5AFB1"/>
        </a:accent5>
        <a:accent6>
          <a:srgbClr val="366814"/>
        </a:accent6>
        <a:hlink>
          <a:srgbClr val="404080"/>
        </a:hlink>
        <a:folHlink>
          <a:srgbClr val="736328"/>
        </a:folHlink>
      </a:clrScheme>
      <a:clrMap bg1="lt1" tx1="dk1" bg2="lt2" tx2="dk2" accent1="accent1" accent2="accent2" accent3="accent3" accent4="accent4" accent5="accent5" accent6="accent6" hlink="hlink" folHlink="folHlink"/>
    </a:extraClrScheme>
    <a:extraClrScheme>
      <a:clrScheme name="1_Default Design 29">
        <a:dk1>
          <a:srgbClr val="000000"/>
        </a:dk1>
        <a:lt1>
          <a:srgbClr val="FFFFFF"/>
        </a:lt1>
        <a:dk2>
          <a:srgbClr val="000000"/>
        </a:dk2>
        <a:lt2>
          <a:srgbClr val="333333"/>
        </a:lt2>
        <a:accent1>
          <a:srgbClr val="00A5C9"/>
        </a:accent1>
        <a:accent2>
          <a:srgbClr val="427D89"/>
        </a:accent2>
        <a:accent3>
          <a:srgbClr val="FFFFFF"/>
        </a:accent3>
        <a:accent4>
          <a:srgbClr val="000000"/>
        </a:accent4>
        <a:accent5>
          <a:srgbClr val="AACFE1"/>
        </a:accent5>
        <a:accent6>
          <a:srgbClr val="3B717C"/>
        </a:accent6>
        <a:hlink>
          <a:srgbClr val="006880"/>
        </a:hlink>
        <a:folHlink>
          <a:srgbClr val="005161"/>
        </a:folHlink>
      </a:clrScheme>
      <a:clrMap bg1="lt1" tx1="dk1" bg2="lt2" tx2="dk2" accent1="accent1" accent2="accent2" accent3="accent3" accent4="accent4" accent5="accent5" accent6="accent6" hlink="hlink" folHlink="folHlink"/>
    </a:extraClrScheme>
    <a:extraClrScheme>
      <a:clrScheme name="1_Default Design 30">
        <a:dk1>
          <a:srgbClr val="000000"/>
        </a:dk1>
        <a:lt1>
          <a:srgbClr val="FFFFFF"/>
        </a:lt1>
        <a:dk2>
          <a:srgbClr val="000000"/>
        </a:dk2>
        <a:lt2>
          <a:srgbClr val="333333"/>
        </a:lt2>
        <a:accent1>
          <a:srgbClr val="1F5499"/>
        </a:accent1>
        <a:accent2>
          <a:srgbClr val="1D8019"/>
        </a:accent2>
        <a:accent3>
          <a:srgbClr val="FFFFFF"/>
        </a:accent3>
        <a:accent4>
          <a:srgbClr val="000000"/>
        </a:accent4>
        <a:accent5>
          <a:srgbClr val="ABB3CA"/>
        </a:accent5>
        <a:accent6>
          <a:srgbClr val="197316"/>
        </a:accent6>
        <a:hlink>
          <a:srgbClr val="218BA3"/>
        </a:hlink>
        <a:folHlink>
          <a:srgbClr val="574C99"/>
        </a:folHlink>
      </a:clrScheme>
      <a:clrMap bg1="lt1" tx1="dk1" bg2="lt2" tx2="dk2" accent1="accent1" accent2="accent2" accent3="accent3" accent4="accent4" accent5="accent5" accent6="accent6" hlink="hlink" folHlink="folHlink"/>
    </a:extraClrScheme>
    <a:extraClrScheme>
      <a:clrScheme name="1_Default Design 31">
        <a:dk1>
          <a:srgbClr val="000000"/>
        </a:dk1>
        <a:lt1>
          <a:srgbClr val="FFFFFF"/>
        </a:lt1>
        <a:dk2>
          <a:srgbClr val="000000"/>
        </a:dk2>
        <a:lt2>
          <a:srgbClr val="333333"/>
        </a:lt2>
        <a:accent1>
          <a:srgbClr val="80393B"/>
        </a:accent1>
        <a:accent2>
          <a:srgbClr val="196D80"/>
        </a:accent2>
        <a:accent3>
          <a:srgbClr val="FFFFFF"/>
        </a:accent3>
        <a:accent4>
          <a:srgbClr val="000000"/>
        </a:accent4>
        <a:accent5>
          <a:srgbClr val="C0AEAF"/>
        </a:accent5>
        <a:accent6>
          <a:srgbClr val="166273"/>
        </a:accent6>
        <a:hlink>
          <a:srgbClr val="805519"/>
        </a:hlink>
        <a:folHlink>
          <a:srgbClr val="803965"/>
        </a:folHlink>
      </a:clrScheme>
      <a:clrMap bg1="lt1" tx1="dk1" bg2="lt2" tx2="dk2" accent1="accent1" accent2="accent2" accent3="accent3" accent4="accent4" accent5="accent5" accent6="accent6" hlink="hlink" folHlink="folHlink"/>
    </a:extraClrScheme>
    <a:extraClrScheme>
      <a:clrScheme name="1_Default Design 32">
        <a:dk1>
          <a:srgbClr val="000000"/>
        </a:dk1>
        <a:lt1>
          <a:srgbClr val="FFFFFF"/>
        </a:lt1>
        <a:dk2>
          <a:srgbClr val="000000"/>
        </a:dk2>
        <a:lt2>
          <a:srgbClr val="333333"/>
        </a:lt2>
        <a:accent1>
          <a:srgbClr val="666514"/>
        </a:accent1>
        <a:accent2>
          <a:srgbClr val="145766"/>
        </a:accent2>
        <a:accent3>
          <a:srgbClr val="FFFFFF"/>
        </a:accent3>
        <a:accent4>
          <a:srgbClr val="000000"/>
        </a:accent4>
        <a:accent5>
          <a:srgbClr val="B8B8AA"/>
        </a:accent5>
        <a:accent6>
          <a:srgbClr val="114E5C"/>
        </a:accent6>
        <a:hlink>
          <a:srgbClr val="664029"/>
        </a:hlink>
        <a:folHlink>
          <a:srgbClr val="5C3473"/>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ind_0288_slide">
  <a:themeElements>
    <a:clrScheme name="Default Design 2">
      <a:dk1>
        <a:srgbClr val="000000"/>
      </a:dk1>
      <a:lt1>
        <a:srgbClr val="99FFFF"/>
      </a:lt1>
      <a:dk2>
        <a:srgbClr val="000000"/>
      </a:dk2>
      <a:lt2>
        <a:srgbClr val="B2B2B2"/>
      </a:lt2>
      <a:accent1>
        <a:srgbClr val="3A6EA6"/>
      </a:accent1>
      <a:accent2>
        <a:srgbClr val="47873D"/>
      </a:accent2>
      <a:accent3>
        <a:srgbClr val="CAFFFF"/>
      </a:accent3>
      <a:accent4>
        <a:srgbClr val="000000"/>
      </a:accent4>
      <a:accent5>
        <a:srgbClr val="AEBAD0"/>
      </a:accent5>
      <a:accent6>
        <a:srgbClr val="3F7A36"/>
      </a:accent6>
      <a:hlink>
        <a:srgbClr val="535087"/>
      </a:hlink>
      <a:folHlink>
        <a:srgbClr val="006B6B"/>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99FFFF"/>
        </a:lt1>
        <a:dk2>
          <a:srgbClr val="000000"/>
        </a:dk2>
        <a:lt2>
          <a:srgbClr val="B2B2B2"/>
        </a:lt2>
        <a:accent1>
          <a:srgbClr val="008C8C"/>
        </a:accent1>
        <a:accent2>
          <a:srgbClr val="007A8C"/>
        </a:accent2>
        <a:accent3>
          <a:srgbClr val="CAFFFF"/>
        </a:accent3>
        <a:accent4>
          <a:srgbClr val="000000"/>
        </a:accent4>
        <a:accent5>
          <a:srgbClr val="AAC5C5"/>
        </a:accent5>
        <a:accent6>
          <a:srgbClr val="006E7E"/>
        </a:accent6>
        <a:hlink>
          <a:srgbClr val="007373"/>
        </a:hlink>
        <a:folHlink>
          <a:srgbClr val="006C7D"/>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99FFFF"/>
        </a:lt1>
        <a:dk2>
          <a:srgbClr val="000000"/>
        </a:dk2>
        <a:lt2>
          <a:srgbClr val="B2B2B2"/>
        </a:lt2>
        <a:accent1>
          <a:srgbClr val="3A6EA6"/>
        </a:accent1>
        <a:accent2>
          <a:srgbClr val="47873D"/>
        </a:accent2>
        <a:accent3>
          <a:srgbClr val="CAFFFF"/>
        </a:accent3>
        <a:accent4>
          <a:srgbClr val="000000"/>
        </a:accent4>
        <a:accent5>
          <a:srgbClr val="AEBAD0"/>
        </a:accent5>
        <a:accent6>
          <a:srgbClr val="3F7A36"/>
        </a:accent6>
        <a:hlink>
          <a:srgbClr val="535087"/>
        </a:hlink>
        <a:folHlink>
          <a:srgbClr val="006B6B"/>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99FFFF"/>
        </a:lt1>
        <a:dk2>
          <a:srgbClr val="000000"/>
        </a:dk2>
        <a:lt2>
          <a:srgbClr val="B2B2B2"/>
        </a:lt2>
        <a:accent1>
          <a:srgbClr val="8C6838"/>
        </a:accent1>
        <a:accent2>
          <a:srgbClr val="007A7A"/>
        </a:accent2>
        <a:accent3>
          <a:srgbClr val="CAFFFF"/>
        </a:accent3>
        <a:accent4>
          <a:srgbClr val="000000"/>
        </a:accent4>
        <a:accent5>
          <a:srgbClr val="C5B9AE"/>
        </a:accent5>
        <a:accent6>
          <a:srgbClr val="006E6E"/>
        </a:accent6>
        <a:hlink>
          <a:srgbClr val="8C3F43"/>
        </a:hlink>
        <a:folHlink>
          <a:srgbClr val="803969"/>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99FFFF"/>
        </a:lt1>
        <a:dk2>
          <a:srgbClr val="000000"/>
        </a:dk2>
        <a:lt2>
          <a:srgbClr val="B2B2B2"/>
        </a:lt2>
        <a:accent1>
          <a:srgbClr val="807D39"/>
        </a:accent1>
        <a:accent2>
          <a:srgbClr val="8C5438"/>
        </a:accent2>
        <a:accent3>
          <a:srgbClr val="CAFFFF"/>
        </a:accent3>
        <a:accent4>
          <a:srgbClr val="000000"/>
        </a:accent4>
        <a:accent5>
          <a:srgbClr val="C0BFAE"/>
        </a:accent5>
        <a:accent6>
          <a:srgbClr val="7E4B32"/>
        </a:accent6>
        <a:hlink>
          <a:srgbClr val="006E6E"/>
        </a:hlink>
        <a:folHlink>
          <a:srgbClr val="674B7D"/>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B2B2B2"/>
        </a:lt2>
        <a:accent1>
          <a:srgbClr val="008C8C"/>
        </a:accent1>
        <a:accent2>
          <a:srgbClr val="007A8C"/>
        </a:accent2>
        <a:accent3>
          <a:srgbClr val="FFFFFF"/>
        </a:accent3>
        <a:accent4>
          <a:srgbClr val="000000"/>
        </a:accent4>
        <a:accent5>
          <a:srgbClr val="AAC5C5"/>
        </a:accent5>
        <a:accent6>
          <a:srgbClr val="006E7E"/>
        </a:accent6>
        <a:hlink>
          <a:srgbClr val="007373"/>
        </a:hlink>
        <a:folHlink>
          <a:srgbClr val="006C7D"/>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B2B2B2"/>
        </a:lt2>
        <a:accent1>
          <a:srgbClr val="3A6EA6"/>
        </a:accent1>
        <a:accent2>
          <a:srgbClr val="47873D"/>
        </a:accent2>
        <a:accent3>
          <a:srgbClr val="FFFFFF"/>
        </a:accent3>
        <a:accent4>
          <a:srgbClr val="000000"/>
        </a:accent4>
        <a:accent5>
          <a:srgbClr val="AEBAD0"/>
        </a:accent5>
        <a:accent6>
          <a:srgbClr val="3F7A36"/>
        </a:accent6>
        <a:hlink>
          <a:srgbClr val="535087"/>
        </a:hlink>
        <a:folHlink>
          <a:srgbClr val="006B6B"/>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B2B2B2"/>
        </a:lt2>
        <a:accent1>
          <a:srgbClr val="8C6838"/>
        </a:accent1>
        <a:accent2>
          <a:srgbClr val="007A7A"/>
        </a:accent2>
        <a:accent3>
          <a:srgbClr val="FFFFFF"/>
        </a:accent3>
        <a:accent4>
          <a:srgbClr val="000000"/>
        </a:accent4>
        <a:accent5>
          <a:srgbClr val="C5B9AE"/>
        </a:accent5>
        <a:accent6>
          <a:srgbClr val="006E6E"/>
        </a:accent6>
        <a:hlink>
          <a:srgbClr val="8C3F43"/>
        </a:hlink>
        <a:folHlink>
          <a:srgbClr val="803969"/>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B2B2B2"/>
        </a:lt2>
        <a:accent1>
          <a:srgbClr val="807D39"/>
        </a:accent1>
        <a:accent2>
          <a:srgbClr val="8C5438"/>
        </a:accent2>
        <a:accent3>
          <a:srgbClr val="FFFFFF"/>
        </a:accent3>
        <a:accent4>
          <a:srgbClr val="000000"/>
        </a:accent4>
        <a:accent5>
          <a:srgbClr val="C0BFAE"/>
        </a:accent5>
        <a:accent6>
          <a:srgbClr val="7E4B32"/>
        </a:accent6>
        <a:hlink>
          <a:srgbClr val="006E6E"/>
        </a:hlink>
        <a:folHlink>
          <a:srgbClr val="674B7D"/>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4_Default Design">
  <a:themeElements>
    <a:clrScheme name="1_Default Design 2">
      <a:dk1>
        <a:srgbClr val="000000"/>
      </a:dk1>
      <a:lt1>
        <a:srgbClr val="99FFFF"/>
      </a:lt1>
      <a:dk2>
        <a:srgbClr val="000000"/>
      </a:dk2>
      <a:lt2>
        <a:srgbClr val="B2B2B2"/>
      </a:lt2>
      <a:accent1>
        <a:srgbClr val="3A6EA6"/>
      </a:accent1>
      <a:accent2>
        <a:srgbClr val="47873D"/>
      </a:accent2>
      <a:accent3>
        <a:srgbClr val="CAFFFF"/>
      </a:accent3>
      <a:accent4>
        <a:srgbClr val="000000"/>
      </a:accent4>
      <a:accent5>
        <a:srgbClr val="AEBAD0"/>
      </a:accent5>
      <a:accent6>
        <a:srgbClr val="3F7A36"/>
      </a:accent6>
      <a:hlink>
        <a:srgbClr val="535087"/>
      </a:hlink>
      <a:folHlink>
        <a:srgbClr val="006B6B"/>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99FFFF"/>
        </a:lt1>
        <a:dk2>
          <a:srgbClr val="000000"/>
        </a:dk2>
        <a:lt2>
          <a:srgbClr val="B2B2B2"/>
        </a:lt2>
        <a:accent1>
          <a:srgbClr val="008C8C"/>
        </a:accent1>
        <a:accent2>
          <a:srgbClr val="007A8C"/>
        </a:accent2>
        <a:accent3>
          <a:srgbClr val="CAFFFF"/>
        </a:accent3>
        <a:accent4>
          <a:srgbClr val="000000"/>
        </a:accent4>
        <a:accent5>
          <a:srgbClr val="AAC5C5"/>
        </a:accent5>
        <a:accent6>
          <a:srgbClr val="006E7E"/>
        </a:accent6>
        <a:hlink>
          <a:srgbClr val="007373"/>
        </a:hlink>
        <a:folHlink>
          <a:srgbClr val="006C7D"/>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99FFFF"/>
        </a:lt1>
        <a:dk2>
          <a:srgbClr val="000000"/>
        </a:dk2>
        <a:lt2>
          <a:srgbClr val="B2B2B2"/>
        </a:lt2>
        <a:accent1>
          <a:srgbClr val="3A6EA6"/>
        </a:accent1>
        <a:accent2>
          <a:srgbClr val="47873D"/>
        </a:accent2>
        <a:accent3>
          <a:srgbClr val="CAFFFF"/>
        </a:accent3>
        <a:accent4>
          <a:srgbClr val="000000"/>
        </a:accent4>
        <a:accent5>
          <a:srgbClr val="AEBAD0"/>
        </a:accent5>
        <a:accent6>
          <a:srgbClr val="3F7A36"/>
        </a:accent6>
        <a:hlink>
          <a:srgbClr val="535087"/>
        </a:hlink>
        <a:folHlink>
          <a:srgbClr val="006B6B"/>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99FFFF"/>
        </a:lt1>
        <a:dk2>
          <a:srgbClr val="000000"/>
        </a:dk2>
        <a:lt2>
          <a:srgbClr val="B2B2B2"/>
        </a:lt2>
        <a:accent1>
          <a:srgbClr val="8C6838"/>
        </a:accent1>
        <a:accent2>
          <a:srgbClr val="007A7A"/>
        </a:accent2>
        <a:accent3>
          <a:srgbClr val="CAFFFF"/>
        </a:accent3>
        <a:accent4>
          <a:srgbClr val="000000"/>
        </a:accent4>
        <a:accent5>
          <a:srgbClr val="C5B9AE"/>
        </a:accent5>
        <a:accent6>
          <a:srgbClr val="006E6E"/>
        </a:accent6>
        <a:hlink>
          <a:srgbClr val="8C3F43"/>
        </a:hlink>
        <a:folHlink>
          <a:srgbClr val="803969"/>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99FFFF"/>
        </a:lt1>
        <a:dk2>
          <a:srgbClr val="000000"/>
        </a:dk2>
        <a:lt2>
          <a:srgbClr val="B2B2B2"/>
        </a:lt2>
        <a:accent1>
          <a:srgbClr val="807D39"/>
        </a:accent1>
        <a:accent2>
          <a:srgbClr val="8C5438"/>
        </a:accent2>
        <a:accent3>
          <a:srgbClr val="CAFFFF"/>
        </a:accent3>
        <a:accent4>
          <a:srgbClr val="000000"/>
        </a:accent4>
        <a:accent5>
          <a:srgbClr val="C0BFAE"/>
        </a:accent5>
        <a:accent6>
          <a:srgbClr val="7E4B32"/>
        </a:accent6>
        <a:hlink>
          <a:srgbClr val="006E6E"/>
        </a:hlink>
        <a:folHlink>
          <a:srgbClr val="674B7D"/>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B2B2B2"/>
        </a:lt2>
        <a:accent1>
          <a:srgbClr val="008C8C"/>
        </a:accent1>
        <a:accent2>
          <a:srgbClr val="007A8C"/>
        </a:accent2>
        <a:accent3>
          <a:srgbClr val="FFFFFF"/>
        </a:accent3>
        <a:accent4>
          <a:srgbClr val="000000"/>
        </a:accent4>
        <a:accent5>
          <a:srgbClr val="AAC5C5"/>
        </a:accent5>
        <a:accent6>
          <a:srgbClr val="006E7E"/>
        </a:accent6>
        <a:hlink>
          <a:srgbClr val="007373"/>
        </a:hlink>
        <a:folHlink>
          <a:srgbClr val="006C7D"/>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B2B2B2"/>
        </a:lt2>
        <a:accent1>
          <a:srgbClr val="3A6EA6"/>
        </a:accent1>
        <a:accent2>
          <a:srgbClr val="47873D"/>
        </a:accent2>
        <a:accent3>
          <a:srgbClr val="FFFFFF"/>
        </a:accent3>
        <a:accent4>
          <a:srgbClr val="000000"/>
        </a:accent4>
        <a:accent5>
          <a:srgbClr val="AEBAD0"/>
        </a:accent5>
        <a:accent6>
          <a:srgbClr val="3F7A36"/>
        </a:accent6>
        <a:hlink>
          <a:srgbClr val="535087"/>
        </a:hlink>
        <a:folHlink>
          <a:srgbClr val="006B6B"/>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B2B2B2"/>
        </a:lt2>
        <a:accent1>
          <a:srgbClr val="8C6838"/>
        </a:accent1>
        <a:accent2>
          <a:srgbClr val="007A7A"/>
        </a:accent2>
        <a:accent3>
          <a:srgbClr val="FFFFFF"/>
        </a:accent3>
        <a:accent4>
          <a:srgbClr val="000000"/>
        </a:accent4>
        <a:accent5>
          <a:srgbClr val="C5B9AE"/>
        </a:accent5>
        <a:accent6>
          <a:srgbClr val="006E6E"/>
        </a:accent6>
        <a:hlink>
          <a:srgbClr val="8C3F43"/>
        </a:hlink>
        <a:folHlink>
          <a:srgbClr val="803969"/>
        </a:folHlink>
      </a:clrScheme>
      <a:clrMap bg1="lt1" tx1="dk1" bg2="lt2" tx2="dk2" accent1="accent1" accent2="accent2" accent3="accent3" accent4="accent4" accent5="accent5" accent6="accent6" hlink="hlink" folHlink="folHlink"/>
    </a:extraClrScheme>
    <a:extraClrScheme>
      <a:clrScheme name="1_Default Design 8">
        <a:dk1>
          <a:srgbClr val="000000"/>
        </a:dk1>
        <a:lt1>
          <a:srgbClr val="FFFFFF"/>
        </a:lt1>
        <a:dk2>
          <a:srgbClr val="000000"/>
        </a:dk2>
        <a:lt2>
          <a:srgbClr val="B2B2B2"/>
        </a:lt2>
        <a:accent1>
          <a:srgbClr val="807D39"/>
        </a:accent1>
        <a:accent2>
          <a:srgbClr val="8C5438"/>
        </a:accent2>
        <a:accent3>
          <a:srgbClr val="FFFFFF"/>
        </a:accent3>
        <a:accent4>
          <a:srgbClr val="000000"/>
        </a:accent4>
        <a:accent5>
          <a:srgbClr val="C0BFAE"/>
        </a:accent5>
        <a:accent6>
          <a:srgbClr val="7E4B32"/>
        </a:accent6>
        <a:hlink>
          <a:srgbClr val="006E6E"/>
        </a:hlink>
        <a:folHlink>
          <a:srgbClr val="674B7D"/>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1313</TotalTime>
  <Words>1916</Words>
  <Application>Microsoft Office PowerPoint</Application>
  <PresentationFormat>On-screen Show (4:3)</PresentationFormat>
  <Paragraphs>243</Paragraphs>
  <Slides>49</Slides>
  <Notes>0</Notes>
  <HiddenSlides>0</HiddenSlides>
  <MMClips>0</MMClips>
  <ScaleCrop>false</ScaleCrop>
  <HeadingPairs>
    <vt:vector size="4" baseType="variant">
      <vt:variant>
        <vt:lpstr>Theme</vt:lpstr>
      </vt:variant>
      <vt:variant>
        <vt:i4>29</vt:i4>
      </vt:variant>
      <vt:variant>
        <vt:lpstr>Slide Titles</vt:lpstr>
      </vt:variant>
      <vt:variant>
        <vt:i4>49</vt:i4>
      </vt:variant>
    </vt:vector>
  </HeadingPairs>
  <TitlesOfParts>
    <vt:vector size="78" baseType="lpstr">
      <vt:lpstr>Office Theme</vt:lpstr>
      <vt:lpstr>1_Default Design</vt:lpstr>
      <vt:lpstr>1_Office Theme</vt:lpstr>
      <vt:lpstr>ind_1998_slide</vt:lpstr>
      <vt:lpstr>2_Default Design</vt:lpstr>
      <vt:lpstr>Custom Design</vt:lpstr>
      <vt:lpstr>3_Default Design</vt:lpstr>
      <vt:lpstr>ind_0288_slide</vt:lpstr>
      <vt:lpstr>4_Default Design</vt:lpstr>
      <vt:lpstr>ind_2037_slide</vt:lpstr>
      <vt:lpstr>5_Default Design</vt:lpstr>
      <vt:lpstr>1_Custom Design</vt:lpstr>
      <vt:lpstr>6_Default Design</vt:lpstr>
      <vt:lpstr>7_Default Design</vt:lpstr>
      <vt:lpstr>2_Custom Design</vt:lpstr>
      <vt:lpstr>8_Default Design</vt:lpstr>
      <vt:lpstr>9_Default Design</vt:lpstr>
      <vt:lpstr>3_Custom Design</vt:lpstr>
      <vt:lpstr>10_Default Design</vt:lpstr>
      <vt:lpstr>Verve</vt:lpstr>
      <vt:lpstr>1_Technic</vt:lpstr>
      <vt:lpstr>Oriel</vt:lpstr>
      <vt:lpstr>Metro</vt:lpstr>
      <vt:lpstr>Trek</vt:lpstr>
      <vt:lpstr>Concourse</vt:lpstr>
      <vt:lpstr>Civic</vt:lpstr>
      <vt:lpstr>Flow</vt:lpstr>
      <vt:lpstr>1_Foundry</vt:lpstr>
      <vt:lpstr>Apex</vt:lpstr>
      <vt:lpstr>KODE ETIK dan DEWAN KEHORMATAN GURU INDONESIA</vt:lpstr>
      <vt:lpstr>Slide 2</vt:lpstr>
      <vt:lpstr>Slide 3</vt:lpstr>
      <vt:lpstr>Slide 4</vt:lpstr>
      <vt:lpstr>Slide 5</vt:lpstr>
      <vt:lpstr>Slide 6</vt:lpstr>
      <vt:lpstr>DEWAN KEHORMATAN  DAN PROSEDUR OPERASIONAL KODE ETIK GURU INDONESIA </vt:lpstr>
      <vt:lpstr>Persatuan Guru Republik Indonesia (PGRI) telah membentuk 497 Dewan Kehormatan Guru (DKG) di seluruh Indonesia. Tujuannya untuk melakukan pengawasan dan pelaksanaan kode etik guru yang mulai berlaku pada tahun 2013.</vt:lpstr>
      <vt:lpstr>Pengertian</vt:lpstr>
      <vt:lpstr>Keorganisasian DKGI</vt:lpstr>
      <vt:lpstr>Keorganisasian DKGI Hasil Kongres XXI PGRI Tahun 2013 </vt:lpstr>
      <vt:lpstr>Slide 12</vt:lpstr>
      <vt:lpstr>Slide 13</vt:lpstr>
      <vt:lpstr>Status</vt:lpstr>
      <vt:lpstr>Kedudukan</vt:lpstr>
      <vt:lpstr>Susunan Pengurus</vt:lpstr>
      <vt:lpstr>Slide 17</vt:lpstr>
      <vt:lpstr>Slide 18</vt:lpstr>
      <vt:lpstr>(1) Beriman dan taqwa terhadap Tuhan Yang Maha Esa. (2) Berjiwa nasionalisme yang berlandaskan Pancasila dan UUD 1945. (3) Memiliki kepribadian yang dapat diterima dan disegani serta memiliki kredibilitas profesi kependidikan yang cukup tinggi. (4) Loyalitas yang tinggi terhadap organisasi PGRI, peka terhadap perkembangan permasalahan yang muncul di lingkungan kependidikan dan maupun kemasyarakatan. (5) Menguasai masalah Kependidikan, guru dan tenaga kependidikan. (6) Bersih, jujur, adil, sabar, terbuka dan berwibawa.</vt:lpstr>
      <vt:lpstr>Slide 20</vt:lpstr>
      <vt:lpstr>Slide 21</vt:lpstr>
      <vt:lpstr>Slide 22</vt:lpstr>
      <vt:lpstr>Slide 23</vt:lpstr>
      <vt:lpstr>Slide 24</vt:lpstr>
      <vt:lpstr>Slide 25</vt:lpstr>
      <vt:lpstr>T u j u a n   (1) meningkatkan pemasyarakatan Kode Etik Guru Indonesia terhadap seluruh guru dan tenaga kependidikan lainnya serta masyarakat secara umum;  (2) meningkatkan perilaku guru dan tenaga kependidikan lainnya dalam pemahaman, penghayatan, dan pengamalan etika guru demi terciptanya proses pengabdian profesi kependidikan yang lebih baik;  (3) menciptakan suasana masyarakat yang lebih kondusif, sehingga akan lebih menguntungkan dalam proses pengabdian dan penerapan etika guru.</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ANGGARAN DASAR PGRI</vt:lpstr>
      <vt:lpstr>Dewan Kehormatan Guru Indonesia Terdiri dari </vt:lpstr>
      <vt:lpstr>2.Dewan kehormatan guru indonesia bertugas menegakan kode etik guru indonesia, memberikan pendapatan, pertimbangan, dan saran atas pelanggaran kode etik  guru kepada badan pimpinan organisasi  3. Ketentuan lebih lanjut mengenai  susunan, uraian tugas, fungsi, dan cara kerja dewan kehormatan guru indonesia diatur dalam anggaran rumah tangga.</vt:lpstr>
      <vt:lpstr>  Anggaran Rumah Tangga   DEWAN KEHORMATAN GURU BAB XXVIII Pasal 97 Status, Kedudukan, Tugas dan Wewenang  1. Dewan Kehormatan Guru Indonesia adalah kelengkapan organisasi yang bertugas menegakan Kode Etik Guru Indonesia 2. Dewan Kehormatan Guru Indonesia di bentuk di tingkat nasional, tingkat provinsi/daerah istimewa dan tingkat kabupaten/ kabupaten administrasi/kota/kota administrasi </vt:lpstr>
      <vt:lpstr>Lanjutan</vt:lpstr>
      <vt:lpstr>Lanjutan</vt:lpstr>
      <vt:lpstr>Anggaran rumah tangga PGRI BAB I  Pasal 1</vt:lpstr>
      <vt:lpstr>Lanjutan</vt:lpstr>
    </vt:vector>
  </TitlesOfParts>
  <Company>Indezine.com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Indezine Template</dc:title>
  <dc:creator>Geetesh Bajaj</dc:creator>
  <cp:lastModifiedBy>Rahmatullah M Si</cp:lastModifiedBy>
  <cp:revision>181</cp:revision>
  <dcterms:created xsi:type="dcterms:W3CDTF">2007-01-11T04:55:26Z</dcterms:created>
  <dcterms:modified xsi:type="dcterms:W3CDTF">2018-02-06T06:14:59Z</dcterms:modified>
</cp:coreProperties>
</file>