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69FBA-CED4-4F0E-8F6F-5C18A3EA9C34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DC6EF-6D1C-475C-9868-3C877D482D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725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753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214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34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644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481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990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57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38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989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151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07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681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192" y="1859912"/>
            <a:ext cx="12063623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Tugas Presentasi Studi kasus Dengan Tema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4798" y="3957851"/>
            <a:ext cx="7424382" cy="23083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id-ID" sz="3600" dirty="0"/>
              <a:t>Perlindungan Profesi </a:t>
            </a:r>
            <a:r>
              <a:rPr lang="id-ID" sz="3600" dirty="0" smtClean="0"/>
              <a:t>Guru</a:t>
            </a:r>
          </a:p>
          <a:p>
            <a:endParaRPr lang="id-ID" sz="3600" dirty="0"/>
          </a:p>
          <a:p>
            <a:pPr marL="457200" indent="-457200">
              <a:buFont typeface="Wingdings" pitchFamily="2" charset="2"/>
              <a:buChar char="v"/>
            </a:pPr>
            <a:r>
              <a:rPr lang="id-ID" sz="3600" dirty="0" smtClean="0"/>
              <a:t>Partisipasi </a:t>
            </a:r>
            <a:r>
              <a:rPr lang="id-ID" sz="3600" dirty="0"/>
              <a:t>Guru Dalam Organisasi Profesi</a:t>
            </a:r>
            <a:endParaRPr lang="id-ID" sz="3600" dirty="0" smtClean="0"/>
          </a:p>
        </p:txBody>
      </p:sp>
    </p:spTree>
    <p:extLst>
      <p:ext uri="{BB962C8B-B14F-4D97-AF65-F5344CB8AC3E}">
        <p14:creationId xmlns:p14="http://schemas.microsoft.com/office/powerpoint/2010/main" val="3009923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Usman MacBook</dc:creator>
  <cp:lastModifiedBy>user</cp:lastModifiedBy>
  <cp:revision>67</cp:revision>
  <dcterms:created xsi:type="dcterms:W3CDTF">2017-12-17T20:25:05Z</dcterms:created>
  <dcterms:modified xsi:type="dcterms:W3CDTF">2021-03-01T13:31:07Z</dcterms:modified>
</cp:coreProperties>
</file>