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76" r:id="rId6"/>
    <p:sldId id="278" r:id="rId7"/>
    <p:sldId id="279" r:id="rId8"/>
    <p:sldId id="280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92" d="100"/>
          <a:sy n="92" d="100"/>
        </p:scale>
        <p:origin x="-756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A0051-865B-42BD-8B4F-D1F211B66DAD}" type="datetimeFigureOut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9D13A-A83F-4D12-AD57-0F97721775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322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9D13A-A83F-4D12-AD57-0F97721775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33660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" name="Google Shape;771;g4c68a97855_1_1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422900" y="731838"/>
            <a:ext cx="6503988" cy="3657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2" name="Google Shape;772;g4c68a97855_1_161:notes"/>
          <p:cNvSpPr txBox="1">
            <a:spLocks noGrp="1"/>
          </p:cNvSpPr>
          <p:nvPr>
            <p:ph type="body" idx="1"/>
          </p:nvPr>
        </p:nvSpPr>
        <p:spPr>
          <a:xfrm>
            <a:off x="1734800" y="4632950"/>
            <a:ext cx="13878600" cy="43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280166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BD9E5-3233-4B20-AB86-62969E440F03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0741C-2DCE-41F4-A2C8-93D86C77E4AE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9696-EDD3-4F9C-9DC5-7A2781772F98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3999" cy="797817"/>
          </a:xfrm>
          <a:prstGeom prst="rect">
            <a:avLst/>
          </a:prstGeom>
          <a:gradFill flip="none" rotWithShape="1">
            <a:gsLst>
              <a:gs pos="0">
                <a:schemeClr val="accent1">
                  <a:alpha val="70000"/>
                </a:schemeClr>
              </a:gs>
              <a:gs pos="100000">
                <a:schemeClr val="accent2">
                  <a:alpha val="7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143596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bg1"/>
                </a:solidFill>
                <a:latin typeface="+mj-lt"/>
                <a:cs typeface="Arial" panose="020B0604020202090204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">
  <p:cSld name="CUSTOM_8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1739850" y="809925"/>
            <a:ext cx="56643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 i="0">
                <a:solidFill>
                  <a:srgbClr val="FFFFF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C39F"/>
              </a:buClr>
              <a:buSzPts val="1800"/>
              <a:buNone/>
              <a:defRPr sz="1800">
                <a:solidFill>
                  <a:srgbClr val="FFC39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74C5-C174-4341-B7ED-B62CBDF242B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C390-8238-4D37-A08F-86BEA9FF868B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6343B-EA17-4E01-95B0-0A9A3AE8579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1ECE6-E0A8-4DCC-BDEF-D713DD097C70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A3FDA-20F0-4E7B-A945-44BAA5A14804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A569-A79C-4D47-842D-DE7B852F6ACF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35C45-B22C-468F-999A-06D058AA4039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14A3-2388-442A-BF7A-FBEA6634A976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461D7-97F3-4F78-8566-8FD60B5EC7CA}" type="datetime1">
              <a:rPr lang="en-US" smtClean="0"/>
              <a:pPr/>
              <a:t>3/3/2021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Tim Dosen Penulisan Ilmiah Teknik Informatika Unindra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4C71C-FEE7-4158-A577-897D13AF7A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 amt="1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b="1" spc="300" dirty="0" smtClean="0">
                <a:latin typeface="+mn-lt"/>
              </a:rPr>
              <a:t>MK:PK43F614</a:t>
            </a:r>
            <a:r>
              <a:rPr lang="en-ID" altLang="en-US" sz="3200" b="1" spc="300" dirty="0">
                <a:solidFill>
                  <a:srgbClr val="000000"/>
                </a:solidFill>
                <a:latin typeface="+mn-lt"/>
              </a:rPr>
              <a:t> – </a:t>
            </a:r>
            <a:r>
              <a:rPr lang="en-US" sz="3200" b="1" spc="300" dirty="0" err="1" smtClean="0">
                <a:latin typeface="+mn-lt"/>
              </a:rPr>
              <a:t>Penulisan</a:t>
            </a:r>
            <a:r>
              <a:rPr lang="en-US" sz="3200" b="1" spc="300" dirty="0" smtClean="0">
                <a:latin typeface="+mn-lt"/>
              </a:rPr>
              <a:t> </a:t>
            </a:r>
            <a:r>
              <a:rPr lang="en-US" sz="3200" b="1" spc="300" dirty="0" err="1" smtClean="0">
                <a:latin typeface="+mn-lt"/>
              </a:rPr>
              <a:t>Ilmiah</a:t>
            </a:r>
            <a:endParaRPr lang="en-US" sz="3200" b="1" spc="3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2085992"/>
          </a:xfrm>
        </p:spPr>
        <p:txBody>
          <a:bodyPr>
            <a:normAutofit fontScale="40000" lnSpcReduction="20000"/>
          </a:bodyPr>
          <a:lstStyle/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Dosen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Koordinator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Zetty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Karyati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S.S.,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Tim </a:t>
            </a:r>
            <a:r>
              <a:rPr lang="en-ID" alt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Penyusun</a:t>
            </a: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: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Endang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Sulistyaniningsih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Noor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Komari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Pratiwi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Rahmawati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S.Pd.I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Sriyanti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Retna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Ningsih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Ayu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Megawati,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</a:rPr>
              <a:t>	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Nia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Damayanti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Rina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Marlia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		  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Anggun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Citra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Dini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Dwi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Puspitasari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l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			   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Randi Ramliyana, </a:t>
            </a:r>
            <a:r>
              <a:rPr lang="en-ID" altLang="en-US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M.Pd</a:t>
            </a:r>
            <a:r>
              <a:rPr lang="en-ID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 </a:t>
            </a:r>
            <a:endParaRPr lang="en-ID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14546" y="142858"/>
            <a:ext cx="4572000" cy="132207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PROGRAM STUDI TEKNIK INFORMATIKA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FAKULTAS TEKNIK DAN ILMU KOMPUTER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UNIVERSITAS </a:t>
            </a:r>
            <a:r>
              <a:rPr lang="en-ID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INDRAPRASTA PGRI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SEMESTER GENAP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TAHUN AJARAN 2020/ 2021</a:t>
            </a:r>
            <a:r>
              <a:rPr lang="id-ID" altLang="en-US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endParaRPr lang="en-ID" altLang="en-US" sz="1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500298" y="2428874"/>
            <a:ext cx="336425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Tatap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Muka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ke</a:t>
            </a:r>
            <a:r>
              <a:rPr kumimoji="0" lang="en-ID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-</a:t>
            </a:r>
            <a:r>
              <a:rPr lang="en-US" altLang="en-US" sz="2000" b="1" smtClean="0">
                <a:solidFill>
                  <a:srgbClr val="000000"/>
                </a:solidFill>
              </a:rPr>
              <a:t>12</a:t>
            </a:r>
            <a:r>
              <a:rPr kumimoji="0" lang="en-ID" altLang="en-US" sz="2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altLang="en-ID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Plagiarisme</a:t>
            </a:r>
          </a:p>
        </p:txBody>
      </p:sp>
      <p:pic>
        <p:nvPicPr>
          <p:cNvPr id="7" name="Picture 6" descr="3cc3b5ce652a8cbbb09c13abef278524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479" y="2020884"/>
            <a:ext cx="5929354" cy="1102519"/>
          </a:xfrm>
        </p:spPr>
        <p:txBody>
          <a:bodyPr>
            <a:noAutofit/>
          </a:bodyPr>
          <a:lstStyle/>
          <a:p>
            <a:pPr lvl="0" algn="just"/>
            <a:r>
              <a:rPr lang="en-US" sz="2000" dirty="0" smtClean="0">
                <a:latin typeface="+mn-lt"/>
              </a:rPr>
              <a:t/>
            </a:r>
            <a:br>
              <a:rPr lang="en-US" sz="2000" dirty="0" smtClean="0">
                <a:latin typeface="+mn-lt"/>
              </a:rPr>
            </a:br>
            <a:r>
              <a:rPr lang="en-US" sz="3600" b="1" dirty="0" err="1" smtClean="0">
                <a:latin typeface="+mn-lt"/>
              </a:rPr>
              <a:t>M</a:t>
            </a:r>
            <a:r>
              <a:rPr lang="en-US" sz="2000">
                <a:latin typeface="+mn-lt"/>
              </a:rPr>
              <a:t>ahasiswa dapat membuat proposal penelitian yang berkaitan dengan bidang keilmuannya </a:t>
            </a:r>
            <a:br>
              <a:rPr lang="en-US" sz="2000">
                <a:latin typeface="+mn-lt"/>
              </a:rPr>
            </a:br>
            <a:r>
              <a:rPr lang="en-US" sz="2000">
                <a:latin typeface="+mn-lt"/>
              </a:rPr>
              <a:t>CP-KK12)</a:t>
            </a:r>
            <a:r>
              <a:rPr lang="en-US" sz="2000" dirty="0" smtClean="0">
                <a:latin typeface="+mn-lt"/>
              </a:rPr>
              <a:t> </a:t>
            </a:r>
            <a:endParaRPr lang="en-US" sz="2000" b="1" spc="300" dirty="0">
              <a:latin typeface="+mn-lt"/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142844" y="214296"/>
            <a:ext cx="64419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Capaian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Pembelajaran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Mingguan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Mata </a:t>
            </a:r>
            <a:r>
              <a:rPr kumimoji="0" lang="en-ID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Kuliah</a:t>
            </a:r>
            <a:r>
              <a:rPr kumimoji="0" lang="en-ID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(Sub-CPMK):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2910" y="1785932"/>
            <a:ext cx="3150870" cy="39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Sub-CPMK ke-11 dan 12</a:t>
            </a:r>
            <a:endParaRPr lang="en-US" sz="2000" b="1" dirty="0"/>
          </a:p>
        </p:txBody>
      </p:sp>
      <p:pic>
        <p:nvPicPr>
          <p:cNvPr id="5" name="Picture 4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alphaModFix amt="1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2942" y="1748149"/>
            <a:ext cx="5718489" cy="187743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-150" normalizeH="0" baseline="0" noProof="0" dirty="0" err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Materi</a:t>
            </a:r>
            <a:r>
              <a:rPr kumimoji="0" lang="en-US" sz="4400" b="1" i="0" u="none" strike="noStrike" kern="1200" cap="none" spc="-150" normalizeH="0" baseline="0" noProof="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dirty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Tatap</a:t>
            </a:r>
            <a:r>
              <a:rPr kumimoji="0" lang="en-US" sz="4400" b="1" i="0" u="none" strike="noStrike" kern="1200" cap="none" spc="-150" normalizeH="0" baseline="0" noProof="0" dirty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4400" b="1" i="0" u="none" strike="noStrike" kern="1200" cap="none" spc="-150" normalizeH="0" baseline="0" noProof="0" err="1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Muka</a:t>
            </a:r>
            <a:r>
              <a:rPr kumimoji="0" lang="en-US" sz="4400" b="1" i="0" u="none" strike="noStrike" kern="1200" cap="none" spc="-150" normalizeH="0" baseline="0" noProof="0" smtClean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ke-12 </a:t>
            </a:r>
            <a:endParaRPr kumimoji="0" lang="en-US" sz="4400" b="1" i="0" u="none" strike="noStrike" kern="1200" cap="none" spc="-150" normalizeH="0" baseline="0" noProof="0" dirty="0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7200" b="1" i="0" u="none" strike="noStrike" kern="1200" cap="none" spc="0" normalizeH="0" baseline="0" noProof="0" dirty="0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PLAGIARISME</a:t>
            </a:r>
          </a:p>
        </p:txBody>
      </p:sp>
      <p:pic>
        <p:nvPicPr>
          <p:cNvPr id="3" name="Picture 2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/>
          <p:nvPr/>
        </p:nvSpPr>
        <p:spPr>
          <a:xfrm>
            <a:off x="128270" y="213995"/>
            <a:ext cx="901065" cy="8832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62654" y="333676"/>
            <a:ext cx="4408170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9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9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Apa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ID" alt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itu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US" altLang="en-ID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PLAGIARISME</a:t>
            </a:r>
            <a:r>
              <a:rPr kumimoji="0" lang="en-ID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?</a:t>
            </a:r>
          </a:p>
        </p:txBody>
      </p:sp>
      <p:sp>
        <p:nvSpPr>
          <p:cNvPr id="7" name="Title 1"/>
          <p:cNvSpPr txBox="1"/>
          <p:nvPr/>
        </p:nvSpPr>
        <p:spPr>
          <a:xfrm>
            <a:off x="1607479" y="2588886"/>
            <a:ext cx="5929354" cy="1102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sv-SE" sz="2000" b="1" dirty="0" smtClean="0"/>
              <a:t>Menurut KBBI</a:t>
            </a:r>
          </a:p>
          <a:p>
            <a:pPr lvl="0" algn="just">
              <a:spcBef>
                <a:spcPct val="0"/>
              </a:spcBef>
            </a:pPr>
            <a:r>
              <a:rPr lang="en-US" altLang="sv-SE" sz="3000" b="1" dirty="0" smtClean="0"/>
              <a:t>P</a:t>
            </a:r>
            <a:r>
              <a:rPr lang="en-US" altLang="sv-SE" sz="2000" dirty="0"/>
              <a:t>lagiarisme a</a:t>
            </a:r>
            <a:r>
              <a:rPr lang="sv-SE" sz="2000" dirty="0"/>
              <a:t>dalah penjiplakan yang melanggar hak cipta</a:t>
            </a:r>
            <a:r>
              <a:rPr lang="en-US" altLang="sv-SE" sz="2000" dirty="0"/>
              <a:t>.</a:t>
            </a:r>
          </a:p>
          <a:p>
            <a:pPr lvl="0" algn="just">
              <a:spcBef>
                <a:spcPct val="0"/>
              </a:spcBef>
            </a:pPr>
            <a:endParaRPr lang="en-US" altLang="sv-SE" sz="2000" dirty="0"/>
          </a:p>
          <a:p>
            <a:pPr lvl="0" algn="just">
              <a:spcBef>
                <a:spcPct val="0"/>
              </a:spcBef>
            </a:pPr>
            <a:r>
              <a:rPr lang="en-US" altLang="sv-SE" sz="3000" b="1" dirty="0" smtClean="0">
                <a:sym typeface="+mn-ea"/>
              </a:rPr>
              <a:t>P</a:t>
            </a:r>
            <a:r>
              <a:rPr sz="2000" dirty="0">
                <a:sym typeface="+mn-ea"/>
              </a:rPr>
              <a:t>lagiat adalah pengambilan karangan (pendapat dan sebagainya) orang lain dan menjadikannya seolah-olah karangan (pendapat dan sebagainya) sendiri, misalnya menerbitkan karya tulis orang lain atas nama sendiri; jiplakan</a:t>
            </a:r>
            <a:r>
              <a:rPr lang="en-US" altLang="sv-SE" sz="2000" dirty="0">
                <a:sym typeface="+mn-ea"/>
              </a:rPr>
              <a:t>.</a:t>
            </a:r>
            <a:endParaRPr lang="en-US" altLang="sv-SE" sz="2000" dirty="0"/>
          </a:p>
          <a:p>
            <a:pPr lvl="0" algn="just">
              <a:spcBef>
                <a:spcPct val="0"/>
              </a:spcBef>
            </a:pPr>
            <a:endParaRPr lang="en-US" altLang="sv-SE" sz="2000" dirty="0"/>
          </a:p>
        </p:txBody>
      </p:sp>
      <p:grpSp>
        <p:nvGrpSpPr>
          <p:cNvPr id="15812" name="Google Shape;15812;p91"/>
          <p:cNvGrpSpPr/>
          <p:nvPr/>
        </p:nvGrpSpPr>
        <p:grpSpPr>
          <a:xfrm>
            <a:off x="182245" y="255905"/>
            <a:ext cx="824230" cy="708025"/>
            <a:chOff x="4195399" y="1970604"/>
            <a:chExt cx="344878" cy="343573"/>
          </a:xfrm>
        </p:grpSpPr>
        <p:sp>
          <p:nvSpPr>
            <p:cNvPr id="15813" name="Google Shape;15813;p91"/>
            <p:cNvSpPr/>
            <p:nvPr/>
          </p:nvSpPr>
          <p:spPr>
            <a:xfrm>
              <a:off x="4195399" y="1970604"/>
              <a:ext cx="344878" cy="343573"/>
            </a:xfrm>
            <a:custGeom>
              <a:avLst/>
              <a:gdLst/>
              <a:ahLst/>
              <a:cxnLst/>
              <a:rect l="l" t="t" r="r" b="b"/>
              <a:pathLst>
                <a:path w="10835" h="10794" extrusionOk="0">
                  <a:moveTo>
                    <a:pt x="4155" y="6287"/>
                  </a:moveTo>
                  <a:cubicBezTo>
                    <a:pt x="4274" y="6418"/>
                    <a:pt x="4417" y="6561"/>
                    <a:pt x="4572" y="6704"/>
                  </a:cubicBezTo>
                  <a:lnTo>
                    <a:pt x="3977" y="7299"/>
                  </a:lnTo>
                  <a:lnTo>
                    <a:pt x="3929" y="7252"/>
                  </a:lnTo>
                  <a:lnTo>
                    <a:pt x="3596" y="6918"/>
                  </a:lnTo>
                  <a:lnTo>
                    <a:pt x="3560" y="6883"/>
                  </a:lnTo>
                  <a:lnTo>
                    <a:pt x="4155" y="6287"/>
                  </a:lnTo>
                  <a:close/>
                  <a:moveTo>
                    <a:pt x="3203" y="7064"/>
                  </a:moveTo>
                  <a:cubicBezTo>
                    <a:pt x="3271" y="7064"/>
                    <a:pt x="3340" y="7091"/>
                    <a:pt x="3393" y="7144"/>
                  </a:cubicBezTo>
                  <a:lnTo>
                    <a:pt x="3715" y="7478"/>
                  </a:lnTo>
                  <a:cubicBezTo>
                    <a:pt x="3810" y="7573"/>
                    <a:pt x="3822" y="7740"/>
                    <a:pt x="3715" y="7847"/>
                  </a:cubicBezTo>
                  <a:lnTo>
                    <a:pt x="3524" y="8037"/>
                  </a:lnTo>
                  <a:lnTo>
                    <a:pt x="2822" y="7335"/>
                  </a:lnTo>
                  <a:lnTo>
                    <a:pt x="3012" y="7144"/>
                  </a:lnTo>
                  <a:cubicBezTo>
                    <a:pt x="3066" y="7091"/>
                    <a:pt x="3134" y="7064"/>
                    <a:pt x="3203" y="7064"/>
                  </a:cubicBezTo>
                  <a:close/>
                  <a:moveTo>
                    <a:pt x="2608" y="7549"/>
                  </a:moveTo>
                  <a:lnTo>
                    <a:pt x="3298" y="8252"/>
                  </a:lnTo>
                  <a:lnTo>
                    <a:pt x="1143" y="10407"/>
                  </a:lnTo>
                  <a:cubicBezTo>
                    <a:pt x="1089" y="10460"/>
                    <a:pt x="1024" y="10487"/>
                    <a:pt x="959" y="10487"/>
                  </a:cubicBezTo>
                  <a:cubicBezTo>
                    <a:pt x="893" y="10487"/>
                    <a:pt x="828" y="10460"/>
                    <a:pt x="774" y="10407"/>
                  </a:cubicBezTo>
                  <a:lnTo>
                    <a:pt x="441" y="10073"/>
                  </a:lnTo>
                  <a:cubicBezTo>
                    <a:pt x="345" y="9978"/>
                    <a:pt x="345" y="9811"/>
                    <a:pt x="441" y="9704"/>
                  </a:cubicBezTo>
                  <a:lnTo>
                    <a:pt x="2608" y="7549"/>
                  </a:lnTo>
                  <a:close/>
                  <a:moveTo>
                    <a:pt x="7037" y="1"/>
                  </a:moveTo>
                  <a:cubicBezTo>
                    <a:pt x="3941" y="1"/>
                    <a:pt x="2155" y="3513"/>
                    <a:pt x="3953" y="6013"/>
                  </a:cubicBezTo>
                  <a:lnTo>
                    <a:pt x="3239" y="6728"/>
                  </a:lnTo>
                  <a:cubicBezTo>
                    <a:pt x="3224" y="6727"/>
                    <a:pt x="3209" y="6726"/>
                    <a:pt x="3194" y="6726"/>
                  </a:cubicBezTo>
                  <a:cubicBezTo>
                    <a:pt x="3036" y="6726"/>
                    <a:pt x="2907" y="6785"/>
                    <a:pt x="2798" y="6894"/>
                  </a:cubicBezTo>
                  <a:lnTo>
                    <a:pt x="226" y="9466"/>
                  </a:lnTo>
                  <a:cubicBezTo>
                    <a:pt x="0" y="9692"/>
                    <a:pt x="0" y="10061"/>
                    <a:pt x="226" y="10288"/>
                  </a:cubicBezTo>
                  <a:lnTo>
                    <a:pt x="548" y="10633"/>
                  </a:lnTo>
                  <a:cubicBezTo>
                    <a:pt x="661" y="10740"/>
                    <a:pt x="810" y="10794"/>
                    <a:pt x="959" y="10794"/>
                  </a:cubicBezTo>
                  <a:cubicBezTo>
                    <a:pt x="1107" y="10794"/>
                    <a:pt x="1256" y="10740"/>
                    <a:pt x="1369" y="10633"/>
                  </a:cubicBezTo>
                  <a:lnTo>
                    <a:pt x="3631" y="8371"/>
                  </a:lnTo>
                  <a:lnTo>
                    <a:pt x="3941" y="8049"/>
                  </a:lnTo>
                  <a:cubicBezTo>
                    <a:pt x="4060" y="7930"/>
                    <a:pt x="4120" y="7775"/>
                    <a:pt x="4108" y="7609"/>
                  </a:cubicBezTo>
                  <a:lnTo>
                    <a:pt x="4822" y="6894"/>
                  </a:lnTo>
                  <a:cubicBezTo>
                    <a:pt x="5358" y="7275"/>
                    <a:pt x="6001" y="7514"/>
                    <a:pt x="6656" y="7597"/>
                  </a:cubicBezTo>
                  <a:lnTo>
                    <a:pt x="6668" y="7597"/>
                  </a:lnTo>
                  <a:cubicBezTo>
                    <a:pt x="6739" y="7597"/>
                    <a:pt x="6810" y="7537"/>
                    <a:pt x="6834" y="7442"/>
                  </a:cubicBezTo>
                  <a:cubicBezTo>
                    <a:pt x="6846" y="7359"/>
                    <a:pt x="6775" y="7275"/>
                    <a:pt x="6691" y="7264"/>
                  </a:cubicBezTo>
                  <a:cubicBezTo>
                    <a:pt x="6013" y="7192"/>
                    <a:pt x="5370" y="6918"/>
                    <a:pt x="4846" y="6502"/>
                  </a:cubicBezTo>
                  <a:cubicBezTo>
                    <a:pt x="2286" y="4442"/>
                    <a:pt x="3798" y="334"/>
                    <a:pt x="7037" y="334"/>
                  </a:cubicBezTo>
                  <a:cubicBezTo>
                    <a:pt x="8870" y="334"/>
                    <a:pt x="10323" y="1715"/>
                    <a:pt x="10501" y="3454"/>
                  </a:cubicBezTo>
                  <a:cubicBezTo>
                    <a:pt x="10522" y="3535"/>
                    <a:pt x="10576" y="3590"/>
                    <a:pt x="10644" y="3590"/>
                  </a:cubicBezTo>
                  <a:cubicBezTo>
                    <a:pt x="10655" y="3590"/>
                    <a:pt x="10668" y="3588"/>
                    <a:pt x="10680" y="3584"/>
                  </a:cubicBezTo>
                  <a:cubicBezTo>
                    <a:pt x="10775" y="3573"/>
                    <a:pt x="10835" y="3501"/>
                    <a:pt x="10823" y="3406"/>
                  </a:cubicBezTo>
                  <a:cubicBezTo>
                    <a:pt x="10620" y="1525"/>
                    <a:pt x="9037" y="1"/>
                    <a:pt x="703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4" name="Google Shape;15814;p91"/>
            <p:cNvSpPr/>
            <p:nvPr/>
          </p:nvSpPr>
          <p:spPr>
            <a:xfrm>
              <a:off x="4311356" y="1993458"/>
              <a:ext cx="206959" cy="197378"/>
            </a:xfrm>
            <a:custGeom>
              <a:avLst/>
              <a:gdLst/>
              <a:ahLst/>
              <a:cxnLst/>
              <a:rect l="l" t="t" r="r" b="b"/>
              <a:pathLst>
                <a:path w="6502" h="6201" extrusionOk="0">
                  <a:moveTo>
                    <a:pt x="3394" y="295"/>
                  </a:moveTo>
                  <a:cubicBezTo>
                    <a:pt x="4930" y="295"/>
                    <a:pt x="6180" y="1533"/>
                    <a:pt x="6180" y="3081"/>
                  </a:cubicBezTo>
                  <a:cubicBezTo>
                    <a:pt x="6180" y="4641"/>
                    <a:pt x="4930" y="5879"/>
                    <a:pt x="3394" y="5879"/>
                  </a:cubicBezTo>
                  <a:cubicBezTo>
                    <a:pt x="2679" y="5879"/>
                    <a:pt x="1965" y="5605"/>
                    <a:pt x="1429" y="5057"/>
                  </a:cubicBezTo>
                  <a:cubicBezTo>
                    <a:pt x="346" y="3974"/>
                    <a:pt x="346" y="2200"/>
                    <a:pt x="1429" y="1116"/>
                  </a:cubicBezTo>
                  <a:cubicBezTo>
                    <a:pt x="1977" y="569"/>
                    <a:pt x="2679" y="295"/>
                    <a:pt x="3394" y="295"/>
                  </a:cubicBezTo>
                  <a:close/>
                  <a:moveTo>
                    <a:pt x="3404" y="0"/>
                  </a:moveTo>
                  <a:cubicBezTo>
                    <a:pt x="2608" y="0"/>
                    <a:pt x="1810" y="301"/>
                    <a:pt x="1203" y="902"/>
                  </a:cubicBezTo>
                  <a:cubicBezTo>
                    <a:pt x="0" y="2116"/>
                    <a:pt x="0" y="4093"/>
                    <a:pt x="1203" y="5295"/>
                  </a:cubicBezTo>
                  <a:cubicBezTo>
                    <a:pt x="1822" y="5903"/>
                    <a:pt x="2608" y="6200"/>
                    <a:pt x="3394" y="6200"/>
                  </a:cubicBezTo>
                  <a:cubicBezTo>
                    <a:pt x="5108" y="6188"/>
                    <a:pt x="6501" y="4819"/>
                    <a:pt x="6501" y="3093"/>
                  </a:cubicBezTo>
                  <a:cubicBezTo>
                    <a:pt x="6501" y="2259"/>
                    <a:pt x="6180" y="1485"/>
                    <a:pt x="5596" y="902"/>
                  </a:cubicBezTo>
                  <a:cubicBezTo>
                    <a:pt x="4995" y="301"/>
                    <a:pt x="4200" y="0"/>
                    <a:pt x="3404" y="0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5" name="Google Shape;15815;p91"/>
            <p:cNvSpPr/>
            <p:nvPr/>
          </p:nvSpPr>
          <p:spPr>
            <a:xfrm>
              <a:off x="4372374" y="2030476"/>
              <a:ext cx="94026" cy="114493"/>
            </a:xfrm>
            <a:custGeom>
              <a:avLst/>
              <a:gdLst/>
              <a:ahLst/>
              <a:cxnLst/>
              <a:rect l="l" t="t" r="r" b="b"/>
              <a:pathLst>
                <a:path w="2954" h="3597" extrusionOk="0">
                  <a:moveTo>
                    <a:pt x="1477" y="310"/>
                  </a:moveTo>
                  <a:cubicBezTo>
                    <a:pt x="1834" y="310"/>
                    <a:pt x="2120" y="584"/>
                    <a:pt x="2120" y="953"/>
                  </a:cubicBezTo>
                  <a:cubicBezTo>
                    <a:pt x="2120" y="1311"/>
                    <a:pt x="1834" y="1584"/>
                    <a:pt x="1477" y="1584"/>
                  </a:cubicBezTo>
                  <a:cubicBezTo>
                    <a:pt x="1119" y="1584"/>
                    <a:pt x="834" y="1311"/>
                    <a:pt x="834" y="953"/>
                  </a:cubicBezTo>
                  <a:cubicBezTo>
                    <a:pt x="834" y="596"/>
                    <a:pt x="1119" y="310"/>
                    <a:pt x="1477" y="310"/>
                  </a:cubicBezTo>
                  <a:close/>
                  <a:moveTo>
                    <a:pt x="1905" y="1918"/>
                  </a:moveTo>
                  <a:cubicBezTo>
                    <a:pt x="2298" y="1918"/>
                    <a:pt x="2608" y="2227"/>
                    <a:pt x="2608" y="2620"/>
                  </a:cubicBezTo>
                  <a:lnTo>
                    <a:pt x="2608" y="3287"/>
                  </a:lnTo>
                  <a:lnTo>
                    <a:pt x="2298" y="3287"/>
                  </a:lnTo>
                  <a:lnTo>
                    <a:pt x="2298" y="2585"/>
                  </a:lnTo>
                  <a:cubicBezTo>
                    <a:pt x="2298" y="2501"/>
                    <a:pt x="2227" y="2418"/>
                    <a:pt x="2132" y="2418"/>
                  </a:cubicBezTo>
                  <a:cubicBezTo>
                    <a:pt x="2048" y="2418"/>
                    <a:pt x="1965" y="2501"/>
                    <a:pt x="1965" y="2585"/>
                  </a:cubicBezTo>
                  <a:lnTo>
                    <a:pt x="1965" y="3287"/>
                  </a:lnTo>
                  <a:lnTo>
                    <a:pt x="977" y="3287"/>
                  </a:lnTo>
                  <a:lnTo>
                    <a:pt x="977" y="2585"/>
                  </a:lnTo>
                  <a:cubicBezTo>
                    <a:pt x="977" y="2501"/>
                    <a:pt x="893" y="2418"/>
                    <a:pt x="810" y="2418"/>
                  </a:cubicBezTo>
                  <a:cubicBezTo>
                    <a:pt x="715" y="2418"/>
                    <a:pt x="643" y="2501"/>
                    <a:pt x="643" y="2585"/>
                  </a:cubicBezTo>
                  <a:lnTo>
                    <a:pt x="643" y="3287"/>
                  </a:lnTo>
                  <a:lnTo>
                    <a:pt x="298" y="3287"/>
                  </a:lnTo>
                  <a:lnTo>
                    <a:pt x="298" y="2620"/>
                  </a:lnTo>
                  <a:cubicBezTo>
                    <a:pt x="298" y="2227"/>
                    <a:pt x="619" y="1918"/>
                    <a:pt x="1000" y="1918"/>
                  </a:cubicBezTo>
                  <a:close/>
                  <a:moveTo>
                    <a:pt x="1477" y="1"/>
                  </a:moveTo>
                  <a:cubicBezTo>
                    <a:pt x="941" y="1"/>
                    <a:pt x="512" y="430"/>
                    <a:pt x="512" y="965"/>
                  </a:cubicBezTo>
                  <a:cubicBezTo>
                    <a:pt x="512" y="1227"/>
                    <a:pt x="619" y="1465"/>
                    <a:pt x="798" y="1632"/>
                  </a:cubicBezTo>
                  <a:cubicBezTo>
                    <a:pt x="346" y="1739"/>
                    <a:pt x="0" y="2144"/>
                    <a:pt x="0" y="2632"/>
                  </a:cubicBezTo>
                  <a:lnTo>
                    <a:pt x="0" y="3299"/>
                  </a:lnTo>
                  <a:cubicBezTo>
                    <a:pt x="0" y="3466"/>
                    <a:pt x="143" y="3597"/>
                    <a:pt x="298" y="3597"/>
                  </a:cubicBezTo>
                  <a:lnTo>
                    <a:pt x="2643" y="3597"/>
                  </a:lnTo>
                  <a:cubicBezTo>
                    <a:pt x="2798" y="3597"/>
                    <a:pt x="2941" y="3466"/>
                    <a:pt x="2941" y="3299"/>
                  </a:cubicBezTo>
                  <a:lnTo>
                    <a:pt x="2941" y="2632"/>
                  </a:lnTo>
                  <a:cubicBezTo>
                    <a:pt x="2953" y="2144"/>
                    <a:pt x="2620" y="1739"/>
                    <a:pt x="2167" y="1632"/>
                  </a:cubicBezTo>
                  <a:cubicBezTo>
                    <a:pt x="2322" y="1453"/>
                    <a:pt x="2441" y="1215"/>
                    <a:pt x="2441" y="965"/>
                  </a:cubicBezTo>
                  <a:cubicBezTo>
                    <a:pt x="2441" y="430"/>
                    <a:pt x="2012" y="1"/>
                    <a:pt x="1477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6" name="Google Shape;15816;p91"/>
            <p:cNvSpPr/>
            <p:nvPr/>
          </p:nvSpPr>
          <p:spPr>
            <a:xfrm>
              <a:off x="4426167" y="2098561"/>
              <a:ext cx="114111" cy="113474"/>
            </a:xfrm>
            <a:custGeom>
              <a:avLst/>
              <a:gdLst/>
              <a:ahLst/>
              <a:cxnLst/>
              <a:rect l="l" t="t" r="r" b="b"/>
              <a:pathLst>
                <a:path w="3585" h="3565" extrusionOk="0">
                  <a:moveTo>
                    <a:pt x="3401" y="1"/>
                  </a:moveTo>
                  <a:cubicBezTo>
                    <a:pt x="3330" y="1"/>
                    <a:pt x="3272" y="73"/>
                    <a:pt x="3251" y="136"/>
                  </a:cubicBezTo>
                  <a:cubicBezTo>
                    <a:pt x="3097" y="1767"/>
                    <a:pt x="1799" y="3077"/>
                    <a:pt x="144" y="3244"/>
                  </a:cubicBezTo>
                  <a:cubicBezTo>
                    <a:pt x="61" y="3255"/>
                    <a:pt x="1" y="3339"/>
                    <a:pt x="13" y="3422"/>
                  </a:cubicBezTo>
                  <a:cubicBezTo>
                    <a:pt x="25" y="3494"/>
                    <a:pt x="84" y="3565"/>
                    <a:pt x="180" y="3565"/>
                  </a:cubicBezTo>
                  <a:lnTo>
                    <a:pt x="191" y="3565"/>
                  </a:lnTo>
                  <a:cubicBezTo>
                    <a:pt x="1966" y="3398"/>
                    <a:pt x="3394" y="1970"/>
                    <a:pt x="3573" y="184"/>
                  </a:cubicBezTo>
                  <a:cubicBezTo>
                    <a:pt x="3585" y="88"/>
                    <a:pt x="3513" y="17"/>
                    <a:pt x="3430" y="5"/>
                  </a:cubicBezTo>
                  <a:cubicBezTo>
                    <a:pt x="3420" y="2"/>
                    <a:pt x="3410" y="1"/>
                    <a:pt x="3401" y="1"/>
                  </a:cubicBezTo>
                  <a:close/>
                </a:path>
              </a:pathLst>
            </a:custGeom>
            <a:solidFill>
              <a:srgbClr val="657E9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714477" y="1062990"/>
            <a:ext cx="5715040" cy="3938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b="1" dirty="0" err="1" smtClean="0"/>
              <a:t>Menurut</a:t>
            </a:r>
            <a:r>
              <a:rPr lang="en-US" sz="2000" b="1" dirty="0" smtClean="0"/>
              <a:t> </a:t>
            </a:r>
            <a:r>
              <a:rPr lang="en-US" sz="2000" b="1"/>
              <a:t>Peraturan Menteri Pendidikan Nasional Republik Indonesia Nomor 17</a:t>
            </a:r>
          </a:p>
          <a:p>
            <a:pPr algn="l"/>
            <a:r>
              <a:rPr lang="en-US" sz="2000" b="1"/>
              <a:t>Tahun 2010 tentang Pencegahan dan Penanggulangan Plagiat di Perguruan Tinggi</a:t>
            </a:r>
          </a:p>
          <a:p>
            <a:pPr algn="l"/>
            <a:endParaRPr lang="en-US" sz="2000" b="1"/>
          </a:p>
          <a:p>
            <a:pPr algn="just"/>
            <a:r>
              <a:rPr lang="en-US" sz="3000" b="1" dirty="0" err="1" smtClean="0"/>
              <a:t>P</a:t>
            </a:r>
            <a:r>
              <a:rPr lang="en-US" sz="2000"/>
              <a:t>lagiat adalah perbuatan secara sengaja atau tidak sengaja dalam memperoleh atau mencoba memperoleh kredit atau nilai untuk suatu karya ilmiah, dengan mengutip sebagian atau seluruh karya dan/atau karya ilmiah pihak lain yang diakui sebagai karya ilmiahnya, tanpa menyatakan sumber secara tepat dan memadai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Picture 3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ID" sz="2700" b="1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  <a:sym typeface="+mn-ea"/>
              </a:rPr>
              <a:t>Ruang Lingkup Plagiarisme</a:t>
            </a:r>
            <a:endParaRPr lang="en-US" sz="2700" b="1" dirty="0">
              <a:solidFill>
                <a:schemeClr val="accent1">
                  <a:lumMod val="50000"/>
                </a:schemeClr>
              </a:solidFill>
              <a:latin typeface="Arial Bold" panose="020B0604020202090204" charset="0"/>
              <a:cs typeface="Arial Bold" panose="020B060402020209020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189005" y="2358062"/>
            <a:ext cx="2624897" cy="1516766"/>
            <a:chOff x="2771800" y="2419161"/>
            <a:chExt cx="3500774" cy="2022882"/>
          </a:xfrm>
        </p:grpSpPr>
        <p:sp>
          <p:nvSpPr>
            <p:cNvPr id="4" name="Oval 3"/>
            <p:cNvSpPr/>
            <p:nvPr/>
          </p:nvSpPr>
          <p:spPr>
            <a:xfrm>
              <a:off x="2771800" y="2419161"/>
              <a:ext cx="2016224" cy="2016224"/>
            </a:xfrm>
            <a:prstGeom prst="ellipse">
              <a:avLst/>
            </a:pr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25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4256350" y="2425819"/>
              <a:ext cx="2016224" cy="2016224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25" dirty="0"/>
            </a:p>
          </p:txBody>
        </p:sp>
      </p:grpSp>
      <p:cxnSp>
        <p:nvCxnSpPr>
          <p:cNvPr id="6" name="Elbow Connector 10"/>
          <p:cNvCxnSpPr/>
          <p:nvPr/>
        </p:nvCxnSpPr>
        <p:spPr>
          <a:xfrm rot="5400000" flipH="1" flipV="1">
            <a:off x="4674562" y="1692829"/>
            <a:ext cx="766566" cy="431938"/>
          </a:xfrm>
          <a:prstGeom prst="bentConnector3">
            <a:avLst>
              <a:gd name="adj1" fmla="val 99152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44780" y="901065"/>
            <a:ext cx="3065145" cy="1583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>
                <a:sym typeface="+mn-ea"/>
              </a:rPr>
              <a:t>Pengutipan kata-kata atau kalimat orang lain tanpa menyebutkan sumber pada catatan kutipan dan/atau tanpa menyatakan sumber secara memadai.</a:t>
            </a:r>
            <a:endParaRPr lang="en-US" dirty="0" smtClean="0">
              <a:solidFill>
                <a:schemeClr val="tx1"/>
              </a:solidFill>
              <a:sym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5745" y="3874770"/>
            <a:ext cx="37128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>
                <a:sym typeface="+mn-ea"/>
              </a:rPr>
              <a:t>Parafrase dengan tidak menyebutkan sumber secara memadai.</a:t>
            </a:r>
            <a:endParaRPr lang="en-US" altLang="en-US" b="1" dirty="0" err="1" smtClean="0">
              <a:solidFill>
                <a:schemeClr val="bg2">
                  <a:lumMod val="50000"/>
                </a:schemeClr>
              </a:solidFill>
              <a:sym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56860" y="1093470"/>
            <a:ext cx="372935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>
                <a:sym typeface="+mn-ea"/>
              </a:rPr>
              <a:t>Penggunaan gagasan, pendapat, pandangan, atau teori orang lain tanpa menyebutkan sumber secara memadai.</a:t>
            </a:r>
            <a:endParaRPr lang="en-US" sz="1500" smtClean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16" name="Elbow Connector 32"/>
          <p:cNvCxnSpPr/>
          <p:nvPr/>
        </p:nvCxnSpPr>
        <p:spPr>
          <a:xfrm flipV="1">
            <a:off x="1547495" y="3380740"/>
            <a:ext cx="1494790" cy="415290"/>
          </a:xfrm>
          <a:prstGeom prst="bentConnector3">
            <a:avLst>
              <a:gd name="adj1" fmla="val -297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39"/>
          <p:cNvCxnSpPr/>
          <p:nvPr/>
        </p:nvCxnSpPr>
        <p:spPr>
          <a:xfrm rot="10800000">
            <a:off x="4857253" y="3975313"/>
            <a:ext cx="499748" cy="315050"/>
          </a:xfrm>
          <a:prstGeom prst="bentConnector3">
            <a:avLst>
              <a:gd name="adj1" fmla="val 98203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618972" y="2907042"/>
            <a:ext cx="683063" cy="466435"/>
            <a:chOff x="3366914" y="2916559"/>
            <a:chExt cx="2424286" cy="1655441"/>
          </a:xfrm>
        </p:grpSpPr>
        <p:sp>
          <p:nvSpPr>
            <p:cNvPr id="43" name="Rectangle 42"/>
            <p:cNvSpPr/>
            <p:nvPr/>
          </p:nvSpPr>
          <p:spPr>
            <a:xfrm>
              <a:off x="3366914" y="3203451"/>
              <a:ext cx="2424286" cy="12961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19872" y="3140968"/>
              <a:ext cx="2304256" cy="12961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5" name="Rectangle 3"/>
            <p:cNvSpPr/>
            <p:nvPr/>
          </p:nvSpPr>
          <p:spPr>
            <a:xfrm>
              <a:off x="457200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-1" fmla="*/ 0 w 1080120"/>
                <a:gd name="connsiteY0-2" fmla="*/ 95250 h 1463402"/>
                <a:gd name="connsiteX1-3" fmla="*/ 1080120 w 1080120"/>
                <a:gd name="connsiteY1-4" fmla="*/ 0 h 1463402"/>
                <a:gd name="connsiteX2-5" fmla="*/ 1080120 w 1080120"/>
                <a:gd name="connsiteY2-6" fmla="*/ 1463402 h 1463402"/>
                <a:gd name="connsiteX3-7" fmla="*/ 0 w 1080120"/>
                <a:gd name="connsiteY3-8" fmla="*/ 1463402 h 1463402"/>
                <a:gd name="connsiteX4-9" fmla="*/ 0 w 1080120"/>
                <a:gd name="connsiteY4-10" fmla="*/ 95250 h 1463402"/>
                <a:gd name="connsiteX0-11" fmla="*/ 0 w 1080120"/>
                <a:gd name="connsiteY0-12" fmla="*/ 131815 h 1499967"/>
                <a:gd name="connsiteX1-13" fmla="*/ 1080120 w 1080120"/>
                <a:gd name="connsiteY1-14" fmla="*/ 36565 h 1499967"/>
                <a:gd name="connsiteX2-15" fmla="*/ 1080120 w 1080120"/>
                <a:gd name="connsiteY2-16" fmla="*/ 1499967 h 1499967"/>
                <a:gd name="connsiteX3-17" fmla="*/ 0 w 1080120"/>
                <a:gd name="connsiteY3-18" fmla="*/ 1499967 h 1499967"/>
                <a:gd name="connsiteX4-19" fmla="*/ 0 w 1080120"/>
                <a:gd name="connsiteY4-20" fmla="*/ 131815 h 1499967"/>
                <a:gd name="connsiteX0-21" fmla="*/ 0 w 1080120"/>
                <a:gd name="connsiteY0-22" fmla="*/ 152612 h 1520764"/>
                <a:gd name="connsiteX1-23" fmla="*/ 1080120 w 1080120"/>
                <a:gd name="connsiteY1-24" fmla="*/ 57362 h 1520764"/>
                <a:gd name="connsiteX2-25" fmla="*/ 1080120 w 1080120"/>
                <a:gd name="connsiteY2-26" fmla="*/ 1520764 h 1520764"/>
                <a:gd name="connsiteX3-27" fmla="*/ 0 w 1080120"/>
                <a:gd name="connsiteY3-28" fmla="*/ 1520764 h 1520764"/>
                <a:gd name="connsiteX4-29" fmla="*/ 0 w 1080120"/>
                <a:gd name="connsiteY4-30" fmla="*/ 152612 h 1520764"/>
                <a:gd name="connsiteX0-31" fmla="*/ 0 w 1080120"/>
                <a:gd name="connsiteY0-32" fmla="*/ 123156 h 1491308"/>
                <a:gd name="connsiteX1-33" fmla="*/ 1080120 w 1080120"/>
                <a:gd name="connsiteY1-34" fmla="*/ 27906 h 1491308"/>
                <a:gd name="connsiteX2-35" fmla="*/ 1080120 w 1080120"/>
                <a:gd name="connsiteY2-36" fmla="*/ 1491308 h 1491308"/>
                <a:gd name="connsiteX3-37" fmla="*/ 0 w 1080120"/>
                <a:gd name="connsiteY3-38" fmla="*/ 1491308 h 1491308"/>
                <a:gd name="connsiteX4-39" fmla="*/ 0 w 1080120"/>
                <a:gd name="connsiteY4-40" fmla="*/ 123156 h 1491308"/>
                <a:gd name="connsiteX0-41" fmla="*/ 0 w 1080120"/>
                <a:gd name="connsiteY0-42" fmla="*/ 152400 h 1520552"/>
                <a:gd name="connsiteX1-43" fmla="*/ 1080120 w 1080120"/>
                <a:gd name="connsiteY1-44" fmla="*/ 0 h 1520552"/>
                <a:gd name="connsiteX2-45" fmla="*/ 1080120 w 1080120"/>
                <a:gd name="connsiteY2-46" fmla="*/ 1520552 h 1520552"/>
                <a:gd name="connsiteX3-47" fmla="*/ 0 w 1080120"/>
                <a:gd name="connsiteY3-48" fmla="*/ 1520552 h 1520552"/>
                <a:gd name="connsiteX4-49" fmla="*/ 0 w 1080120"/>
                <a:gd name="connsiteY4-50" fmla="*/ 152400 h 1520552"/>
                <a:gd name="connsiteX0-51" fmla="*/ 0 w 1080120"/>
                <a:gd name="connsiteY0-52" fmla="*/ 152400 h 1520552"/>
                <a:gd name="connsiteX1-53" fmla="*/ 1080120 w 1080120"/>
                <a:gd name="connsiteY1-54" fmla="*/ 0 h 1520552"/>
                <a:gd name="connsiteX2-55" fmla="*/ 1070595 w 1080120"/>
                <a:gd name="connsiteY2-56" fmla="*/ 1349102 h 1520552"/>
                <a:gd name="connsiteX3-57" fmla="*/ 0 w 1080120"/>
                <a:gd name="connsiteY3-58" fmla="*/ 1520552 h 1520552"/>
                <a:gd name="connsiteX4-59" fmla="*/ 0 w 1080120"/>
                <a:gd name="connsiteY4-60" fmla="*/ 152400 h 1520552"/>
                <a:gd name="connsiteX0-61" fmla="*/ 0 w 1080120"/>
                <a:gd name="connsiteY0-62" fmla="*/ 152400 h 1520552"/>
                <a:gd name="connsiteX1-63" fmla="*/ 1080120 w 1080120"/>
                <a:gd name="connsiteY1-64" fmla="*/ 0 h 1520552"/>
                <a:gd name="connsiteX2-65" fmla="*/ 1070595 w 1080120"/>
                <a:gd name="connsiteY2-66" fmla="*/ 1349102 h 1520552"/>
                <a:gd name="connsiteX3-67" fmla="*/ 0 w 1080120"/>
                <a:gd name="connsiteY3-68" fmla="*/ 1520552 h 1520552"/>
                <a:gd name="connsiteX4-69" fmla="*/ 0 w 1080120"/>
                <a:gd name="connsiteY4-70" fmla="*/ 152400 h 1520552"/>
                <a:gd name="connsiteX0-71" fmla="*/ 0 w 1080120"/>
                <a:gd name="connsiteY0-72" fmla="*/ 152400 h 1520552"/>
                <a:gd name="connsiteX1-73" fmla="*/ 1080120 w 1080120"/>
                <a:gd name="connsiteY1-74" fmla="*/ 0 h 1520552"/>
                <a:gd name="connsiteX2-75" fmla="*/ 1070595 w 1080120"/>
                <a:gd name="connsiteY2-76" fmla="*/ 1349102 h 1520552"/>
                <a:gd name="connsiteX3-77" fmla="*/ 0 w 1080120"/>
                <a:gd name="connsiteY3-78" fmla="*/ 1520552 h 1520552"/>
                <a:gd name="connsiteX4-79" fmla="*/ 0 w 1080120"/>
                <a:gd name="connsiteY4-80" fmla="*/ 152400 h 1520552"/>
                <a:gd name="connsiteX0-81" fmla="*/ 0 w 1080120"/>
                <a:gd name="connsiteY0-82" fmla="*/ 152400 h 1520552"/>
                <a:gd name="connsiteX1-83" fmla="*/ 1080120 w 1080120"/>
                <a:gd name="connsiteY1-84" fmla="*/ 0 h 1520552"/>
                <a:gd name="connsiteX2-85" fmla="*/ 1070595 w 1080120"/>
                <a:gd name="connsiteY2-86" fmla="*/ 1349102 h 1520552"/>
                <a:gd name="connsiteX3-87" fmla="*/ 0 w 1080120"/>
                <a:gd name="connsiteY3-88" fmla="*/ 1520552 h 1520552"/>
                <a:gd name="connsiteX4-89" fmla="*/ 0 w 1080120"/>
                <a:gd name="connsiteY4-90" fmla="*/ 152400 h 15205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6" name="Rectangle 3"/>
            <p:cNvSpPr/>
            <p:nvPr/>
          </p:nvSpPr>
          <p:spPr>
            <a:xfrm flipH="1">
              <a:off x="349188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-1" fmla="*/ 0 w 1080120"/>
                <a:gd name="connsiteY0-2" fmla="*/ 95250 h 1463402"/>
                <a:gd name="connsiteX1-3" fmla="*/ 1080120 w 1080120"/>
                <a:gd name="connsiteY1-4" fmla="*/ 0 h 1463402"/>
                <a:gd name="connsiteX2-5" fmla="*/ 1080120 w 1080120"/>
                <a:gd name="connsiteY2-6" fmla="*/ 1463402 h 1463402"/>
                <a:gd name="connsiteX3-7" fmla="*/ 0 w 1080120"/>
                <a:gd name="connsiteY3-8" fmla="*/ 1463402 h 1463402"/>
                <a:gd name="connsiteX4-9" fmla="*/ 0 w 1080120"/>
                <a:gd name="connsiteY4-10" fmla="*/ 95250 h 1463402"/>
                <a:gd name="connsiteX0-11" fmla="*/ 0 w 1080120"/>
                <a:gd name="connsiteY0-12" fmla="*/ 131815 h 1499967"/>
                <a:gd name="connsiteX1-13" fmla="*/ 1080120 w 1080120"/>
                <a:gd name="connsiteY1-14" fmla="*/ 36565 h 1499967"/>
                <a:gd name="connsiteX2-15" fmla="*/ 1080120 w 1080120"/>
                <a:gd name="connsiteY2-16" fmla="*/ 1499967 h 1499967"/>
                <a:gd name="connsiteX3-17" fmla="*/ 0 w 1080120"/>
                <a:gd name="connsiteY3-18" fmla="*/ 1499967 h 1499967"/>
                <a:gd name="connsiteX4-19" fmla="*/ 0 w 1080120"/>
                <a:gd name="connsiteY4-20" fmla="*/ 131815 h 1499967"/>
                <a:gd name="connsiteX0-21" fmla="*/ 0 w 1080120"/>
                <a:gd name="connsiteY0-22" fmla="*/ 152612 h 1520764"/>
                <a:gd name="connsiteX1-23" fmla="*/ 1080120 w 1080120"/>
                <a:gd name="connsiteY1-24" fmla="*/ 57362 h 1520764"/>
                <a:gd name="connsiteX2-25" fmla="*/ 1080120 w 1080120"/>
                <a:gd name="connsiteY2-26" fmla="*/ 1520764 h 1520764"/>
                <a:gd name="connsiteX3-27" fmla="*/ 0 w 1080120"/>
                <a:gd name="connsiteY3-28" fmla="*/ 1520764 h 1520764"/>
                <a:gd name="connsiteX4-29" fmla="*/ 0 w 1080120"/>
                <a:gd name="connsiteY4-30" fmla="*/ 152612 h 1520764"/>
                <a:gd name="connsiteX0-31" fmla="*/ 0 w 1080120"/>
                <a:gd name="connsiteY0-32" fmla="*/ 123156 h 1491308"/>
                <a:gd name="connsiteX1-33" fmla="*/ 1080120 w 1080120"/>
                <a:gd name="connsiteY1-34" fmla="*/ 27906 h 1491308"/>
                <a:gd name="connsiteX2-35" fmla="*/ 1080120 w 1080120"/>
                <a:gd name="connsiteY2-36" fmla="*/ 1491308 h 1491308"/>
                <a:gd name="connsiteX3-37" fmla="*/ 0 w 1080120"/>
                <a:gd name="connsiteY3-38" fmla="*/ 1491308 h 1491308"/>
                <a:gd name="connsiteX4-39" fmla="*/ 0 w 1080120"/>
                <a:gd name="connsiteY4-40" fmla="*/ 123156 h 1491308"/>
                <a:gd name="connsiteX0-41" fmla="*/ 0 w 1080120"/>
                <a:gd name="connsiteY0-42" fmla="*/ 152400 h 1520552"/>
                <a:gd name="connsiteX1-43" fmla="*/ 1080120 w 1080120"/>
                <a:gd name="connsiteY1-44" fmla="*/ 0 h 1520552"/>
                <a:gd name="connsiteX2-45" fmla="*/ 1080120 w 1080120"/>
                <a:gd name="connsiteY2-46" fmla="*/ 1520552 h 1520552"/>
                <a:gd name="connsiteX3-47" fmla="*/ 0 w 1080120"/>
                <a:gd name="connsiteY3-48" fmla="*/ 1520552 h 1520552"/>
                <a:gd name="connsiteX4-49" fmla="*/ 0 w 1080120"/>
                <a:gd name="connsiteY4-50" fmla="*/ 152400 h 1520552"/>
                <a:gd name="connsiteX0-51" fmla="*/ 0 w 1080120"/>
                <a:gd name="connsiteY0-52" fmla="*/ 152400 h 1520552"/>
                <a:gd name="connsiteX1-53" fmla="*/ 1080120 w 1080120"/>
                <a:gd name="connsiteY1-54" fmla="*/ 0 h 1520552"/>
                <a:gd name="connsiteX2-55" fmla="*/ 1070595 w 1080120"/>
                <a:gd name="connsiteY2-56" fmla="*/ 1349102 h 1520552"/>
                <a:gd name="connsiteX3-57" fmla="*/ 0 w 1080120"/>
                <a:gd name="connsiteY3-58" fmla="*/ 1520552 h 1520552"/>
                <a:gd name="connsiteX4-59" fmla="*/ 0 w 1080120"/>
                <a:gd name="connsiteY4-60" fmla="*/ 152400 h 1520552"/>
                <a:gd name="connsiteX0-61" fmla="*/ 0 w 1080120"/>
                <a:gd name="connsiteY0-62" fmla="*/ 152400 h 1520552"/>
                <a:gd name="connsiteX1-63" fmla="*/ 1080120 w 1080120"/>
                <a:gd name="connsiteY1-64" fmla="*/ 0 h 1520552"/>
                <a:gd name="connsiteX2-65" fmla="*/ 1070595 w 1080120"/>
                <a:gd name="connsiteY2-66" fmla="*/ 1349102 h 1520552"/>
                <a:gd name="connsiteX3-67" fmla="*/ 0 w 1080120"/>
                <a:gd name="connsiteY3-68" fmla="*/ 1520552 h 1520552"/>
                <a:gd name="connsiteX4-69" fmla="*/ 0 w 1080120"/>
                <a:gd name="connsiteY4-70" fmla="*/ 152400 h 1520552"/>
                <a:gd name="connsiteX0-71" fmla="*/ 0 w 1080120"/>
                <a:gd name="connsiteY0-72" fmla="*/ 152400 h 1520552"/>
                <a:gd name="connsiteX1-73" fmla="*/ 1080120 w 1080120"/>
                <a:gd name="connsiteY1-74" fmla="*/ 0 h 1520552"/>
                <a:gd name="connsiteX2-75" fmla="*/ 1070595 w 1080120"/>
                <a:gd name="connsiteY2-76" fmla="*/ 1349102 h 1520552"/>
                <a:gd name="connsiteX3-77" fmla="*/ 0 w 1080120"/>
                <a:gd name="connsiteY3-78" fmla="*/ 1520552 h 1520552"/>
                <a:gd name="connsiteX4-79" fmla="*/ 0 w 1080120"/>
                <a:gd name="connsiteY4-80" fmla="*/ 152400 h 1520552"/>
                <a:gd name="connsiteX0-81" fmla="*/ 0 w 1080120"/>
                <a:gd name="connsiteY0-82" fmla="*/ 152400 h 1520552"/>
                <a:gd name="connsiteX1-83" fmla="*/ 1080120 w 1080120"/>
                <a:gd name="connsiteY1-84" fmla="*/ 0 h 1520552"/>
                <a:gd name="connsiteX2-85" fmla="*/ 1070595 w 1080120"/>
                <a:gd name="connsiteY2-86" fmla="*/ 1349102 h 1520552"/>
                <a:gd name="connsiteX3-87" fmla="*/ 0 w 1080120"/>
                <a:gd name="connsiteY3-88" fmla="*/ 1520552 h 1520552"/>
                <a:gd name="connsiteX4-89" fmla="*/ 0 w 1080120"/>
                <a:gd name="connsiteY4-90" fmla="*/ 152400 h 15205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7" name="Oval 7"/>
            <p:cNvSpPr/>
            <p:nvPr/>
          </p:nvSpPr>
          <p:spPr>
            <a:xfrm>
              <a:off x="4439051" y="4449847"/>
              <a:ext cx="257915" cy="122153"/>
            </a:xfrm>
            <a:custGeom>
              <a:avLst/>
              <a:gdLst/>
              <a:ahLst/>
              <a:cxnLst/>
              <a:rect l="l" t="t" r="r" b="b"/>
              <a:pathLst>
                <a:path w="900094" h="360040">
                  <a:moveTo>
                    <a:pt x="0" y="0"/>
                  </a:moveTo>
                  <a:lnTo>
                    <a:pt x="900094" y="0"/>
                  </a:lnTo>
                  <a:cubicBezTo>
                    <a:pt x="900094" y="198845"/>
                    <a:pt x="698601" y="360040"/>
                    <a:pt x="450047" y="360040"/>
                  </a:cubicBezTo>
                  <a:cubicBezTo>
                    <a:pt x="201493" y="360040"/>
                    <a:pt x="0" y="198845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</p:grpSp>
      <p:sp>
        <p:nvSpPr>
          <p:cNvPr id="48" name="Trapezoid 18"/>
          <p:cNvSpPr/>
          <p:nvPr/>
        </p:nvSpPr>
        <p:spPr>
          <a:xfrm rot="10800000">
            <a:off x="4700852" y="2928802"/>
            <a:ext cx="812241" cy="449440"/>
          </a:xfrm>
          <a:custGeom>
            <a:avLst/>
            <a:gdLst/>
            <a:ahLst/>
            <a:cxnLst/>
            <a:rect l="l" t="t" r="r" b="b"/>
            <a:pathLst>
              <a:path w="2513902" h="1391026">
                <a:moveTo>
                  <a:pt x="1390337" y="97116"/>
                </a:moveTo>
                <a:lnTo>
                  <a:pt x="1390337" y="72919"/>
                </a:lnTo>
                <a:lnTo>
                  <a:pt x="1123565" y="72919"/>
                </a:lnTo>
                <a:lnTo>
                  <a:pt x="1123565" y="97116"/>
                </a:lnTo>
                <a:close/>
                <a:moveTo>
                  <a:pt x="2178715" y="1323989"/>
                </a:moveTo>
                <a:lnTo>
                  <a:pt x="2178715" y="217871"/>
                </a:lnTo>
                <a:lnTo>
                  <a:pt x="335187" y="217871"/>
                </a:lnTo>
                <a:lnTo>
                  <a:pt x="335187" y="1323989"/>
                </a:lnTo>
                <a:close/>
                <a:moveTo>
                  <a:pt x="2190205" y="1391026"/>
                </a:moveTo>
                <a:lnTo>
                  <a:pt x="323696" y="1391026"/>
                </a:lnTo>
                <a:cubicBezTo>
                  <a:pt x="293019" y="1391026"/>
                  <a:pt x="268149" y="1366157"/>
                  <a:pt x="268149" y="1335479"/>
                </a:cubicBezTo>
                <a:lnTo>
                  <a:pt x="268149" y="117315"/>
                </a:lnTo>
                <a:lnTo>
                  <a:pt x="0" y="117315"/>
                </a:lnTo>
                <a:lnTo>
                  <a:pt x="0" y="50278"/>
                </a:lnTo>
                <a:lnTo>
                  <a:pt x="65286" y="0"/>
                </a:lnTo>
                <a:lnTo>
                  <a:pt x="2448616" y="0"/>
                </a:lnTo>
                <a:lnTo>
                  <a:pt x="2513902" y="50278"/>
                </a:lnTo>
                <a:lnTo>
                  <a:pt x="2513902" y="117315"/>
                </a:lnTo>
                <a:lnTo>
                  <a:pt x="2245752" y="117315"/>
                </a:lnTo>
                <a:lnTo>
                  <a:pt x="2245752" y="1335479"/>
                </a:lnTo>
                <a:cubicBezTo>
                  <a:pt x="2245752" y="1366157"/>
                  <a:pt x="2220883" y="1391026"/>
                  <a:pt x="2190205" y="1391026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25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7" name="Elbow Connector 10"/>
          <p:cNvCxnSpPr/>
          <p:nvPr/>
        </p:nvCxnSpPr>
        <p:spPr>
          <a:xfrm rot="16200000" flipV="1">
            <a:off x="3026410" y="1708785"/>
            <a:ext cx="744855" cy="377825"/>
          </a:xfrm>
          <a:prstGeom prst="bentConnector3">
            <a:avLst>
              <a:gd name="adj1" fmla="val 99317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11"/>
          <p:cNvSpPr txBox="1"/>
          <p:nvPr/>
        </p:nvSpPr>
        <p:spPr>
          <a:xfrm>
            <a:off x="5513070" y="3630930"/>
            <a:ext cx="371284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>
                <a:sym typeface="+mn-ea"/>
              </a:rPr>
              <a:t>Parafrase dengan menyebut sumbernya, tetapi rangkaian kalimat dan pilihan katanya masih terlalu sama dengan sumber aslinya.</a:t>
            </a:r>
            <a:endParaRPr lang="en-US"/>
          </a:p>
          <a:p>
            <a:pPr>
              <a:buNone/>
            </a:pPr>
            <a:endParaRPr lang="en-US" altLang="en-US" b="1" dirty="0" err="1" smtClean="0">
              <a:solidFill>
                <a:schemeClr val="bg2">
                  <a:lumMod val="50000"/>
                </a:schemeClr>
              </a:solidFill>
              <a:sym typeface="+mn-ea"/>
            </a:endParaRPr>
          </a:p>
        </p:txBody>
      </p:sp>
      <p:pic>
        <p:nvPicPr>
          <p:cNvPr id="21" name="Picture 20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5" grpId="0"/>
      <p:bldP spid="48" grpId="0" bldLvl="0" animBg="1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en-ID" sz="2700" b="1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cs typeface="+mn-cs"/>
                <a:sym typeface="+mn-ea"/>
              </a:rPr>
              <a:t>Ruang Lingkup Plagiarisme</a:t>
            </a:r>
            <a:endParaRPr lang="en-US" sz="2700" b="1" dirty="0">
              <a:solidFill>
                <a:schemeClr val="accent1">
                  <a:lumMod val="50000"/>
                </a:schemeClr>
              </a:solidFill>
              <a:latin typeface="Arial Bold" panose="020B0604020202090204" charset="0"/>
              <a:cs typeface="Arial Bold" panose="020B060402020209020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189005" y="2600632"/>
            <a:ext cx="2624897" cy="1516766"/>
            <a:chOff x="2771800" y="2419161"/>
            <a:chExt cx="3500774" cy="2022882"/>
          </a:xfrm>
        </p:grpSpPr>
        <p:sp>
          <p:nvSpPr>
            <p:cNvPr id="4" name="Oval 3"/>
            <p:cNvSpPr/>
            <p:nvPr/>
          </p:nvSpPr>
          <p:spPr>
            <a:xfrm>
              <a:off x="2771800" y="2419161"/>
              <a:ext cx="2016224" cy="2016224"/>
            </a:xfrm>
            <a:prstGeom prst="ellipse">
              <a:avLst/>
            </a:prstGeom>
            <a:solidFill>
              <a:schemeClr val="accent3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25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4256350" y="2425819"/>
              <a:ext cx="2016224" cy="2016224"/>
            </a:xfrm>
            <a:prstGeom prst="ellipse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25" dirty="0"/>
            </a:p>
          </p:txBody>
        </p:sp>
      </p:grpSp>
      <p:cxnSp>
        <p:nvCxnSpPr>
          <p:cNvPr id="6" name="Elbow Connector 10"/>
          <p:cNvCxnSpPr/>
          <p:nvPr/>
        </p:nvCxnSpPr>
        <p:spPr>
          <a:xfrm rot="16200000">
            <a:off x="4049395" y="2295525"/>
            <a:ext cx="763905" cy="3175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45745" y="3874770"/>
            <a:ext cx="371284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>
                <a:sym typeface="+mn-ea"/>
              </a:rPr>
              <a:t>Pengakuan temuan orang lain sebagai milik sendiri.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09675" y="993140"/>
            <a:ext cx="674560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ym typeface="+mn-ea"/>
              </a:rPr>
              <a:t>Penyerahan suatu karya ilmiah yang telah dihasilkan atau dipublikasikan oleh orang lain seolah-olah sebagai karya diri sendiri tanpa menyatakan sumber yang memadai.</a:t>
            </a:r>
          </a:p>
        </p:txBody>
      </p:sp>
      <p:cxnSp>
        <p:nvCxnSpPr>
          <p:cNvPr id="16" name="Elbow Connector 32"/>
          <p:cNvCxnSpPr/>
          <p:nvPr/>
        </p:nvCxnSpPr>
        <p:spPr>
          <a:xfrm flipV="1">
            <a:off x="1547495" y="3380740"/>
            <a:ext cx="1494790" cy="415290"/>
          </a:xfrm>
          <a:prstGeom prst="bentConnector3">
            <a:avLst>
              <a:gd name="adj1" fmla="val -297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39"/>
          <p:cNvCxnSpPr/>
          <p:nvPr/>
        </p:nvCxnSpPr>
        <p:spPr>
          <a:xfrm rot="10800000">
            <a:off x="4857253" y="4205183"/>
            <a:ext cx="499748" cy="315050"/>
          </a:xfrm>
          <a:prstGeom prst="bentConnector3">
            <a:avLst>
              <a:gd name="adj1" fmla="val 98203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484987" y="3147072"/>
            <a:ext cx="683063" cy="466435"/>
            <a:chOff x="3366914" y="2916559"/>
            <a:chExt cx="2424286" cy="1655441"/>
          </a:xfrm>
        </p:grpSpPr>
        <p:sp>
          <p:nvSpPr>
            <p:cNvPr id="43" name="Rectangle 42"/>
            <p:cNvSpPr/>
            <p:nvPr/>
          </p:nvSpPr>
          <p:spPr>
            <a:xfrm>
              <a:off x="3366914" y="3203451"/>
              <a:ext cx="2424286" cy="12961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3419872" y="3140968"/>
              <a:ext cx="2304256" cy="12961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5" name="Rectangle 3"/>
            <p:cNvSpPr/>
            <p:nvPr/>
          </p:nvSpPr>
          <p:spPr>
            <a:xfrm>
              <a:off x="457200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-1" fmla="*/ 0 w 1080120"/>
                <a:gd name="connsiteY0-2" fmla="*/ 95250 h 1463402"/>
                <a:gd name="connsiteX1-3" fmla="*/ 1080120 w 1080120"/>
                <a:gd name="connsiteY1-4" fmla="*/ 0 h 1463402"/>
                <a:gd name="connsiteX2-5" fmla="*/ 1080120 w 1080120"/>
                <a:gd name="connsiteY2-6" fmla="*/ 1463402 h 1463402"/>
                <a:gd name="connsiteX3-7" fmla="*/ 0 w 1080120"/>
                <a:gd name="connsiteY3-8" fmla="*/ 1463402 h 1463402"/>
                <a:gd name="connsiteX4-9" fmla="*/ 0 w 1080120"/>
                <a:gd name="connsiteY4-10" fmla="*/ 95250 h 1463402"/>
                <a:gd name="connsiteX0-11" fmla="*/ 0 w 1080120"/>
                <a:gd name="connsiteY0-12" fmla="*/ 131815 h 1499967"/>
                <a:gd name="connsiteX1-13" fmla="*/ 1080120 w 1080120"/>
                <a:gd name="connsiteY1-14" fmla="*/ 36565 h 1499967"/>
                <a:gd name="connsiteX2-15" fmla="*/ 1080120 w 1080120"/>
                <a:gd name="connsiteY2-16" fmla="*/ 1499967 h 1499967"/>
                <a:gd name="connsiteX3-17" fmla="*/ 0 w 1080120"/>
                <a:gd name="connsiteY3-18" fmla="*/ 1499967 h 1499967"/>
                <a:gd name="connsiteX4-19" fmla="*/ 0 w 1080120"/>
                <a:gd name="connsiteY4-20" fmla="*/ 131815 h 1499967"/>
                <a:gd name="connsiteX0-21" fmla="*/ 0 w 1080120"/>
                <a:gd name="connsiteY0-22" fmla="*/ 152612 h 1520764"/>
                <a:gd name="connsiteX1-23" fmla="*/ 1080120 w 1080120"/>
                <a:gd name="connsiteY1-24" fmla="*/ 57362 h 1520764"/>
                <a:gd name="connsiteX2-25" fmla="*/ 1080120 w 1080120"/>
                <a:gd name="connsiteY2-26" fmla="*/ 1520764 h 1520764"/>
                <a:gd name="connsiteX3-27" fmla="*/ 0 w 1080120"/>
                <a:gd name="connsiteY3-28" fmla="*/ 1520764 h 1520764"/>
                <a:gd name="connsiteX4-29" fmla="*/ 0 w 1080120"/>
                <a:gd name="connsiteY4-30" fmla="*/ 152612 h 1520764"/>
                <a:gd name="connsiteX0-31" fmla="*/ 0 w 1080120"/>
                <a:gd name="connsiteY0-32" fmla="*/ 123156 h 1491308"/>
                <a:gd name="connsiteX1-33" fmla="*/ 1080120 w 1080120"/>
                <a:gd name="connsiteY1-34" fmla="*/ 27906 h 1491308"/>
                <a:gd name="connsiteX2-35" fmla="*/ 1080120 w 1080120"/>
                <a:gd name="connsiteY2-36" fmla="*/ 1491308 h 1491308"/>
                <a:gd name="connsiteX3-37" fmla="*/ 0 w 1080120"/>
                <a:gd name="connsiteY3-38" fmla="*/ 1491308 h 1491308"/>
                <a:gd name="connsiteX4-39" fmla="*/ 0 w 1080120"/>
                <a:gd name="connsiteY4-40" fmla="*/ 123156 h 1491308"/>
                <a:gd name="connsiteX0-41" fmla="*/ 0 w 1080120"/>
                <a:gd name="connsiteY0-42" fmla="*/ 152400 h 1520552"/>
                <a:gd name="connsiteX1-43" fmla="*/ 1080120 w 1080120"/>
                <a:gd name="connsiteY1-44" fmla="*/ 0 h 1520552"/>
                <a:gd name="connsiteX2-45" fmla="*/ 1080120 w 1080120"/>
                <a:gd name="connsiteY2-46" fmla="*/ 1520552 h 1520552"/>
                <a:gd name="connsiteX3-47" fmla="*/ 0 w 1080120"/>
                <a:gd name="connsiteY3-48" fmla="*/ 1520552 h 1520552"/>
                <a:gd name="connsiteX4-49" fmla="*/ 0 w 1080120"/>
                <a:gd name="connsiteY4-50" fmla="*/ 152400 h 1520552"/>
                <a:gd name="connsiteX0-51" fmla="*/ 0 w 1080120"/>
                <a:gd name="connsiteY0-52" fmla="*/ 152400 h 1520552"/>
                <a:gd name="connsiteX1-53" fmla="*/ 1080120 w 1080120"/>
                <a:gd name="connsiteY1-54" fmla="*/ 0 h 1520552"/>
                <a:gd name="connsiteX2-55" fmla="*/ 1070595 w 1080120"/>
                <a:gd name="connsiteY2-56" fmla="*/ 1349102 h 1520552"/>
                <a:gd name="connsiteX3-57" fmla="*/ 0 w 1080120"/>
                <a:gd name="connsiteY3-58" fmla="*/ 1520552 h 1520552"/>
                <a:gd name="connsiteX4-59" fmla="*/ 0 w 1080120"/>
                <a:gd name="connsiteY4-60" fmla="*/ 152400 h 1520552"/>
                <a:gd name="connsiteX0-61" fmla="*/ 0 w 1080120"/>
                <a:gd name="connsiteY0-62" fmla="*/ 152400 h 1520552"/>
                <a:gd name="connsiteX1-63" fmla="*/ 1080120 w 1080120"/>
                <a:gd name="connsiteY1-64" fmla="*/ 0 h 1520552"/>
                <a:gd name="connsiteX2-65" fmla="*/ 1070595 w 1080120"/>
                <a:gd name="connsiteY2-66" fmla="*/ 1349102 h 1520552"/>
                <a:gd name="connsiteX3-67" fmla="*/ 0 w 1080120"/>
                <a:gd name="connsiteY3-68" fmla="*/ 1520552 h 1520552"/>
                <a:gd name="connsiteX4-69" fmla="*/ 0 w 1080120"/>
                <a:gd name="connsiteY4-70" fmla="*/ 152400 h 1520552"/>
                <a:gd name="connsiteX0-71" fmla="*/ 0 w 1080120"/>
                <a:gd name="connsiteY0-72" fmla="*/ 152400 h 1520552"/>
                <a:gd name="connsiteX1-73" fmla="*/ 1080120 w 1080120"/>
                <a:gd name="connsiteY1-74" fmla="*/ 0 h 1520552"/>
                <a:gd name="connsiteX2-75" fmla="*/ 1070595 w 1080120"/>
                <a:gd name="connsiteY2-76" fmla="*/ 1349102 h 1520552"/>
                <a:gd name="connsiteX3-77" fmla="*/ 0 w 1080120"/>
                <a:gd name="connsiteY3-78" fmla="*/ 1520552 h 1520552"/>
                <a:gd name="connsiteX4-79" fmla="*/ 0 w 1080120"/>
                <a:gd name="connsiteY4-80" fmla="*/ 152400 h 1520552"/>
                <a:gd name="connsiteX0-81" fmla="*/ 0 w 1080120"/>
                <a:gd name="connsiteY0-82" fmla="*/ 152400 h 1520552"/>
                <a:gd name="connsiteX1-83" fmla="*/ 1080120 w 1080120"/>
                <a:gd name="connsiteY1-84" fmla="*/ 0 h 1520552"/>
                <a:gd name="connsiteX2-85" fmla="*/ 1070595 w 1080120"/>
                <a:gd name="connsiteY2-86" fmla="*/ 1349102 h 1520552"/>
                <a:gd name="connsiteX3-87" fmla="*/ 0 w 1080120"/>
                <a:gd name="connsiteY3-88" fmla="*/ 1520552 h 1520552"/>
                <a:gd name="connsiteX4-89" fmla="*/ 0 w 1080120"/>
                <a:gd name="connsiteY4-90" fmla="*/ 152400 h 15205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6" name="Rectangle 3"/>
            <p:cNvSpPr/>
            <p:nvPr/>
          </p:nvSpPr>
          <p:spPr>
            <a:xfrm flipH="1">
              <a:off x="3491880" y="2916559"/>
              <a:ext cx="1080120" cy="1520552"/>
            </a:xfrm>
            <a:custGeom>
              <a:avLst/>
              <a:gdLst>
                <a:gd name="connsiteX0" fmla="*/ 0 w 1080120"/>
                <a:gd name="connsiteY0" fmla="*/ 0 h 1368152"/>
                <a:gd name="connsiteX1" fmla="*/ 1080120 w 1080120"/>
                <a:gd name="connsiteY1" fmla="*/ 0 h 1368152"/>
                <a:gd name="connsiteX2" fmla="*/ 1080120 w 1080120"/>
                <a:gd name="connsiteY2" fmla="*/ 1368152 h 1368152"/>
                <a:gd name="connsiteX3" fmla="*/ 0 w 1080120"/>
                <a:gd name="connsiteY3" fmla="*/ 1368152 h 1368152"/>
                <a:gd name="connsiteX4" fmla="*/ 0 w 1080120"/>
                <a:gd name="connsiteY4" fmla="*/ 0 h 1368152"/>
                <a:gd name="connsiteX0-1" fmla="*/ 0 w 1080120"/>
                <a:gd name="connsiteY0-2" fmla="*/ 95250 h 1463402"/>
                <a:gd name="connsiteX1-3" fmla="*/ 1080120 w 1080120"/>
                <a:gd name="connsiteY1-4" fmla="*/ 0 h 1463402"/>
                <a:gd name="connsiteX2-5" fmla="*/ 1080120 w 1080120"/>
                <a:gd name="connsiteY2-6" fmla="*/ 1463402 h 1463402"/>
                <a:gd name="connsiteX3-7" fmla="*/ 0 w 1080120"/>
                <a:gd name="connsiteY3-8" fmla="*/ 1463402 h 1463402"/>
                <a:gd name="connsiteX4-9" fmla="*/ 0 w 1080120"/>
                <a:gd name="connsiteY4-10" fmla="*/ 95250 h 1463402"/>
                <a:gd name="connsiteX0-11" fmla="*/ 0 w 1080120"/>
                <a:gd name="connsiteY0-12" fmla="*/ 131815 h 1499967"/>
                <a:gd name="connsiteX1-13" fmla="*/ 1080120 w 1080120"/>
                <a:gd name="connsiteY1-14" fmla="*/ 36565 h 1499967"/>
                <a:gd name="connsiteX2-15" fmla="*/ 1080120 w 1080120"/>
                <a:gd name="connsiteY2-16" fmla="*/ 1499967 h 1499967"/>
                <a:gd name="connsiteX3-17" fmla="*/ 0 w 1080120"/>
                <a:gd name="connsiteY3-18" fmla="*/ 1499967 h 1499967"/>
                <a:gd name="connsiteX4-19" fmla="*/ 0 w 1080120"/>
                <a:gd name="connsiteY4-20" fmla="*/ 131815 h 1499967"/>
                <a:gd name="connsiteX0-21" fmla="*/ 0 w 1080120"/>
                <a:gd name="connsiteY0-22" fmla="*/ 152612 h 1520764"/>
                <a:gd name="connsiteX1-23" fmla="*/ 1080120 w 1080120"/>
                <a:gd name="connsiteY1-24" fmla="*/ 57362 h 1520764"/>
                <a:gd name="connsiteX2-25" fmla="*/ 1080120 w 1080120"/>
                <a:gd name="connsiteY2-26" fmla="*/ 1520764 h 1520764"/>
                <a:gd name="connsiteX3-27" fmla="*/ 0 w 1080120"/>
                <a:gd name="connsiteY3-28" fmla="*/ 1520764 h 1520764"/>
                <a:gd name="connsiteX4-29" fmla="*/ 0 w 1080120"/>
                <a:gd name="connsiteY4-30" fmla="*/ 152612 h 1520764"/>
                <a:gd name="connsiteX0-31" fmla="*/ 0 w 1080120"/>
                <a:gd name="connsiteY0-32" fmla="*/ 123156 h 1491308"/>
                <a:gd name="connsiteX1-33" fmla="*/ 1080120 w 1080120"/>
                <a:gd name="connsiteY1-34" fmla="*/ 27906 h 1491308"/>
                <a:gd name="connsiteX2-35" fmla="*/ 1080120 w 1080120"/>
                <a:gd name="connsiteY2-36" fmla="*/ 1491308 h 1491308"/>
                <a:gd name="connsiteX3-37" fmla="*/ 0 w 1080120"/>
                <a:gd name="connsiteY3-38" fmla="*/ 1491308 h 1491308"/>
                <a:gd name="connsiteX4-39" fmla="*/ 0 w 1080120"/>
                <a:gd name="connsiteY4-40" fmla="*/ 123156 h 1491308"/>
                <a:gd name="connsiteX0-41" fmla="*/ 0 w 1080120"/>
                <a:gd name="connsiteY0-42" fmla="*/ 152400 h 1520552"/>
                <a:gd name="connsiteX1-43" fmla="*/ 1080120 w 1080120"/>
                <a:gd name="connsiteY1-44" fmla="*/ 0 h 1520552"/>
                <a:gd name="connsiteX2-45" fmla="*/ 1080120 w 1080120"/>
                <a:gd name="connsiteY2-46" fmla="*/ 1520552 h 1520552"/>
                <a:gd name="connsiteX3-47" fmla="*/ 0 w 1080120"/>
                <a:gd name="connsiteY3-48" fmla="*/ 1520552 h 1520552"/>
                <a:gd name="connsiteX4-49" fmla="*/ 0 w 1080120"/>
                <a:gd name="connsiteY4-50" fmla="*/ 152400 h 1520552"/>
                <a:gd name="connsiteX0-51" fmla="*/ 0 w 1080120"/>
                <a:gd name="connsiteY0-52" fmla="*/ 152400 h 1520552"/>
                <a:gd name="connsiteX1-53" fmla="*/ 1080120 w 1080120"/>
                <a:gd name="connsiteY1-54" fmla="*/ 0 h 1520552"/>
                <a:gd name="connsiteX2-55" fmla="*/ 1070595 w 1080120"/>
                <a:gd name="connsiteY2-56" fmla="*/ 1349102 h 1520552"/>
                <a:gd name="connsiteX3-57" fmla="*/ 0 w 1080120"/>
                <a:gd name="connsiteY3-58" fmla="*/ 1520552 h 1520552"/>
                <a:gd name="connsiteX4-59" fmla="*/ 0 w 1080120"/>
                <a:gd name="connsiteY4-60" fmla="*/ 152400 h 1520552"/>
                <a:gd name="connsiteX0-61" fmla="*/ 0 w 1080120"/>
                <a:gd name="connsiteY0-62" fmla="*/ 152400 h 1520552"/>
                <a:gd name="connsiteX1-63" fmla="*/ 1080120 w 1080120"/>
                <a:gd name="connsiteY1-64" fmla="*/ 0 h 1520552"/>
                <a:gd name="connsiteX2-65" fmla="*/ 1070595 w 1080120"/>
                <a:gd name="connsiteY2-66" fmla="*/ 1349102 h 1520552"/>
                <a:gd name="connsiteX3-67" fmla="*/ 0 w 1080120"/>
                <a:gd name="connsiteY3-68" fmla="*/ 1520552 h 1520552"/>
                <a:gd name="connsiteX4-69" fmla="*/ 0 w 1080120"/>
                <a:gd name="connsiteY4-70" fmla="*/ 152400 h 1520552"/>
                <a:gd name="connsiteX0-71" fmla="*/ 0 w 1080120"/>
                <a:gd name="connsiteY0-72" fmla="*/ 152400 h 1520552"/>
                <a:gd name="connsiteX1-73" fmla="*/ 1080120 w 1080120"/>
                <a:gd name="connsiteY1-74" fmla="*/ 0 h 1520552"/>
                <a:gd name="connsiteX2-75" fmla="*/ 1070595 w 1080120"/>
                <a:gd name="connsiteY2-76" fmla="*/ 1349102 h 1520552"/>
                <a:gd name="connsiteX3-77" fmla="*/ 0 w 1080120"/>
                <a:gd name="connsiteY3-78" fmla="*/ 1520552 h 1520552"/>
                <a:gd name="connsiteX4-79" fmla="*/ 0 w 1080120"/>
                <a:gd name="connsiteY4-80" fmla="*/ 152400 h 1520552"/>
                <a:gd name="connsiteX0-81" fmla="*/ 0 w 1080120"/>
                <a:gd name="connsiteY0-82" fmla="*/ 152400 h 1520552"/>
                <a:gd name="connsiteX1-83" fmla="*/ 1080120 w 1080120"/>
                <a:gd name="connsiteY1-84" fmla="*/ 0 h 1520552"/>
                <a:gd name="connsiteX2-85" fmla="*/ 1070595 w 1080120"/>
                <a:gd name="connsiteY2-86" fmla="*/ 1349102 h 1520552"/>
                <a:gd name="connsiteX3-87" fmla="*/ 0 w 1080120"/>
                <a:gd name="connsiteY3-88" fmla="*/ 1520552 h 1520552"/>
                <a:gd name="connsiteX4-89" fmla="*/ 0 w 1080120"/>
                <a:gd name="connsiteY4-90" fmla="*/ 152400 h 1520552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080120" h="1520552">
                  <a:moveTo>
                    <a:pt x="0" y="152400"/>
                  </a:moveTo>
                  <a:cubicBezTo>
                    <a:pt x="369565" y="6350"/>
                    <a:pt x="653405" y="-44450"/>
                    <a:pt x="1080120" y="0"/>
                  </a:cubicBezTo>
                  <a:lnTo>
                    <a:pt x="1070595" y="1349102"/>
                  </a:lnTo>
                  <a:cubicBezTo>
                    <a:pt x="694680" y="1311002"/>
                    <a:pt x="309240" y="1358627"/>
                    <a:pt x="0" y="1520552"/>
                  </a:cubicBezTo>
                  <a:lnTo>
                    <a:pt x="0" y="152400"/>
                  </a:lnTo>
                  <a:close/>
                </a:path>
              </a:pathLst>
            </a:cu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  <p:sp>
          <p:nvSpPr>
            <p:cNvPr id="47" name="Oval 7"/>
            <p:cNvSpPr/>
            <p:nvPr/>
          </p:nvSpPr>
          <p:spPr>
            <a:xfrm>
              <a:off x="4439051" y="4449847"/>
              <a:ext cx="257915" cy="122153"/>
            </a:xfrm>
            <a:custGeom>
              <a:avLst/>
              <a:gdLst/>
              <a:ahLst/>
              <a:cxnLst/>
              <a:rect l="l" t="t" r="r" b="b"/>
              <a:pathLst>
                <a:path w="900094" h="360040">
                  <a:moveTo>
                    <a:pt x="0" y="0"/>
                  </a:moveTo>
                  <a:lnTo>
                    <a:pt x="900094" y="0"/>
                  </a:lnTo>
                  <a:cubicBezTo>
                    <a:pt x="900094" y="198845"/>
                    <a:pt x="698601" y="360040"/>
                    <a:pt x="450047" y="360040"/>
                  </a:cubicBezTo>
                  <a:cubicBezTo>
                    <a:pt x="201493" y="360040"/>
                    <a:pt x="0" y="198845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025"/>
            </a:p>
          </p:txBody>
        </p:sp>
      </p:grpSp>
      <p:sp>
        <p:nvSpPr>
          <p:cNvPr id="48" name="Trapezoid 18"/>
          <p:cNvSpPr/>
          <p:nvPr/>
        </p:nvSpPr>
        <p:spPr>
          <a:xfrm rot="10800000">
            <a:off x="4700852" y="3126287"/>
            <a:ext cx="812241" cy="449440"/>
          </a:xfrm>
          <a:custGeom>
            <a:avLst/>
            <a:gdLst/>
            <a:ahLst/>
            <a:cxnLst/>
            <a:rect l="l" t="t" r="r" b="b"/>
            <a:pathLst>
              <a:path w="2513902" h="1391026">
                <a:moveTo>
                  <a:pt x="1390337" y="97116"/>
                </a:moveTo>
                <a:lnTo>
                  <a:pt x="1390337" y="72919"/>
                </a:lnTo>
                <a:lnTo>
                  <a:pt x="1123565" y="72919"/>
                </a:lnTo>
                <a:lnTo>
                  <a:pt x="1123565" y="97116"/>
                </a:lnTo>
                <a:close/>
                <a:moveTo>
                  <a:pt x="2178715" y="1323989"/>
                </a:moveTo>
                <a:lnTo>
                  <a:pt x="2178715" y="217871"/>
                </a:lnTo>
                <a:lnTo>
                  <a:pt x="335187" y="217871"/>
                </a:lnTo>
                <a:lnTo>
                  <a:pt x="335187" y="1323989"/>
                </a:lnTo>
                <a:close/>
                <a:moveTo>
                  <a:pt x="2190205" y="1391026"/>
                </a:moveTo>
                <a:lnTo>
                  <a:pt x="323696" y="1391026"/>
                </a:lnTo>
                <a:cubicBezTo>
                  <a:pt x="293019" y="1391026"/>
                  <a:pt x="268149" y="1366157"/>
                  <a:pt x="268149" y="1335479"/>
                </a:cubicBezTo>
                <a:lnTo>
                  <a:pt x="268149" y="117315"/>
                </a:lnTo>
                <a:lnTo>
                  <a:pt x="0" y="117315"/>
                </a:lnTo>
                <a:lnTo>
                  <a:pt x="0" y="50278"/>
                </a:lnTo>
                <a:lnTo>
                  <a:pt x="65286" y="0"/>
                </a:lnTo>
                <a:lnTo>
                  <a:pt x="2448616" y="0"/>
                </a:lnTo>
                <a:lnTo>
                  <a:pt x="2513902" y="50278"/>
                </a:lnTo>
                <a:lnTo>
                  <a:pt x="2513902" y="117315"/>
                </a:lnTo>
                <a:lnTo>
                  <a:pt x="2245752" y="117315"/>
                </a:lnTo>
                <a:lnTo>
                  <a:pt x="2245752" y="1335479"/>
                </a:lnTo>
                <a:cubicBezTo>
                  <a:pt x="2245752" y="1366157"/>
                  <a:pt x="2220883" y="1391026"/>
                  <a:pt x="2190205" y="1391026"/>
                </a:cubicBezTo>
                <a:close/>
              </a:path>
            </a:pathLst>
          </a:custGeom>
          <a:solidFill>
            <a:schemeClr val="bg1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25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11"/>
          <p:cNvSpPr txBox="1"/>
          <p:nvPr/>
        </p:nvSpPr>
        <p:spPr>
          <a:xfrm>
            <a:off x="5513070" y="4112260"/>
            <a:ext cx="37128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>
                <a:sym typeface="+mn-ea"/>
              </a:rPr>
              <a:t>Pengakuan hasil karya kelompok sebagai hasil atau milik sendiri.</a:t>
            </a:r>
          </a:p>
          <a:p>
            <a:pPr>
              <a:buNone/>
            </a:pPr>
            <a:endParaRPr lang="en-US" altLang="en-US" b="1" dirty="0" err="1" smtClean="0">
              <a:solidFill>
                <a:schemeClr val="bg2">
                  <a:lumMod val="50000"/>
                </a:schemeClr>
              </a:solidFill>
              <a:sym typeface="+mn-ea"/>
            </a:endParaRPr>
          </a:p>
        </p:txBody>
      </p:sp>
      <p:pic>
        <p:nvPicPr>
          <p:cNvPr id="19" name="Picture 18" descr="3cc3b5ce652a8cbbb09c13abef27852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48" grpId="0" bldLvl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7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oogle Shape;774;p40"/>
          <p:cNvGrpSpPr/>
          <p:nvPr/>
        </p:nvGrpSpPr>
        <p:grpSpPr>
          <a:xfrm>
            <a:off x="2802017" y="1646873"/>
            <a:ext cx="3585210" cy="2498884"/>
            <a:chOff x="2801466" y="1811104"/>
            <a:chExt cx="3586391" cy="2054010"/>
          </a:xfrm>
        </p:grpSpPr>
        <p:sp>
          <p:nvSpPr>
            <p:cNvPr id="775" name="Google Shape;775;p40"/>
            <p:cNvSpPr/>
            <p:nvPr/>
          </p:nvSpPr>
          <p:spPr>
            <a:xfrm>
              <a:off x="2801466" y="1811104"/>
              <a:ext cx="478124" cy="414522"/>
            </a:xfrm>
            <a:custGeom>
              <a:avLst/>
              <a:gdLst/>
              <a:ahLst/>
              <a:cxnLst/>
              <a:rect l="l" t="t" r="r" b="b"/>
              <a:pathLst>
                <a:path w="10126" h="8779" extrusionOk="0">
                  <a:moveTo>
                    <a:pt x="4888" y="232"/>
                  </a:moveTo>
                  <a:cubicBezTo>
                    <a:pt x="5314" y="232"/>
                    <a:pt x="5740" y="332"/>
                    <a:pt x="6040" y="332"/>
                  </a:cubicBezTo>
                  <a:cubicBezTo>
                    <a:pt x="6567" y="532"/>
                    <a:pt x="7193" y="758"/>
                    <a:pt x="7720" y="1059"/>
                  </a:cubicBezTo>
                  <a:cubicBezTo>
                    <a:pt x="8246" y="1259"/>
                    <a:pt x="8647" y="1585"/>
                    <a:pt x="8873" y="1886"/>
                  </a:cubicBezTo>
                  <a:cubicBezTo>
                    <a:pt x="9599" y="2738"/>
                    <a:pt x="9900" y="3891"/>
                    <a:pt x="9700" y="5019"/>
                  </a:cubicBezTo>
                  <a:cubicBezTo>
                    <a:pt x="9399" y="6272"/>
                    <a:pt x="8647" y="7324"/>
                    <a:pt x="7619" y="7951"/>
                  </a:cubicBezTo>
                  <a:cubicBezTo>
                    <a:pt x="6890" y="8385"/>
                    <a:pt x="6064" y="8615"/>
                    <a:pt x="5209" y="8615"/>
                  </a:cubicBezTo>
                  <a:cubicBezTo>
                    <a:pt x="4830" y="8615"/>
                    <a:pt x="4445" y="8570"/>
                    <a:pt x="4061" y="8477"/>
                  </a:cubicBezTo>
                  <a:cubicBezTo>
                    <a:pt x="3233" y="8277"/>
                    <a:pt x="2081" y="7750"/>
                    <a:pt x="1354" y="6798"/>
                  </a:cubicBezTo>
                  <a:cubicBezTo>
                    <a:pt x="301" y="5445"/>
                    <a:pt x="301" y="3364"/>
                    <a:pt x="1354" y="1886"/>
                  </a:cubicBezTo>
                  <a:cubicBezTo>
                    <a:pt x="2181" y="858"/>
                    <a:pt x="3534" y="232"/>
                    <a:pt x="4888" y="232"/>
                  </a:cubicBezTo>
                  <a:close/>
                  <a:moveTo>
                    <a:pt x="4969" y="0"/>
                  </a:moveTo>
                  <a:cubicBezTo>
                    <a:pt x="3477" y="0"/>
                    <a:pt x="2042" y="633"/>
                    <a:pt x="1128" y="1786"/>
                  </a:cubicBezTo>
                  <a:cubicBezTo>
                    <a:pt x="0" y="3264"/>
                    <a:pt x="0" y="5445"/>
                    <a:pt x="1128" y="6898"/>
                  </a:cubicBezTo>
                  <a:cubicBezTo>
                    <a:pt x="1980" y="7951"/>
                    <a:pt x="3133" y="8477"/>
                    <a:pt x="3960" y="8678"/>
                  </a:cubicBezTo>
                  <a:cubicBezTo>
                    <a:pt x="4487" y="8778"/>
                    <a:pt x="4888" y="8778"/>
                    <a:pt x="5314" y="8778"/>
                  </a:cubicBezTo>
                  <a:cubicBezTo>
                    <a:pt x="6141" y="8778"/>
                    <a:pt x="6993" y="8578"/>
                    <a:pt x="7720" y="8151"/>
                  </a:cubicBezTo>
                  <a:cubicBezTo>
                    <a:pt x="8873" y="7525"/>
                    <a:pt x="9599" y="6397"/>
                    <a:pt x="9900" y="5144"/>
                  </a:cubicBezTo>
                  <a:cubicBezTo>
                    <a:pt x="10126" y="3891"/>
                    <a:pt x="9800" y="2638"/>
                    <a:pt x="9073" y="1786"/>
                  </a:cubicBezTo>
                  <a:cubicBezTo>
                    <a:pt x="8772" y="1485"/>
                    <a:pt x="8346" y="1159"/>
                    <a:pt x="7820" y="858"/>
                  </a:cubicBezTo>
                  <a:cubicBezTo>
                    <a:pt x="7193" y="532"/>
                    <a:pt x="6667" y="232"/>
                    <a:pt x="6141" y="131"/>
                  </a:cubicBezTo>
                  <a:cubicBezTo>
                    <a:pt x="5752" y="43"/>
                    <a:pt x="5358" y="0"/>
                    <a:pt x="49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01" tIns="91401" rIns="91401" bIns="91401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6" name="Google Shape;776;p40"/>
            <p:cNvSpPr/>
            <p:nvPr/>
          </p:nvSpPr>
          <p:spPr>
            <a:xfrm>
              <a:off x="5909732" y="1811104"/>
              <a:ext cx="478124" cy="414522"/>
            </a:xfrm>
            <a:custGeom>
              <a:avLst/>
              <a:gdLst/>
              <a:ahLst/>
              <a:cxnLst/>
              <a:rect l="l" t="t" r="r" b="b"/>
              <a:pathLst>
                <a:path w="10126" h="8779" extrusionOk="0">
                  <a:moveTo>
                    <a:pt x="4888" y="232"/>
                  </a:moveTo>
                  <a:cubicBezTo>
                    <a:pt x="5314" y="232"/>
                    <a:pt x="5740" y="332"/>
                    <a:pt x="6040" y="332"/>
                  </a:cubicBezTo>
                  <a:cubicBezTo>
                    <a:pt x="6567" y="532"/>
                    <a:pt x="7193" y="758"/>
                    <a:pt x="7720" y="1059"/>
                  </a:cubicBezTo>
                  <a:cubicBezTo>
                    <a:pt x="8246" y="1259"/>
                    <a:pt x="8647" y="1585"/>
                    <a:pt x="8873" y="1886"/>
                  </a:cubicBezTo>
                  <a:cubicBezTo>
                    <a:pt x="9599" y="2738"/>
                    <a:pt x="9900" y="3891"/>
                    <a:pt x="9700" y="5019"/>
                  </a:cubicBezTo>
                  <a:cubicBezTo>
                    <a:pt x="9399" y="6272"/>
                    <a:pt x="8647" y="7324"/>
                    <a:pt x="7619" y="7951"/>
                  </a:cubicBezTo>
                  <a:cubicBezTo>
                    <a:pt x="6890" y="8385"/>
                    <a:pt x="6064" y="8615"/>
                    <a:pt x="5209" y="8615"/>
                  </a:cubicBezTo>
                  <a:cubicBezTo>
                    <a:pt x="4830" y="8615"/>
                    <a:pt x="4445" y="8570"/>
                    <a:pt x="4061" y="8477"/>
                  </a:cubicBezTo>
                  <a:cubicBezTo>
                    <a:pt x="3233" y="8277"/>
                    <a:pt x="2081" y="7750"/>
                    <a:pt x="1354" y="6798"/>
                  </a:cubicBezTo>
                  <a:cubicBezTo>
                    <a:pt x="301" y="5445"/>
                    <a:pt x="301" y="3364"/>
                    <a:pt x="1354" y="1886"/>
                  </a:cubicBezTo>
                  <a:cubicBezTo>
                    <a:pt x="2181" y="858"/>
                    <a:pt x="3534" y="232"/>
                    <a:pt x="4888" y="232"/>
                  </a:cubicBezTo>
                  <a:close/>
                  <a:moveTo>
                    <a:pt x="4969" y="0"/>
                  </a:moveTo>
                  <a:cubicBezTo>
                    <a:pt x="3477" y="0"/>
                    <a:pt x="2042" y="633"/>
                    <a:pt x="1128" y="1786"/>
                  </a:cubicBezTo>
                  <a:cubicBezTo>
                    <a:pt x="0" y="3264"/>
                    <a:pt x="0" y="5445"/>
                    <a:pt x="1128" y="6898"/>
                  </a:cubicBezTo>
                  <a:cubicBezTo>
                    <a:pt x="1980" y="7951"/>
                    <a:pt x="3133" y="8477"/>
                    <a:pt x="3960" y="8678"/>
                  </a:cubicBezTo>
                  <a:cubicBezTo>
                    <a:pt x="4487" y="8778"/>
                    <a:pt x="4888" y="8778"/>
                    <a:pt x="5314" y="8778"/>
                  </a:cubicBezTo>
                  <a:cubicBezTo>
                    <a:pt x="6141" y="8778"/>
                    <a:pt x="6993" y="8578"/>
                    <a:pt x="7720" y="8151"/>
                  </a:cubicBezTo>
                  <a:cubicBezTo>
                    <a:pt x="8873" y="7525"/>
                    <a:pt x="9599" y="6397"/>
                    <a:pt x="9900" y="5144"/>
                  </a:cubicBezTo>
                  <a:cubicBezTo>
                    <a:pt x="10126" y="3891"/>
                    <a:pt x="9800" y="2638"/>
                    <a:pt x="9073" y="1786"/>
                  </a:cubicBezTo>
                  <a:cubicBezTo>
                    <a:pt x="8772" y="1485"/>
                    <a:pt x="8346" y="1159"/>
                    <a:pt x="7820" y="858"/>
                  </a:cubicBezTo>
                  <a:cubicBezTo>
                    <a:pt x="7193" y="532"/>
                    <a:pt x="6667" y="232"/>
                    <a:pt x="6141" y="131"/>
                  </a:cubicBezTo>
                  <a:cubicBezTo>
                    <a:pt x="5752" y="43"/>
                    <a:pt x="5358" y="0"/>
                    <a:pt x="49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01" tIns="91401" rIns="91401" bIns="91401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7" name="Google Shape;777;p40"/>
            <p:cNvSpPr/>
            <p:nvPr/>
          </p:nvSpPr>
          <p:spPr>
            <a:xfrm>
              <a:off x="2801466" y="3450591"/>
              <a:ext cx="478124" cy="414522"/>
            </a:xfrm>
            <a:custGeom>
              <a:avLst/>
              <a:gdLst/>
              <a:ahLst/>
              <a:cxnLst/>
              <a:rect l="l" t="t" r="r" b="b"/>
              <a:pathLst>
                <a:path w="10126" h="8779" extrusionOk="0">
                  <a:moveTo>
                    <a:pt x="4888" y="232"/>
                  </a:moveTo>
                  <a:cubicBezTo>
                    <a:pt x="5314" y="232"/>
                    <a:pt x="5740" y="332"/>
                    <a:pt x="6040" y="332"/>
                  </a:cubicBezTo>
                  <a:cubicBezTo>
                    <a:pt x="6567" y="532"/>
                    <a:pt x="7193" y="758"/>
                    <a:pt x="7720" y="1059"/>
                  </a:cubicBezTo>
                  <a:cubicBezTo>
                    <a:pt x="8246" y="1259"/>
                    <a:pt x="8647" y="1585"/>
                    <a:pt x="8873" y="1886"/>
                  </a:cubicBezTo>
                  <a:cubicBezTo>
                    <a:pt x="9599" y="2738"/>
                    <a:pt x="9900" y="3891"/>
                    <a:pt x="9700" y="5019"/>
                  </a:cubicBezTo>
                  <a:cubicBezTo>
                    <a:pt x="9399" y="6272"/>
                    <a:pt x="8647" y="7324"/>
                    <a:pt x="7619" y="7951"/>
                  </a:cubicBezTo>
                  <a:cubicBezTo>
                    <a:pt x="6890" y="8385"/>
                    <a:pt x="6064" y="8615"/>
                    <a:pt x="5209" y="8615"/>
                  </a:cubicBezTo>
                  <a:cubicBezTo>
                    <a:pt x="4830" y="8615"/>
                    <a:pt x="4445" y="8570"/>
                    <a:pt x="4061" y="8477"/>
                  </a:cubicBezTo>
                  <a:cubicBezTo>
                    <a:pt x="3233" y="8277"/>
                    <a:pt x="2081" y="7750"/>
                    <a:pt x="1354" y="6798"/>
                  </a:cubicBezTo>
                  <a:cubicBezTo>
                    <a:pt x="301" y="5445"/>
                    <a:pt x="301" y="3364"/>
                    <a:pt x="1354" y="1886"/>
                  </a:cubicBezTo>
                  <a:cubicBezTo>
                    <a:pt x="2181" y="858"/>
                    <a:pt x="3534" y="232"/>
                    <a:pt x="4888" y="232"/>
                  </a:cubicBezTo>
                  <a:close/>
                  <a:moveTo>
                    <a:pt x="4969" y="0"/>
                  </a:moveTo>
                  <a:cubicBezTo>
                    <a:pt x="3477" y="0"/>
                    <a:pt x="2042" y="633"/>
                    <a:pt x="1128" y="1786"/>
                  </a:cubicBezTo>
                  <a:cubicBezTo>
                    <a:pt x="0" y="3264"/>
                    <a:pt x="0" y="5445"/>
                    <a:pt x="1128" y="6898"/>
                  </a:cubicBezTo>
                  <a:cubicBezTo>
                    <a:pt x="1980" y="7951"/>
                    <a:pt x="3133" y="8477"/>
                    <a:pt x="3960" y="8678"/>
                  </a:cubicBezTo>
                  <a:cubicBezTo>
                    <a:pt x="4487" y="8778"/>
                    <a:pt x="4888" y="8778"/>
                    <a:pt x="5314" y="8778"/>
                  </a:cubicBezTo>
                  <a:cubicBezTo>
                    <a:pt x="6141" y="8778"/>
                    <a:pt x="6993" y="8578"/>
                    <a:pt x="7720" y="8151"/>
                  </a:cubicBezTo>
                  <a:cubicBezTo>
                    <a:pt x="8873" y="7525"/>
                    <a:pt x="9599" y="6397"/>
                    <a:pt x="9900" y="5144"/>
                  </a:cubicBezTo>
                  <a:cubicBezTo>
                    <a:pt x="10126" y="3891"/>
                    <a:pt x="9800" y="2638"/>
                    <a:pt x="9073" y="1786"/>
                  </a:cubicBezTo>
                  <a:cubicBezTo>
                    <a:pt x="8772" y="1485"/>
                    <a:pt x="8346" y="1159"/>
                    <a:pt x="7820" y="858"/>
                  </a:cubicBezTo>
                  <a:cubicBezTo>
                    <a:pt x="7193" y="532"/>
                    <a:pt x="6667" y="232"/>
                    <a:pt x="6141" y="131"/>
                  </a:cubicBezTo>
                  <a:cubicBezTo>
                    <a:pt x="5752" y="43"/>
                    <a:pt x="5358" y="0"/>
                    <a:pt x="49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01" tIns="91401" rIns="91401" bIns="91401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8" name="Google Shape;778;p40"/>
            <p:cNvSpPr/>
            <p:nvPr/>
          </p:nvSpPr>
          <p:spPr>
            <a:xfrm>
              <a:off x="5909732" y="3450591"/>
              <a:ext cx="478124" cy="414522"/>
            </a:xfrm>
            <a:custGeom>
              <a:avLst/>
              <a:gdLst/>
              <a:ahLst/>
              <a:cxnLst/>
              <a:rect l="l" t="t" r="r" b="b"/>
              <a:pathLst>
                <a:path w="10126" h="8779" extrusionOk="0">
                  <a:moveTo>
                    <a:pt x="4888" y="232"/>
                  </a:moveTo>
                  <a:cubicBezTo>
                    <a:pt x="5314" y="232"/>
                    <a:pt x="5740" y="332"/>
                    <a:pt x="6040" y="332"/>
                  </a:cubicBezTo>
                  <a:cubicBezTo>
                    <a:pt x="6567" y="532"/>
                    <a:pt x="7193" y="758"/>
                    <a:pt x="7720" y="1059"/>
                  </a:cubicBezTo>
                  <a:cubicBezTo>
                    <a:pt x="8246" y="1259"/>
                    <a:pt x="8647" y="1585"/>
                    <a:pt x="8873" y="1886"/>
                  </a:cubicBezTo>
                  <a:cubicBezTo>
                    <a:pt x="9599" y="2738"/>
                    <a:pt x="9900" y="3891"/>
                    <a:pt x="9700" y="5019"/>
                  </a:cubicBezTo>
                  <a:cubicBezTo>
                    <a:pt x="9399" y="6272"/>
                    <a:pt x="8647" y="7324"/>
                    <a:pt x="7619" y="7951"/>
                  </a:cubicBezTo>
                  <a:cubicBezTo>
                    <a:pt x="6890" y="8385"/>
                    <a:pt x="6064" y="8615"/>
                    <a:pt x="5209" y="8615"/>
                  </a:cubicBezTo>
                  <a:cubicBezTo>
                    <a:pt x="4830" y="8615"/>
                    <a:pt x="4445" y="8570"/>
                    <a:pt x="4061" y="8477"/>
                  </a:cubicBezTo>
                  <a:cubicBezTo>
                    <a:pt x="3233" y="8277"/>
                    <a:pt x="2081" y="7750"/>
                    <a:pt x="1354" y="6798"/>
                  </a:cubicBezTo>
                  <a:cubicBezTo>
                    <a:pt x="301" y="5445"/>
                    <a:pt x="301" y="3364"/>
                    <a:pt x="1354" y="1886"/>
                  </a:cubicBezTo>
                  <a:cubicBezTo>
                    <a:pt x="2181" y="858"/>
                    <a:pt x="3534" y="232"/>
                    <a:pt x="4888" y="232"/>
                  </a:cubicBezTo>
                  <a:close/>
                  <a:moveTo>
                    <a:pt x="4969" y="0"/>
                  </a:moveTo>
                  <a:cubicBezTo>
                    <a:pt x="3477" y="0"/>
                    <a:pt x="2042" y="633"/>
                    <a:pt x="1128" y="1786"/>
                  </a:cubicBezTo>
                  <a:cubicBezTo>
                    <a:pt x="0" y="3264"/>
                    <a:pt x="0" y="5445"/>
                    <a:pt x="1128" y="6898"/>
                  </a:cubicBezTo>
                  <a:cubicBezTo>
                    <a:pt x="1980" y="7951"/>
                    <a:pt x="3133" y="8477"/>
                    <a:pt x="3960" y="8678"/>
                  </a:cubicBezTo>
                  <a:cubicBezTo>
                    <a:pt x="4487" y="8778"/>
                    <a:pt x="4888" y="8778"/>
                    <a:pt x="5314" y="8778"/>
                  </a:cubicBezTo>
                  <a:cubicBezTo>
                    <a:pt x="6141" y="8778"/>
                    <a:pt x="6993" y="8578"/>
                    <a:pt x="7720" y="8151"/>
                  </a:cubicBezTo>
                  <a:cubicBezTo>
                    <a:pt x="8873" y="7525"/>
                    <a:pt x="9599" y="6397"/>
                    <a:pt x="9900" y="5144"/>
                  </a:cubicBezTo>
                  <a:cubicBezTo>
                    <a:pt x="10126" y="3891"/>
                    <a:pt x="9800" y="2638"/>
                    <a:pt x="9073" y="1786"/>
                  </a:cubicBezTo>
                  <a:cubicBezTo>
                    <a:pt x="8772" y="1485"/>
                    <a:pt x="8346" y="1159"/>
                    <a:pt x="7820" y="858"/>
                  </a:cubicBezTo>
                  <a:cubicBezTo>
                    <a:pt x="7193" y="532"/>
                    <a:pt x="6667" y="232"/>
                    <a:pt x="6141" y="131"/>
                  </a:cubicBezTo>
                  <a:cubicBezTo>
                    <a:pt x="5752" y="43"/>
                    <a:pt x="5358" y="0"/>
                    <a:pt x="49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01" tIns="91401" rIns="91401" bIns="91401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780" name="Google Shape;780;p40"/>
          <p:cNvSpPr txBox="1"/>
          <p:nvPr/>
        </p:nvSpPr>
        <p:spPr>
          <a:xfrm>
            <a:off x="6387227" y="1700213"/>
            <a:ext cx="2617946" cy="71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marR="0" lvl="0" indent="0" algn="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</a:pPr>
            <a:r>
              <a:rPr lang="en-US" altLang="en-GB" sz="1500" b="1">
                <a:solidFill>
                  <a:srgbClr val="FFFFFF"/>
                </a:solidFill>
                <a:latin typeface="Arial Bold" panose="020B0604020202090204" charset="0"/>
                <a:ea typeface="Barlow Semi Condensed Light"/>
                <a:cs typeface="Arial Bold" panose="020B0604020202090204" charset="0"/>
                <a:sym typeface="Barlow Semi Condensed Light"/>
              </a:rPr>
              <a:t>Nilai koefisien korelasi (R) adalah 0,862 yang berarti hubungan yang sangat kuat antara variabel persepsi guru atas supervisi kepemimpinan kepala madrasah (X) dan variabel kinerja guru (Y).</a:t>
            </a:r>
          </a:p>
        </p:txBody>
      </p:sp>
      <p:sp>
        <p:nvSpPr>
          <p:cNvPr id="781" name="Google Shape;781;p40"/>
          <p:cNvSpPr txBox="1"/>
          <p:nvPr/>
        </p:nvSpPr>
        <p:spPr>
          <a:xfrm>
            <a:off x="231775" y="1270000"/>
            <a:ext cx="3048000" cy="125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buNone/>
            </a:pPr>
            <a:r>
              <a:rPr lang="en-US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lt"/>
                <a:sym typeface="+mn-ea"/>
              </a:rPr>
              <a:t>Pengutipan</a:t>
            </a:r>
            <a:endParaRPr lang="en-US" sz="2000" b="1">
              <a:solidFill>
                <a:schemeClr val="tx2"/>
              </a:solidFill>
              <a:latin typeface="+mn-lt"/>
              <a:cs typeface="+mn-lt"/>
              <a:sym typeface="+mn-ea"/>
            </a:endParaRPr>
          </a:p>
          <a:p>
            <a:pPr marL="12700" lvl="0" indent="0" algn="l" rtl="0">
              <a:lnSpc>
                <a:spcPct val="100000"/>
              </a:lnSpc>
              <a:buNone/>
            </a:pPr>
            <a:r>
              <a:rPr lang="en-US" altLang="en-GB">
                <a:solidFill>
                  <a:schemeClr val="tx1"/>
                </a:solidFill>
                <a:latin typeface="+mn-lt"/>
                <a:ea typeface="Barlow Semi Condensed Light"/>
                <a:cs typeface="+mn-lt"/>
                <a:sym typeface="Barlow Semi Condensed Light"/>
              </a:rPr>
              <a:t>Jika kutipan relatif pendek, kata-kata yang tepat diambil dari sumbernya, ditulis dengan cara diapit dalam tanda kutip, dan disebutkan sumbernya.</a:t>
            </a:r>
          </a:p>
        </p:txBody>
      </p:sp>
      <p:grpSp>
        <p:nvGrpSpPr>
          <p:cNvPr id="788" name="Google Shape;788;p40"/>
          <p:cNvGrpSpPr/>
          <p:nvPr/>
        </p:nvGrpSpPr>
        <p:grpSpPr>
          <a:xfrm rot="10800000">
            <a:off x="3173730" y="760095"/>
            <a:ext cx="2720340" cy="3469005"/>
            <a:chOff x="3211493" y="1966413"/>
            <a:chExt cx="2721017" cy="3177075"/>
          </a:xfrm>
          <a:solidFill>
            <a:schemeClr val="accent1"/>
          </a:solidFill>
        </p:grpSpPr>
        <p:grpSp>
          <p:nvGrpSpPr>
            <p:cNvPr id="789" name="Google Shape;789;p40"/>
            <p:cNvGrpSpPr/>
            <p:nvPr/>
          </p:nvGrpSpPr>
          <p:grpSpPr>
            <a:xfrm>
              <a:off x="3759575" y="1966413"/>
              <a:ext cx="1887225" cy="3177075"/>
              <a:chOff x="3759575" y="1966413"/>
              <a:chExt cx="1887225" cy="3177075"/>
            </a:xfrm>
            <a:grpFill/>
          </p:grpSpPr>
          <p:sp>
            <p:nvSpPr>
              <p:cNvPr id="790" name="Google Shape;790;p40"/>
              <p:cNvSpPr/>
              <p:nvPr/>
            </p:nvSpPr>
            <p:spPr>
              <a:xfrm>
                <a:off x="4204887" y="2504441"/>
                <a:ext cx="958776" cy="677048"/>
              </a:xfrm>
              <a:custGeom>
                <a:avLst/>
                <a:gdLst/>
                <a:ahLst/>
                <a:cxnLst/>
                <a:rect l="l" t="t" r="r" b="b"/>
                <a:pathLst>
                  <a:path w="19379" h="19408" extrusionOk="0">
                    <a:moveTo>
                      <a:pt x="8356" y="1"/>
                    </a:moveTo>
                    <a:cubicBezTo>
                      <a:pt x="8333" y="1"/>
                      <a:pt x="8316" y="12"/>
                      <a:pt x="8298" y="25"/>
                    </a:cubicBezTo>
                    <a:cubicBezTo>
                      <a:pt x="8209" y="94"/>
                      <a:pt x="8209" y="94"/>
                      <a:pt x="8898" y="1113"/>
                    </a:cubicBezTo>
                    <a:cubicBezTo>
                      <a:pt x="12498" y="6432"/>
                      <a:pt x="15023" y="10170"/>
                      <a:pt x="16458" y="12302"/>
                    </a:cubicBezTo>
                    <a:cubicBezTo>
                      <a:pt x="14674" y="9973"/>
                      <a:pt x="11788" y="6096"/>
                      <a:pt x="9961" y="3646"/>
                    </a:cubicBezTo>
                    <a:cubicBezTo>
                      <a:pt x="9296" y="2752"/>
                      <a:pt x="8724" y="1986"/>
                      <a:pt x="8319" y="1442"/>
                    </a:cubicBezTo>
                    <a:cubicBezTo>
                      <a:pt x="7756" y="688"/>
                      <a:pt x="7637" y="531"/>
                      <a:pt x="7561" y="531"/>
                    </a:cubicBezTo>
                    <a:cubicBezTo>
                      <a:pt x="7541" y="531"/>
                      <a:pt x="7524" y="542"/>
                      <a:pt x="7502" y="556"/>
                    </a:cubicBezTo>
                    <a:cubicBezTo>
                      <a:pt x="7473" y="573"/>
                      <a:pt x="7456" y="604"/>
                      <a:pt x="7449" y="635"/>
                    </a:cubicBezTo>
                    <a:cubicBezTo>
                      <a:pt x="7449" y="646"/>
                      <a:pt x="7446" y="656"/>
                      <a:pt x="7491" y="739"/>
                    </a:cubicBezTo>
                    <a:lnTo>
                      <a:pt x="7484" y="743"/>
                    </a:lnTo>
                    <a:cubicBezTo>
                      <a:pt x="7491" y="746"/>
                      <a:pt x="7498" y="756"/>
                      <a:pt x="7508" y="770"/>
                    </a:cubicBezTo>
                    <a:cubicBezTo>
                      <a:pt x="7764" y="1214"/>
                      <a:pt x="9061" y="3203"/>
                      <a:pt x="15564" y="12748"/>
                    </a:cubicBezTo>
                    <a:cubicBezTo>
                      <a:pt x="14483" y="11304"/>
                      <a:pt x="13076" y="9374"/>
                      <a:pt x="11832" y="7669"/>
                    </a:cubicBezTo>
                    <a:cubicBezTo>
                      <a:pt x="7359" y="1535"/>
                      <a:pt x="6798" y="830"/>
                      <a:pt x="6607" y="830"/>
                    </a:cubicBezTo>
                    <a:cubicBezTo>
                      <a:pt x="6581" y="830"/>
                      <a:pt x="6562" y="843"/>
                      <a:pt x="6541" y="857"/>
                    </a:cubicBezTo>
                    <a:cubicBezTo>
                      <a:pt x="6514" y="874"/>
                      <a:pt x="6496" y="902"/>
                      <a:pt x="6490" y="933"/>
                    </a:cubicBezTo>
                    <a:cubicBezTo>
                      <a:pt x="6483" y="967"/>
                      <a:pt x="6490" y="999"/>
                      <a:pt x="6507" y="1027"/>
                    </a:cubicBezTo>
                    <a:lnTo>
                      <a:pt x="13281" y="11068"/>
                    </a:lnTo>
                    <a:cubicBezTo>
                      <a:pt x="12637" y="10198"/>
                      <a:pt x="11946" y="9273"/>
                      <a:pt x="11257" y="8348"/>
                    </a:cubicBezTo>
                    <a:cubicBezTo>
                      <a:pt x="7238" y="2963"/>
                      <a:pt x="6171" y="1612"/>
                      <a:pt x="5831" y="1314"/>
                    </a:cubicBezTo>
                    <a:lnTo>
                      <a:pt x="5814" y="1290"/>
                    </a:lnTo>
                    <a:lnTo>
                      <a:pt x="5807" y="1293"/>
                    </a:lnTo>
                    <a:cubicBezTo>
                      <a:pt x="5755" y="1251"/>
                      <a:pt x="5722" y="1237"/>
                      <a:pt x="5698" y="1237"/>
                    </a:cubicBezTo>
                    <a:cubicBezTo>
                      <a:pt x="5677" y="1237"/>
                      <a:pt x="5662" y="1247"/>
                      <a:pt x="5647" y="1259"/>
                    </a:cubicBezTo>
                    <a:cubicBezTo>
                      <a:pt x="5592" y="1293"/>
                      <a:pt x="5578" y="1370"/>
                      <a:pt x="5613" y="1425"/>
                    </a:cubicBezTo>
                    <a:lnTo>
                      <a:pt x="13118" y="12551"/>
                    </a:lnTo>
                    <a:cubicBezTo>
                      <a:pt x="12293" y="11453"/>
                      <a:pt x="11368" y="10215"/>
                      <a:pt x="10440" y="8982"/>
                    </a:cubicBezTo>
                    <a:cubicBezTo>
                      <a:pt x="9040" y="7114"/>
                      <a:pt x="7640" y="5250"/>
                      <a:pt x="6587" y="3854"/>
                    </a:cubicBezTo>
                    <a:cubicBezTo>
                      <a:pt x="5460" y="2365"/>
                      <a:pt x="5031" y="1792"/>
                      <a:pt x="4837" y="1588"/>
                    </a:cubicBezTo>
                    <a:cubicBezTo>
                      <a:pt x="4837" y="1585"/>
                      <a:pt x="4833" y="1581"/>
                      <a:pt x="4833" y="1578"/>
                    </a:cubicBezTo>
                    <a:lnTo>
                      <a:pt x="4830" y="1578"/>
                    </a:lnTo>
                    <a:cubicBezTo>
                      <a:pt x="4763" y="1509"/>
                      <a:pt x="4727" y="1488"/>
                      <a:pt x="4699" y="1488"/>
                    </a:cubicBezTo>
                    <a:cubicBezTo>
                      <a:pt x="4681" y="1488"/>
                      <a:pt x="4666" y="1497"/>
                      <a:pt x="4649" y="1508"/>
                    </a:cubicBezTo>
                    <a:cubicBezTo>
                      <a:pt x="4625" y="1525"/>
                      <a:pt x="4605" y="1554"/>
                      <a:pt x="4598" y="1585"/>
                    </a:cubicBezTo>
                    <a:cubicBezTo>
                      <a:pt x="4598" y="1599"/>
                      <a:pt x="4595" y="1609"/>
                      <a:pt x="4639" y="1692"/>
                    </a:cubicBezTo>
                    <a:lnTo>
                      <a:pt x="4636" y="1695"/>
                    </a:lnTo>
                    <a:cubicBezTo>
                      <a:pt x="4639" y="1695"/>
                      <a:pt x="4639" y="1699"/>
                      <a:pt x="4643" y="1703"/>
                    </a:cubicBezTo>
                    <a:cubicBezTo>
                      <a:pt x="4862" y="2111"/>
                      <a:pt x="6101" y="4055"/>
                      <a:pt x="13000" y="14148"/>
                    </a:cubicBezTo>
                    <a:cubicBezTo>
                      <a:pt x="10308" y="10579"/>
                      <a:pt x="6036" y="4810"/>
                      <a:pt x="3995" y="2042"/>
                    </a:cubicBezTo>
                    <a:cubicBezTo>
                      <a:pt x="3972" y="2010"/>
                      <a:pt x="3936" y="1994"/>
                      <a:pt x="3899" y="1994"/>
                    </a:cubicBezTo>
                    <a:cubicBezTo>
                      <a:pt x="3875" y="1994"/>
                      <a:pt x="3850" y="2001"/>
                      <a:pt x="3829" y="2014"/>
                    </a:cubicBezTo>
                    <a:cubicBezTo>
                      <a:pt x="3776" y="2053"/>
                      <a:pt x="3749" y="2069"/>
                      <a:pt x="3808" y="2181"/>
                    </a:cubicBezTo>
                    <a:lnTo>
                      <a:pt x="3801" y="2187"/>
                    </a:lnTo>
                    <a:cubicBezTo>
                      <a:pt x="3801" y="2187"/>
                      <a:pt x="3815" y="2205"/>
                      <a:pt x="3835" y="2232"/>
                    </a:cubicBezTo>
                    <a:cubicBezTo>
                      <a:pt x="3901" y="2347"/>
                      <a:pt x="4026" y="2534"/>
                      <a:pt x="4238" y="2856"/>
                    </a:cubicBezTo>
                    <a:cubicBezTo>
                      <a:pt x="4521" y="3283"/>
                      <a:pt x="4931" y="3889"/>
                      <a:pt x="5423" y="4616"/>
                    </a:cubicBezTo>
                    <a:cubicBezTo>
                      <a:pt x="6403" y="6075"/>
                      <a:pt x="7713" y="8015"/>
                      <a:pt x="9026" y="9956"/>
                    </a:cubicBezTo>
                    <a:cubicBezTo>
                      <a:pt x="9934" y="11300"/>
                      <a:pt x="10841" y="12641"/>
                      <a:pt x="11639" y="13823"/>
                    </a:cubicBezTo>
                    <a:lnTo>
                      <a:pt x="3479" y="3005"/>
                    </a:lnTo>
                    <a:cubicBezTo>
                      <a:pt x="3455" y="2973"/>
                      <a:pt x="3419" y="2956"/>
                      <a:pt x="3382" y="2956"/>
                    </a:cubicBezTo>
                    <a:cubicBezTo>
                      <a:pt x="3359" y="2956"/>
                      <a:pt x="3336" y="2963"/>
                      <a:pt x="3316" y="2977"/>
                    </a:cubicBezTo>
                    <a:cubicBezTo>
                      <a:pt x="3288" y="2995"/>
                      <a:pt x="3267" y="3022"/>
                      <a:pt x="3264" y="3054"/>
                    </a:cubicBezTo>
                    <a:cubicBezTo>
                      <a:pt x="3261" y="3075"/>
                      <a:pt x="3257" y="3088"/>
                      <a:pt x="3285" y="3150"/>
                    </a:cubicBezTo>
                    <a:lnTo>
                      <a:pt x="3288" y="3150"/>
                    </a:lnTo>
                    <a:cubicBezTo>
                      <a:pt x="3413" y="3400"/>
                      <a:pt x="4075" y="4381"/>
                      <a:pt x="7356" y="9166"/>
                    </a:cubicBezTo>
                    <a:cubicBezTo>
                      <a:pt x="8936" y="11466"/>
                      <a:pt x="10755" y="14117"/>
                      <a:pt x="11940" y="15881"/>
                    </a:cubicBezTo>
                    <a:cubicBezTo>
                      <a:pt x="9542" y="12738"/>
                      <a:pt x="4812" y="6411"/>
                      <a:pt x="2675" y="3539"/>
                    </a:cubicBezTo>
                    <a:cubicBezTo>
                      <a:pt x="2652" y="3507"/>
                      <a:pt x="2615" y="3489"/>
                      <a:pt x="2578" y="3489"/>
                    </a:cubicBezTo>
                    <a:cubicBezTo>
                      <a:pt x="2554" y="3489"/>
                      <a:pt x="2530" y="3496"/>
                      <a:pt x="2508" y="3511"/>
                    </a:cubicBezTo>
                    <a:cubicBezTo>
                      <a:pt x="2484" y="3529"/>
                      <a:pt x="2460" y="3563"/>
                      <a:pt x="2453" y="3598"/>
                    </a:cubicBezTo>
                    <a:cubicBezTo>
                      <a:pt x="2388" y="3951"/>
                      <a:pt x="7300" y="11075"/>
                      <a:pt x="10637" y="15860"/>
                    </a:cubicBezTo>
                    <a:cubicBezTo>
                      <a:pt x="8437" y="13001"/>
                      <a:pt x="4695" y="7943"/>
                      <a:pt x="1951" y="4194"/>
                    </a:cubicBezTo>
                    <a:cubicBezTo>
                      <a:pt x="1927" y="4160"/>
                      <a:pt x="1891" y="4142"/>
                      <a:pt x="1854" y="4142"/>
                    </a:cubicBezTo>
                    <a:cubicBezTo>
                      <a:pt x="1831" y="4142"/>
                      <a:pt x="1808" y="4149"/>
                      <a:pt x="1788" y="4162"/>
                    </a:cubicBezTo>
                    <a:cubicBezTo>
                      <a:pt x="1760" y="4183"/>
                      <a:pt x="1736" y="4218"/>
                      <a:pt x="1732" y="4249"/>
                    </a:cubicBezTo>
                    <a:cubicBezTo>
                      <a:pt x="1670" y="4585"/>
                      <a:pt x="5914" y="10770"/>
                      <a:pt x="9206" y="15503"/>
                    </a:cubicBezTo>
                    <a:cubicBezTo>
                      <a:pt x="6819" y="12371"/>
                      <a:pt x="3406" y="7825"/>
                      <a:pt x="1718" y="5569"/>
                    </a:cubicBezTo>
                    <a:cubicBezTo>
                      <a:pt x="1694" y="5538"/>
                      <a:pt x="1658" y="5522"/>
                      <a:pt x="1622" y="5522"/>
                    </a:cubicBezTo>
                    <a:cubicBezTo>
                      <a:pt x="1597" y="5522"/>
                      <a:pt x="1571" y="5530"/>
                      <a:pt x="1549" y="5545"/>
                    </a:cubicBezTo>
                    <a:cubicBezTo>
                      <a:pt x="1497" y="5583"/>
                      <a:pt x="1483" y="5656"/>
                      <a:pt x="1521" y="5712"/>
                    </a:cubicBezTo>
                    <a:cubicBezTo>
                      <a:pt x="3496" y="8625"/>
                      <a:pt x="6604" y="13220"/>
                      <a:pt x="8641" y="16241"/>
                    </a:cubicBezTo>
                    <a:cubicBezTo>
                      <a:pt x="6413" y="13324"/>
                      <a:pt x="3021" y="8864"/>
                      <a:pt x="866" y="6033"/>
                    </a:cubicBezTo>
                    <a:cubicBezTo>
                      <a:pt x="844" y="6003"/>
                      <a:pt x="808" y="5985"/>
                      <a:pt x="770" y="5985"/>
                    </a:cubicBezTo>
                    <a:cubicBezTo>
                      <a:pt x="760" y="5985"/>
                      <a:pt x="751" y="5986"/>
                      <a:pt x="741" y="5988"/>
                    </a:cubicBezTo>
                    <a:cubicBezTo>
                      <a:pt x="696" y="6003"/>
                      <a:pt x="662" y="6037"/>
                      <a:pt x="651" y="6086"/>
                    </a:cubicBezTo>
                    <a:cubicBezTo>
                      <a:pt x="648" y="6102"/>
                      <a:pt x="645" y="6116"/>
                      <a:pt x="679" y="6179"/>
                    </a:cubicBezTo>
                    <a:lnTo>
                      <a:pt x="672" y="6179"/>
                    </a:lnTo>
                    <a:cubicBezTo>
                      <a:pt x="672" y="6179"/>
                      <a:pt x="683" y="6190"/>
                      <a:pt x="696" y="6210"/>
                    </a:cubicBezTo>
                    <a:cubicBezTo>
                      <a:pt x="838" y="6460"/>
                      <a:pt x="1417" y="7305"/>
                      <a:pt x="3627" y="10538"/>
                    </a:cubicBezTo>
                    <a:cubicBezTo>
                      <a:pt x="4886" y="12377"/>
                      <a:pt x="6400" y="14595"/>
                      <a:pt x="7523" y="16255"/>
                    </a:cubicBezTo>
                    <a:lnTo>
                      <a:pt x="482" y="7191"/>
                    </a:lnTo>
                    <a:cubicBezTo>
                      <a:pt x="461" y="7162"/>
                      <a:pt x="427" y="7144"/>
                      <a:pt x="392" y="7144"/>
                    </a:cubicBezTo>
                    <a:cubicBezTo>
                      <a:pt x="381" y="7144"/>
                      <a:pt x="371" y="7146"/>
                      <a:pt x="360" y="7149"/>
                    </a:cubicBezTo>
                    <a:cubicBezTo>
                      <a:pt x="312" y="7159"/>
                      <a:pt x="277" y="7194"/>
                      <a:pt x="267" y="7242"/>
                    </a:cubicBezTo>
                    <a:cubicBezTo>
                      <a:pt x="267" y="7257"/>
                      <a:pt x="263" y="7267"/>
                      <a:pt x="301" y="7333"/>
                    </a:cubicBezTo>
                    <a:lnTo>
                      <a:pt x="291" y="7340"/>
                    </a:lnTo>
                    <a:lnTo>
                      <a:pt x="354" y="7420"/>
                    </a:lnTo>
                    <a:cubicBezTo>
                      <a:pt x="562" y="7749"/>
                      <a:pt x="1237" y="8750"/>
                      <a:pt x="3420" y="11972"/>
                    </a:cubicBezTo>
                    <a:cubicBezTo>
                      <a:pt x="4470" y="13524"/>
                      <a:pt x="5647" y="15264"/>
                      <a:pt x="6594" y="16663"/>
                    </a:cubicBezTo>
                    <a:lnTo>
                      <a:pt x="232" y="8545"/>
                    </a:lnTo>
                    <a:cubicBezTo>
                      <a:pt x="208" y="8514"/>
                      <a:pt x="172" y="8498"/>
                      <a:pt x="136" y="8498"/>
                    </a:cubicBezTo>
                    <a:cubicBezTo>
                      <a:pt x="111" y="8498"/>
                      <a:pt x="87" y="8506"/>
                      <a:pt x="66" y="8521"/>
                    </a:cubicBezTo>
                    <a:cubicBezTo>
                      <a:pt x="14" y="8560"/>
                      <a:pt x="0" y="8632"/>
                      <a:pt x="34" y="8684"/>
                    </a:cubicBezTo>
                    <a:lnTo>
                      <a:pt x="5634" y="16982"/>
                    </a:lnTo>
                    <a:cubicBezTo>
                      <a:pt x="4633" y="15769"/>
                      <a:pt x="3257" y="14061"/>
                      <a:pt x="2276" y="12845"/>
                    </a:cubicBezTo>
                    <a:cubicBezTo>
                      <a:pt x="1771" y="12222"/>
                      <a:pt x="1327" y="11667"/>
                      <a:pt x="1005" y="11275"/>
                    </a:cubicBezTo>
                    <a:cubicBezTo>
                      <a:pt x="738" y="10946"/>
                      <a:pt x="592" y="10767"/>
                      <a:pt x="506" y="10676"/>
                    </a:cubicBezTo>
                    <a:cubicBezTo>
                      <a:pt x="499" y="10669"/>
                      <a:pt x="496" y="10663"/>
                      <a:pt x="488" y="10652"/>
                    </a:cubicBezTo>
                    <a:lnTo>
                      <a:pt x="485" y="10655"/>
                    </a:lnTo>
                    <a:cubicBezTo>
                      <a:pt x="438" y="10610"/>
                      <a:pt x="409" y="10593"/>
                      <a:pt x="385" y="10593"/>
                    </a:cubicBezTo>
                    <a:cubicBezTo>
                      <a:pt x="364" y="10593"/>
                      <a:pt x="346" y="10605"/>
                      <a:pt x="322" y="10621"/>
                    </a:cubicBezTo>
                    <a:cubicBezTo>
                      <a:pt x="295" y="10639"/>
                      <a:pt x="277" y="10666"/>
                      <a:pt x="270" y="10701"/>
                    </a:cubicBezTo>
                    <a:cubicBezTo>
                      <a:pt x="267" y="10732"/>
                      <a:pt x="274" y="10763"/>
                      <a:pt x="291" y="10791"/>
                    </a:cubicBezTo>
                    <a:cubicBezTo>
                      <a:pt x="1625" y="12734"/>
                      <a:pt x="3437" y="15385"/>
                      <a:pt x="4435" y="16879"/>
                    </a:cubicBezTo>
                    <a:cubicBezTo>
                      <a:pt x="2359" y="14630"/>
                      <a:pt x="1681" y="13951"/>
                      <a:pt x="1427" y="13767"/>
                    </a:cubicBezTo>
                    <a:cubicBezTo>
                      <a:pt x="1424" y="13764"/>
                      <a:pt x="1421" y="13760"/>
                      <a:pt x="1417" y="13757"/>
                    </a:cubicBezTo>
                    <a:lnTo>
                      <a:pt x="1414" y="13760"/>
                    </a:lnTo>
                    <a:cubicBezTo>
                      <a:pt x="1357" y="13720"/>
                      <a:pt x="1323" y="13707"/>
                      <a:pt x="1298" y="13707"/>
                    </a:cubicBezTo>
                    <a:cubicBezTo>
                      <a:pt x="1278" y="13707"/>
                      <a:pt x="1265" y="13716"/>
                      <a:pt x="1251" y="13725"/>
                    </a:cubicBezTo>
                    <a:cubicBezTo>
                      <a:pt x="1227" y="13743"/>
                      <a:pt x="1206" y="13770"/>
                      <a:pt x="1203" y="13802"/>
                    </a:cubicBezTo>
                    <a:cubicBezTo>
                      <a:pt x="1195" y="13833"/>
                      <a:pt x="1203" y="13867"/>
                      <a:pt x="1219" y="13895"/>
                    </a:cubicBezTo>
                    <a:cubicBezTo>
                      <a:pt x="1653" y="14519"/>
                      <a:pt x="2353" y="15541"/>
                      <a:pt x="2425" y="15673"/>
                    </a:cubicBezTo>
                    <a:cubicBezTo>
                      <a:pt x="2429" y="15683"/>
                      <a:pt x="2436" y="15694"/>
                      <a:pt x="2443" y="15704"/>
                    </a:cubicBezTo>
                    <a:cubicBezTo>
                      <a:pt x="2467" y="15739"/>
                      <a:pt x="2505" y="15757"/>
                      <a:pt x="2544" y="15757"/>
                    </a:cubicBezTo>
                    <a:cubicBezTo>
                      <a:pt x="2566" y="15757"/>
                      <a:pt x="2589" y="15751"/>
                      <a:pt x="2609" y="15738"/>
                    </a:cubicBezTo>
                    <a:cubicBezTo>
                      <a:pt x="2637" y="15718"/>
                      <a:pt x="2654" y="15690"/>
                      <a:pt x="2661" y="15659"/>
                    </a:cubicBezTo>
                    <a:cubicBezTo>
                      <a:pt x="2671" y="15610"/>
                      <a:pt x="2675" y="15586"/>
                      <a:pt x="2100" y="14744"/>
                    </a:cubicBezTo>
                    <a:lnTo>
                      <a:pt x="2100" y="14744"/>
                    </a:lnTo>
                    <a:cubicBezTo>
                      <a:pt x="2938" y="15617"/>
                      <a:pt x="4238" y="17017"/>
                      <a:pt x="5197" y="18063"/>
                    </a:cubicBezTo>
                    <a:cubicBezTo>
                      <a:pt x="5222" y="18088"/>
                      <a:pt x="5255" y="18102"/>
                      <a:pt x="5288" y="18102"/>
                    </a:cubicBezTo>
                    <a:cubicBezTo>
                      <a:pt x="5310" y="18102"/>
                      <a:pt x="5333" y="18095"/>
                      <a:pt x="5353" y="18081"/>
                    </a:cubicBezTo>
                    <a:cubicBezTo>
                      <a:pt x="5381" y="18063"/>
                      <a:pt x="5398" y="18035"/>
                      <a:pt x="5405" y="18001"/>
                    </a:cubicBezTo>
                    <a:cubicBezTo>
                      <a:pt x="5409" y="17990"/>
                      <a:pt x="5412" y="17977"/>
                      <a:pt x="5374" y="17901"/>
                    </a:cubicBezTo>
                    <a:cubicBezTo>
                      <a:pt x="5374" y="17897"/>
                      <a:pt x="5370" y="17894"/>
                      <a:pt x="5367" y="17890"/>
                    </a:cubicBezTo>
                    <a:cubicBezTo>
                      <a:pt x="5225" y="17627"/>
                      <a:pt x="4625" y="16695"/>
                      <a:pt x="2151" y="13077"/>
                    </a:cubicBezTo>
                    <a:lnTo>
                      <a:pt x="2151" y="13077"/>
                    </a:lnTo>
                    <a:cubicBezTo>
                      <a:pt x="5530" y="17266"/>
                      <a:pt x="6445" y="18379"/>
                      <a:pt x="6746" y="18635"/>
                    </a:cubicBezTo>
                    <a:lnTo>
                      <a:pt x="6757" y="18652"/>
                    </a:lnTo>
                    <a:lnTo>
                      <a:pt x="6763" y="18649"/>
                    </a:lnTo>
                    <a:cubicBezTo>
                      <a:pt x="6815" y="18692"/>
                      <a:pt x="6847" y="18706"/>
                      <a:pt x="6872" y="18706"/>
                    </a:cubicBezTo>
                    <a:cubicBezTo>
                      <a:pt x="6893" y="18706"/>
                      <a:pt x="6908" y="18695"/>
                      <a:pt x="6926" y="18684"/>
                    </a:cubicBezTo>
                    <a:cubicBezTo>
                      <a:pt x="6950" y="18666"/>
                      <a:pt x="6968" y="18638"/>
                      <a:pt x="6975" y="18607"/>
                    </a:cubicBezTo>
                    <a:cubicBezTo>
                      <a:pt x="6982" y="18576"/>
                      <a:pt x="6975" y="18542"/>
                      <a:pt x="6957" y="18518"/>
                    </a:cubicBezTo>
                    <a:lnTo>
                      <a:pt x="2127" y="11355"/>
                    </a:lnTo>
                    <a:lnTo>
                      <a:pt x="8399" y="19359"/>
                    </a:lnTo>
                    <a:cubicBezTo>
                      <a:pt x="8423" y="19391"/>
                      <a:pt x="8458" y="19407"/>
                      <a:pt x="8495" y="19407"/>
                    </a:cubicBezTo>
                    <a:cubicBezTo>
                      <a:pt x="8506" y="19407"/>
                      <a:pt x="8513" y="19404"/>
                      <a:pt x="8524" y="19404"/>
                    </a:cubicBezTo>
                    <a:cubicBezTo>
                      <a:pt x="8569" y="19394"/>
                      <a:pt x="8604" y="19356"/>
                      <a:pt x="8614" y="19311"/>
                    </a:cubicBezTo>
                    <a:cubicBezTo>
                      <a:pt x="8617" y="19293"/>
                      <a:pt x="8620" y="19283"/>
                      <a:pt x="8583" y="19217"/>
                    </a:cubicBezTo>
                    <a:lnTo>
                      <a:pt x="8589" y="19214"/>
                    </a:lnTo>
                    <a:lnTo>
                      <a:pt x="8548" y="19158"/>
                    </a:lnTo>
                    <a:cubicBezTo>
                      <a:pt x="8326" y="18791"/>
                      <a:pt x="7398" y="17419"/>
                      <a:pt x="3618" y="11837"/>
                    </a:cubicBezTo>
                    <a:cubicBezTo>
                      <a:pt x="3233" y="11266"/>
                      <a:pt x="2852" y="10701"/>
                      <a:pt x="2495" y="10177"/>
                    </a:cubicBezTo>
                    <a:lnTo>
                      <a:pt x="2495" y="10177"/>
                    </a:lnTo>
                    <a:lnTo>
                      <a:pt x="9144" y="18735"/>
                    </a:lnTo>
                    <a:cubicBezTo>
                      <a:pt x="9167" y="18767"/>
                      <a:pt x="9203" y="18783"/>
                      <a:pt x="9239" y="18783"/>
                    </a:cubicBezTo>
                    <a:cubicBezTo>
                      <a:pt x="9262" y="18783"/>
                      <a:pt x="9286" y="18777"/>
                      <a:pt x="9306" y="18763"/>
                    </a:cubicBezTo>
                    <a:cubicBezTo>
                      <a:pt x="9334" y="18746"/>
                      <a:pt x="9352" y="18715"/>
                      <a:pt x="9359" y="18684"/>
                    </a:cubicBezTo>
                    <a:cubicBezTo>
                      <a:pt x="9376" y="18583"/>
                      <a:pt x="9386" y="18538"/>
                      <a:pt x="3825" y="10402"/>
                    </a:cubicBezTo>
                    <a:cubicBezTo>
                      <a:pt x="3645" y="10140"/>
                      <a:pt x="3469" y="9879"/>
                      <a:pt x="3295" y="9623"/>
                    </a:cubicBezTo>
                    <a:lnTo>
                      <a:pt x="3295" y="9623"/>
                    </a:lnTo>
                    <a:cubicBezTo>
                      <a:pt x="4026" y="10586"/>
                      <a:pt x="4847" y="11664"/>
                      <a:pt x="5672" y="12745"/>
                    </a:cubicBezTo>
                    <a:cubicBezTo>
                      <a:pt x="6923" y="14384"/>
                      <a:pt x="8174" y="16026"/>
                      <a:pt x="9112" y="17256"/>
                    </a:cubicBezTo>
                    <a:cubicBezTo>
                      <a:pt x="9581" y="17869"/>
                      <a:pt x="9976" y="18382"/>
                      <a:pt x="10249" y="18739"/>
                    </a:cubicBezTo>
                    <a:cubicBezTo>
                      <a:pt x="10464" y="19020"/>
                      <a:pt x="10588" y="19179"/>
                      <a:pt x="10665" y="19266"/>
                    </a:cubicBezTo>
                    <a:cubicBezTo>
                      <a:pt x="10668" y="19269"/>
                      <a:pt x="10672" y="19276"/>
                      <a:pt x="10675" y="19276"/>
                    </a:cubicBezTo>
                    <a:cubicBezTo>
                      <a:pt x="10729" y="19332"/>
                      <a:pt x="10761" y="19352"/>
                      <a:pt x="10787" y="19352"/>
                    </a:cubicBezTo>
                    <a:cubicBezTo>
                      <a:pt x="10808" y="19352"/>
                      <a:pt x="10826" y="19340"/>
                      <a:pt x="10849" y="19324"/>
                    </a:cubicBezTo>
                    <a:cubicBezTo>
                      <a:pt x="10876" y="19307"/>
                      <a:pt x="10894" y="19279"/>
                      <a:pt x="10900" y="19248"/>
                    </a:cubicBezTo>
                    <a:cubicBezTo>
                      <a:pt x="10904" y="19234"/>
                      <a:pt x="10904" y="19224"/>
                      <a:pt x="10859" y="19148"/>
                    </a:cubicBezTo>
                    <a:lnTo>
                      <a:pt x="10870" y="19141"/>
                    </a:lnTo>
                    <a:cubicBezTo>
                      <a:pt x="10862" y="19134"/>
                      <a:pt x="10845" y="19116"/>
                      <a:pt x="10824" y="19085"/>
                    </a:cubicBezTo>
                    <a:cubicBezTo>
                      <a:pt x="10558" y="18649"/>
                      <a:pt x="9403" y="16923"/>
                      <a:pt x="4501" y="9678"/>
                    </a:cubicBezTo>
                    <a:lnTo>
                      <a:pt x="4501" y="9678"/>
                    </a:lnTo>
                    <a:cubicBezTo>
                      <a:pt x="5142" y="10535"/>
                      <a:pt x="5839" y="11459"/>
                      <a:pt x="6535" y="12377"/>
                    </a:cubicBezTo>
                    <a:cubicBezTo>
                      <a:pt x="10204" y="17235"/>
                      <a:pt x="11247" y="18583"/>
                      <a:pt x="11593" y="18922"/>
                    </a:cubicBezTo>
                    <a:cubicBezTo>
                      <a:pt x="11607" y="18940"/>
                      <a:pt x="11621" y="18957"/>
                      <a:pt x="11631" y="18975"/>
                    </a:cubicBezTo>
                    <a:lnTo>
                      <a:pt x="11645" y="18967"/>
                    </a:lnTo>
                    <a:cubicBezTo>
                      <a:pt x="11697" y="19011"/>
                      <a:pt x="11728" y="19026"/>
                      <a:pt x="11752" y="19026"/>
                    </a:cubicBezTo>
                    <a:cubicBezTo>
                      <a:pt x="11770" y="19026"/>
                      <a:pt x="11784" y="19016"/>
                      <a:pt x="11798" y="19006"/>
                    </a:cubicBezTo>
                    <a:cubicBezTo>
                      <a:pt x="11826" y="18988"/>
                      <a:pt x="11842" y="18961"/>
                      <a:pt x="11850" y="18929"/>
                    </a:cubicBezTo>
                    <a:cubicBezTo>
                      <a:pt x="11857" y="18898"/>
                      <a:pt x="11850" y="18863"/>
                      <a:pt x="11829" y="18836"/>
                    </a:cubicBezTo>
                    <a:cubicBezTo>
                      <a:pt x="9071" y="14900"/>
                      <a:pt x="5340" y="9512"/>
                      <a:pt x="3351" y="6508"/>
                    </a:cubicBezTo>
                    <a:lnTo>
                      <a:pt x="3351" y="6508"/>
                    </a:lnTo>
                    <a:cubicBezTo>
                      <a:pt x="4324" y="7832"/>
                      <a:pt x="5631" y="9599"/>
                      <a:pt x="6936" y="11352"/>
                    </a:cubicBezTo>
                    <a:cubicBezTo>
                      <a:pt x="11608" y="17629"/>
                      <a:pt x="12228" y="18294"/>
                      <a:pt x="12410" y="18294"/>
                    </a:cubicBezTo>
                    <a:cubicBezTo>
                      <a:pt x="12433" y="18294"/>
                      <a:pt x="12450" y="18283"/>
                      <a:pt x="12466" y="18271"/>
                    </a:cubicBezTo>
                    <a:cubicBezTo>
                      <a:pt x="12494" y="18254"/>
                      <a:pt x="12512" y="18226"/>
                      <a:pt x="12518" y="18195"/>
                    </a:cubicBezTo>
                    <a:cubicBezTo>
                      <a:pt x="12525" y="18160"/>
                      <a:pt x="12515" y="18129"/>
                      <a:pt x="12498" y="18102"/>
                    </a:cubicBezTo>
                    <a:cubicBezTo>
                      <a:pt x="9680" y="14079"/>
                      <a:pt x="5845" y="8535"/>
                      <a:pt x="3912" y="5600"/>
                    </a:cubicBezTo>
                    <a:lnTo>
                      <a:pt x="3912" y="5600"/>
                    </a:lnTo>
                    <a:cubicBezTo>
                      <a:pt x="4934" y="6969"/>
                      <a:pt x="6375" y="8899"/>
                      <a:pt x="7809" y="10811"/>
                    </a:cubicBezTo>
                    <a:cubicBezTo>
                      <a:pt x="9362" y="12880"/>
                      <a:pt x="10606" y="14522"/>
                      <a:pt x="11500" y="15700"/>
                    </a:cubicBezTo>
                    <a:cubicBezTo>
                      <a:pt x="12971" y="17627"/>
                      <a:pt x="13213" y="17940"/>
                      <a:pt x="13328" y="17940"/>
                    </a:cubicBezTo>
                    <a:cubicBezTo>
                      <a:pt x="13350" y="17940"/>
                      <a:pt x="13368" y="17929"/>
                      <a:pt x="13388" y="17915"/>
                    </a:cubicBezTo>
                    <a:cubicBezTo>
                      <a:pt x="13416" y="17897"/>
                      <a:pt x="13437" y="17866"/>
                      <a:pt x="13440" y="17835"/>
                    </a:cubicBezTo>
                    <a:cubicBezTo>
                      <a:pt x="13468" y="17699"/>
                      <a:pt x="12990" y="16948"/>
                      <a:pt x="7557" y="9027"/>
                    </a:cubicBezTo>
                    <a:cubicBezTo>
                      <a:pt x="6999" y="8216"/>
                      <a:pt x="6434" y="7395"/>
                      <a:pt x="5914" y="6633"/>
                    </a:cubicBezTo>
                    <a:lnTo>
                      <a:pt x="5914" y="6633"/>
                    </a:lnTo>
                    <a:lnTo>
                      <a:pt x="14279" y="17720"/>
                    </a:lnTo>
                    <a:cubicBezTo>
                      <a:pt x="14301" y="17751"/>
                      <a:pt x="14337" y="17767"/>
                      <a:pt x="14374" y="17767"/>
                    </a:cubicBezTo>
                    <a:cubicBezTo>
                      <a:pt x="14399" y="17767"/>
                      <a:pt x="14424" y="17760"/>
                      <a:pt x="14445" y="17744"/>
                    </a:cubicBezTo>
                    <a:cubicBezTo>
                      <a:pt x="14497" y="17707"/>
                      <a:pt x="14511" y="17634"/>
                      <a:pt x="14473" y="17582"/>
                    </a:cubicBezTo>
                    <a:cubicBezTo>
                      <a:pt x="12383" y="14491"/>
                      <a:pt x="9186" y="9765"/>
                      <a:pt x="6874" y="6339"/>
                    </a:cubicBezTo>
                    <a:lnTo>
                      <a:pt x="6874" y="6339"/>
                    </a:lnTo>
                    <a:cubicBezTo>
                      <a:pt x="7675" y="7423"/>
                      <a:pt x="8565" y="8622"/>
                      <a:pt x="9456" y="9814"/>
                    </a:cubicBezTo>
                    <a:cubicBezTo>
                      <a:pt x="13630" y="15420"/>
                      <a:pt x="14788" y="16938"/>
                      <a:pt x="15162" y="17308"/>
                    </a:cubicBezTo>
                    <a:cubicBezTo>
                      <a:pt x="15176" y="17328"/>
                      <a:pt x="15189" y="17349"/>
                      <a:pt x="15204" y="17370"/>
                    </a:cubicBezTo>
                    <a:lnTo>
                      <a:pt x="15218" y="17360"/>
                    </a:lnTo>
                    <a:cubicBezTo>
                      <a:pt x="15269" y="17406"/>
                      <a:pt x="15301" y="17420"/>
                      <a:pt x="15325" y="17420"/>
                    </a:cubicBezTo>
                    <a:cubicBezTo>
                      <a:pt x="15344" y="17420"/>
                      <a:pt x="15358" y="17411"/>
                      <a:pt x="15373" y="17402"/>
                    </a:cubicBezTo>
                    <a:cubicBezTo>
                      <a:pt x="15397" y="17384"/>
                      <a:pt x="15418" y="17357"/>
                      <a:pt x="15422" y="17325"/>
                    </a:cubicBezTo>
                    <a:cubicBezTo>
                      <a:pt x="15429" y="17294"/>
                      <a:pt x="15422" y="17259"/>
                      <a:pt x="15405" y="17235"/>
                    </a:cubicBezTo>
                    <a:cubicBezTo>
                      <a:pt x="13353" y="14238"/>
                      <a:pt x="8953" y="7797"/>
                      <a:pt x="6525" y="4173"/>
                    </a:cubicBezTo>
                    <a:lnTo>
                      <a:pt x="6525" y="4173"/>
                    </a:lnTo>
                    <a:cubicBezTo>
                      <a:pt x="8970" y="7420"/>
                      <a:pt x="13229" y="13098"/>
                      <a:pt x="15845" y="16591"/>
                    </a:cubicBezTo>
                    <a:cubicBezTo>
                      <a:pt x="15868" y="16622"/>
                      <a:pt x="15904" y="16640"/>
                      <a:pt x="15942" y="16640"/>
                    </a:cubicBezTo>
                    <a:cubicBezTo>
                      <a:pt x="15965" y="16640"/>
                      <a:pt x="15990" y="16633"/>
                      <a:pt x="16011" y="16618"/>
                    </a:cubicBezTo>
                    <a:cubicBezTo>
                      <a:pt x="16063" y="16580"/>
                      <a:pt x="16077" y="16508"/>
                      <a:pt x="16042" y="16452"/>
                    </a:cubicBezTo>
                    <a:lnTo>
                      <a:pt x="7339" y="3549"/>
                    </a:lnTo>
                    <a:lnTo>
                      <a:pt x="7339" y="3549"/>
                    </a:lnTo>
                    <a:cubicBezTo>
                      <a:pt x="9552" y="6439"/>
                      <a:pt x="13492" y="11740"/>
                      <a:pt x="16371" y="15649"/>
                    </a:cubicBezTo>
                    <a:cubicBezTo>
                      <a:pt x="16396" y="15682"/>
                      <a:pt x="16433" y="15699"/>
                      <a:pt x="16469" y="15699"/>
                    </a:cubicBezTo>
                    <a:cubicBezTo>
                      <a:pt x="16493" y="15699"/>
                      <a:pt x="16517" y="15691"/>
                      <a:pt x="16537" y="15676"/>
                    </a:cubicBezTo>
                    <a:cubicBezTo>
                      <a:pt x="16593" y="15638"/>
                      <a:pt x="16607" y="15565"/>
                      <a:pt x="16569" y="15510"/>
                    </a:cubicBezTo>
                    <a:lnTo>
                      <a:pt x="8381" y="3369"/>
                    </a:lnTo>
                    <a:lnTo>
                      <a:pt x="8381" y="3369"/>
                    </a:lnTo>
                    <a:cubicBezTo>
                      <a:pt x="9331" y="4644"/>
                      <a:pt x="10519" y="6279"/>
                      <a:pt x="11639" y="7811"/>
                    </a:cubicBezTo>
                    <a:cubicBezTo>
                      <a:pt x="16474" y="14448"/>
                      <a:pt x="17084" y="15194"/>
                      <a:pt x="17287" y="15194"/>
                    </a:cubicBezTo>
                    <a:cubicBezTo>
                      <a:pt x="17314" y="15194"/>
                      <a:pt x="17334" y="15181"/>
                      <a:pt x="17356" y="15166"/>
                    </a:cubicBezTo>
                    <a:cubicBezTo>
                      <a:pt x="17383" y="15150"/>
                      <a:pt x="17401" y="15121"/>
                      <a:pt x="17407" y="15087"/>
                    </a:cubicBezTo>
                    <a:cubicBezTo>
                      <a:pt x="17414" y="15056"/>
                      <a:pt x="17407" y="15025"/>
                      <a:pt x="17386" y="14997"/>
                    </a:cubicBezTo>
                    <a:cubicBezTo>
                      <a:pt x="15318" y="11962"/>
                      <a:pt x="12068" y="7180"/>
                      <a:pt x="9906" y="3972"/>
                    </a:cubicBezTo>
                    <a:lnTo>
                      <a:pt x="9906" y="3972"/>
                    </a:lnTo>
                    <a:cubicBezTo>
                      <a:pt x="16070" y="12249"/>
                      <a:pt x="17470" y="14058"/>
                      <a:pt x="17861" y="14405"/>
                    </a:cubicBezTo>
                    <a:cubicBezTo>
                      <a:pt x="17865" y="14405"/>
                      <a:pt x="17865" y="14408"/>
                      <a:pt x="17865" y="14408"/>
                    </a:cubicBezTo>
                    <a:lnTo>
                      <a:pt x="17868" y="14408"/>
                    </a:lnTo>
                    <a:cubicBezTo>
                      <a:pt x="17928" y="14460"/>
                      <a:pt x="17965" y="14477"/>
                      <a:pt x="17991" y="14477"/>
                    </a:cubicBezTo>
                    <a:cubicBezTo>
                      <a:pt x="18012" y="14477"/>
                      <a:pt x="18026" y="14467"/>
                      <a:pt x="18042" y="14456"/>
                    </a:cubicBezTo>
                    <a:cubicBezTo>
                      <a:pt x="18069" y="14439"/>
                      <a:pt x="18087" y="14411"/>
                      <a:pt x="18093" y="14381"/>
                    </a:cubicBezTo>
                    <a:cubicBezTo>
                      <a:pt x="18107" y="14307"/>
                      <a:pt x="18107" y="14290"/>
                      <a:pt x="9729" y="1910"/>
                    </a:cubicBezTo>
                    <a:lnTo>
                      <a:pt x="9729" y="1910"/>
                    </a:lnTo>
                    <a:cubicBezTo>
                      <a:pt x="11770" y="4527"/>
                      <a:pt x="15589" y="9654"/>
                      <a:pt x="18346" y="13399"/>
                    </a:cubicBezTo>
                    <a:cubicBezTo>
                      <a:pt x="18370" y="13432"/>
                      <a:pt x="18409" y="13450"/>
                      <a:pt x="18451" y="13450"/>
                    </a:cubicBezTo>
                    <a:cubicBezTo>
                      <a:pt x="18457" y="13450"/>
                      <a:pt x="18464" y="13449"/>
                      <a:pt x="18471" y="13448"/>
                    </a:cubicBezTo>
                    <a:cubicBezTo>
                      <a:pt x="18516" y="13438"/>
                      <a:pt x="18554" y="13399"/>
                      <a:pt x="18565" y="13351"/>
                    </a:cubicBezTo>
                    <a:cubicBezTo>
                      <a:pt x="18568" y="13330"/>
                      <a:pt x="18568" y="13320"/>
                      <a:pt x="18536" y="13261"/>
                    </a:cubicBezTo>
                    <a:lnTo>
                      <a:pt x="18541" y="13258"/>
                    </a:lnTo>
                    <a:cubicBezTo>
                      <a:pt x="18541" y="13254"/>
                      <a:pt x="18523" y="13230"/>
                      <a:pt x="18488" y="13185"/>
                    </a:cubicBezTo>
                    <a:cubicBezTo>
                      <a:pt x="18419" y="13081"/>
                      <a:pt x="18294" y="12897"/>
                      <a:pt x="18062" y="12564"/>
                    </a:cubicBezTo>
                    <a:cubicBezTo>
                      <a:pt x="13596" y="6117"/>
                      <a:pt x="11479" y="2988"/>
                      <a:pt x="10558" y="1564"/>
                    </a:cubicBezTo>
                    <a:lnTo>
                      <a:pt x="10558" y="1564"/>
                    </a:lnTo>
                    <a:cubicBezTo>
                      <a:pt x="11881" y="3227"/>
                      <a:pt x="14535" y="6737"/>
                      <a:pt x="16295" y="9062"/>
                    </a:cubicBezTo>
                    <a:cubicBezTo>
                      <a:pt x="16991" y="9983"/>
                      <a:pt x="17605" y="10794"/>
                      <a:pt x="18045" y="11373"/>
                    </a:cubicBezTo>
                    <a:cubicBezTo>
                      <a:pt x="18661" y="12181"/>
                      <a:pt x="18790" y="12348"/>
                      <a:pt x="18869" y="12348"/>
                    </a:cubicBezTo>
                    <a:cubicBezTo>
                      <a:pt x="18889" y="12348"/>
                      <a:pt x="18907" y="12337"/>
                      <a:pt x="18928" y="12322"/>
                    </a:cubicBezTo>
                    <a:cubicBezTo>
                      <a:pt x="18956" y="12305"/>
                      <a:pt x="18977" y="12273"/>
                      <a:pt x="18981" y="12243"/>
                    </a:cubicBezTo>
                    <a:cubicBezTo>
                      <a:pt x="18990" y="12190"/>
                      <a:pt x="19019" y="12041"/>
                      <a:pt x="13689" y="4263"/>
                    </a:cubicBezTo>
                    <a:lnTo>
                      <a:pt x="13689" y="4263"/>
                    </a:lnTo>
                    <a:cubicBezTo>
                      <a:pt x="18445" y="10499"/>
                      <a:pt x="19055" y="11160"/>
                      <a:pt x="19236" y="11160"/>
                    </a:cubicBezTo>
                    <a:cubicBezTo>
                      <a:pt x="19259" y="11160"/>
                      <a:pt x="19275" y="11149"/>
                      <a:pt x="19292" y="11137"/>
                    </a:cubicBezTo>
                    <a:cubicBezTo>
                      <a:pt x="19320" y="11117"/>
                      <a:pt x="19341" y="11088"/>
                      <a:pt x="19344" y="11058"/>
                    </a:cubicBezTo>
                    <a:cubicBezTo>
                      <a:pt x="19355" y="11002"/>
                      <a:pt x="19379" y="10877"/>
                      <a:pt x="14251" y="3390"/>
                    </a:cubicBezTo>
                    <a:lnTo>
                      <a:pt x="14251" y="3390"/>
                    </a:lnTo>
                    <a:cubicBezTo>
                      <a:pt x="14646" y="3889"/>
                      <a:pt x="15065" y="4415"/>
                      <a:pt x="15480" y="4938"/>
                    </a:cubicBezTo>
                    <a:cubicBezTo>
                      <a:pt x="18024" y="8126"/>
                      <a:pt x="18769" y="9024"/>
                      <a:pt x="19035" y="9241"/>
                    </a:cubicBezTo>
                    <a:lnTo>
                      <a:pt x="19043" y="9252"/>
                    </a:lnTo>
                    <a:lnTo>
                      <a:pt x="19043" y="9249"/>
                    </a:lnTo>
                    <a:cubicBezTo>
                      <a:pt x="19096" y="9292"/>
                      <a:pt x="19129" y="9305"/>
                      <a:pt x="19154" y="9305"/>
                    </a:cubicBezTo>
                    <a:cubicBezTo>
                      <a:pt x="19176" y="9305"/>
                      <a:pt x="19191" y="9295"/>
                      <a:pt x="19209" y="9283"/>
                    </a:cubicBezTo>
                    <a:cubicBezTo>
                      <a:pt x="19264" y="9246"/>
                      <a:pt x="19278" y="9172"/>
                      <a:pt x="19240" y="9117"/>
                    </a:cubicBezTo>
                    <a:lnTo>
                      <a:pt x="15031" y="2870"/>
                    </a:lnTo>
                    <a:lnTo>
                      <a:pt x="18523" y="6754"/>
                    </a:lnTo>
                    <a:cubicBezTo>
                      <a:pt x="18546" y="6781"/>
                      <a:pt x="18579" y="6795"/>
                      <a:pt x="18612" y="6795"/>
                    </a:cubicBezTo>
                    <a:cubicBezTo>
                      <a:pt x="18638" y="6795"/>
                      <a:pt x="18664" y="6786"/>
                      <a:pt x="18686" y="6768"/>
                    </a:cubicBezTo>
                    <a:cubicBezTo>
                      <a:pt x="18738" y="6730"/>
                      <a:pt x="18749" y="6660"/>
                      <a:pt x="18710" y="6605"/>
                    </a:cubicBezTo>
                    <a:cubicBezTo>
                      <a:pt x="17612" y="5001"/>
                      <a:pt x="15955" y="2572"/>
                      <a:pt x="15841" y="2360"/>
                    </a:cubicBezTo>
                    <a:cubicBezTo>
                      <a:pt x="15838" y="2347"/>
                      <a:pt x="15831" y="2336"/>
                      <a:pt x="15824" y="2326"/>
                    </a:cubicBezTo>
                    <a:cubicBezTo>
                      <a:pt x="15802" y="2292"/>
                      <a:pt x="15765" y="2273"/>
                      <a:pt x="15726" y="2273"/>
                    </a:cubicBezTo>
                    <a:cubicBezTo>
                      <a:pt x="15703" y="2273"/>
                      <a:pt x="15679" y="2280"/>
                      <a:pt x="15658" y="2295"/>
                    </a:cubicBezTo>
                    <a:cubicBezTo>
                      <a:pt x="15630" y="2312"/>
                      <a:pt x="15613" y="2340"/>
                      <a:pt x="15605" y="2374"/>
                    </a:cubicBezTo>
                    <a:cubicBezTo>
                      <a:pt x="15595" y="2430"/>
                      <a:pt x="15589" y="2468"/>
                      <a:pt x="17484" y="5240"/>
                    </a:cubicBezTo>
                    <a:lnTo>
                      <a:pt x="14050" y="1425"/>
                    </a:lnTo>
                    <a:cubicBezTo>
                      <a:pt x="14027" y="1397"/>
                      <a:pt x="13993" y="1384"/>
                      <a:pt x="13959" y="1384"/>
                    </a:cubicBezTo>
                    <a:cubicBezTo>
                      <a:pt x="13934" y="1384"/>
                      <a:pt x="13908" y="1392"/>
                      <a:pt x="13887" y="1408"/>
                    </a:cubicBezTo>
                    <a:cubicBezTo>
                      <a:pt x="13838" y="1450"/>
                      <a:pt x="13825" y="1519"/>
                      <a:pt x="13863" y="1570"/>
                    </a:cubicBezTo>
                    <a:lnTo>
                      <a:pt x="17906" y="7568"/>
                    </a:lnTo>
                    <a:cubicBezTo>
                      <a:pt x="16427" y="5756"/>
                      <a:pt x="13995" y="2690"/>
                      <a:pt x="12203" y="406"/>
                    </a:cubicBezTo>
                    <a:cubicBezTo>
                      <a:pt x="12179" y="376"/>
                      <a:pt x="12144" y="360"/>
                      <a:pt x="12109" y="360"/>
                    </a:cubicBezTo>
                    <a:cubicBezTo>
                      <a:pt x="12084" y="360"/>
                      <a:pt x="12058" y="368"/>
                      <a:pt x="12037" y="385"/>
                    </a:cubicBezTo>
                    <a:cubicBezTo>
                      <a:pt x="11985" y="424"/>
                      <a:pt x="11971" y="497"/>
                      <a:pt x="12009" y="548"/>
                    </a:cubicBezTo>
                    <a:cubicBezTo>
                      <a:pt x="14123" y="3625"/>
                      <a:pt x="17050" y="7908"/>
                      <a:pt x="18391" y="9932"/>
                    </a:cubicBezTo>
                    <a:cubicBezTo>
                      <a:pt x="16853" y="8036"/>
                      <a:pt x="13734" y="3927"/>
                      <a:pt x="12200" y="1903"/>
                    </a:cubicBezTo>
                    <a:cubicBezTo>
                      <a:pt x="11815" y="1397"/>
                      <a:pt x="11493" y="975"/>
                      <a:pt x="11268" y="681"/>
                    </a:cubicBezTo>
                    <a:cubicBezTo>
                      <a:pt x="11105" y="465"/>
                      <a:pt x="11004" y="334"/>
                      <a:pt x="10939" y="257"/>
                    </a:cubicBezTo>
                    <a:cubicBezTo>
                      <a:pt x="10928" y="247"/>
                      <a:pt x="10921" y="233"/>
                      <a:pt x="10914" y="223"/>
                    </a:cubicBezTo>
                    <a:lnTo>
                      <a:pt x="10911" y="227"/>
                    </a:lnTo>
                    <a:cubicBezTo>
                      <a:pt x="10864" y="179"/>
                      <a:pt x="10836" y="162"/>
                      <a:pt x="10811" y="162"/>
                    </a:cubicBezTo>
                    <a:cubicBezTo>
                      <a:pt x="10791" y="162"/>
                      <a:pt x="10773" y="174"/>
                      <a:pt x="10748" y="192"/>
                    </a:cubicBezTo>
                    <a:cubicBezTo>
                      <a:pt x="10720" y="209"/>
                      <a:pt x="10703" y="237"/>
                      <a:pt x="10696" y="268"/>
                    </a:cubicBezTo>
                    <a:cubicBezTo>
                      <a:pt x="10689" y="302"/>
                      <a:pt x="10696" y="334"/>
                      <a:pt x="10717" y="361"/>
                    </a:cubicBezTo>
                    <a:cubicBezTo>
                      <a:pt x="12771" y="3345"/>
                      <a:pt x="15501" y="7329"/>
                      <a:pt x="17189" y="9844"/>
                    </a:cubicBezTo>
                    <a:cubicBezTo>
                      <a:pt x="16967" y="9550"/>
                      <a:pt x="16728" y="9238"/>
                      <a:pt x="16486" y="8916"/>
                    </a:cubicBezTo>
                    <a:cubicBezTo>
                      <a:pt x="10626" y="1166"/>
                      <a:pt x="9982" y="403"/>
                      <a:pt x="9796" y="403"/>
                    </a:cubicBezTo>
                    <a:cubicBezTo>
                      <a:pt x="9774" y="403"/>
                      <a:pt x="9759" y="413"/>
                      <a:pt x="9743" y="424"/>
                    </a:cubicBezTo>
                    <a:cubicBezTo>
                      <a:pt x="9715" y="444"/>
                      <a:pt x="9695" y="476"/>
                      <a:pt x="9688" y="507"/>
                    </a:cubicBezTo>
                    <a:cubicBezTo>
                      <a:pt x="9670" y="604"/>
                      <a:pt x="9643" y="753"/>
                      <a:pt x="14330" y="7586"/>
                    </a:cubicBezTo>
                    <a:cubicBezTo>
                      <a:pt x="14088" y="7257"/>
                      <a:pt x="13838" y="6924"/>
                      <a:pt x="13593" y="6595"/>
                    </a:cubicBezTo>
                    <a:cubicBezTo>
                      <a:pt x="9784" y="1515"/>
                      <a:pt x="8794" y="302"/>
                      <a:pt x="8475" y="57"/>
                    </a:cubicBezTo>
                    <a:cubicBezTo>
                      <a:pt x="8471" y="57"/>
                      <a:pt x="8471" y="53"/>
                      <a:pt x="8471" y="53"/>
                    </a:cubicBezTo>
                    <a:lnTo>
                      <a:pt x="8471" y="57"/>
                    </a:lnTo>
                    <a:cubicBezTo>
                      <a:pt x="8417" y="15"/>
                      <a:pt x="8382" y="1"/>
                      <a:pt x="835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1" name="Google Shape;791;p40"/>
              <p:cNvSpPr/>
              <p:nvPr/>
            </p:nvSpPr>
            <p:spPr>
              <a:xfrm>
                <a:off x="4051550" y="2422888"/>
                <a:ext cx="1279500" cy="2720600"/>
              </a:xfrm>
              <a:custGeom>
                <a:avLst/>
                <a:gdLst/>
                <a:ahLst/>
                <a:cxnLst/>
                <a:rect l="l" t="t" r="r" b="b"/>
                <a:pathLst>
                  <a:path w="51180" h="108824" extrusionOk="0">
                    <a:moveTo>
                      <a:pt x="37443" y="28981"/>
                    </a:moveTo>
                    <a:cubicBezTo>
                      <a:pt x="38400" y="28981"/>
                      <a:pt x="39216" y="29510"/>
                      <a:pt x="39475" y="30502"/>
                    </a:cubicBezTo>
                    <a:cubicBezTo>
                      <a:pt x="39700" y="31655"/>
                      <a:pt x="39174" y="32682"/>
                      <a:pt x="38447" y="33409"/>
                    </a:cubicBezTo>
                    <a:cubicBezTo>
                      <a:pt x="37194" y="34788"/>
                      <a:pt x="35314" y="35289"/>
                      <a:pt x="33535" y="35615"/>
                    </a:cubicBezTo>
                    <a:cubicBezTo>
                      <a:pt x="33535" y="34988"/>
                      <a:pt x="33635" y="34261"/>
                      <a:pt x="33635" y="33635"/>
                    </a:cubicBezTo>
                    <a:cubicBezTo>
                      <a:pt x="33961" y="31755"/>
                      <a:pt x="34989" y="29449"/>
                      <a:pt x="36968" y="29023"/>
                    </a:cubicBezTo>
                    <a:cubicBezTo>
                      <a:pt x="37129" y="28995"/>
                      <a:pt x="37288" y="28981"/>
                      <a:pt x="37443" y="28981"/>
                    </a:cubicBezTo>
                    <a:close/>
                    <a:moveTo>
                      <a:pt x="14168" y="30530"/>
                    </a:moveTo>
                    <a:cubicBezTo>
                      <a:pt x="15182" y="30530"/>
                      <a:pt x="16317" y="31051"/>
                      <a:pt x="17144" y="31655"/>
                    </a:cubicBezTo>
                    <a:cubicBezTo>
                      <a:pt x="18597" y="32682"/>
                      <a:pt x="19550" y="34261"/>
                      <a:pt x="20051" y="36041"/>
                    </a:cubicBezTo>
                    <a:cubicBezTo>
                      <a:pt x="20051" y="36241"/>
                      <a:pt x="20176" y="36442"/>
                      <a:pt x="20176" y="36768"/>
                    </a:cubicBezTo>
                    <a:cubicBezTo>
                      <a:pt x="19124" y="36667"/>
                      <a:pt x="18071" y="36542"/>
                      <a:pt x="17044" y="36241"/>
                    </a:cubicBezTo>
                    <a:cubicBezTo>
                      <a:pt x="15264" y="35915"/>
                      <a:pt x="11404" y="34562"/>
                      <a:pt x="12031" y="32156"/>
                    </a:cubicBezTo>
                    <a:cubicBezTo>
                      <a:pt x="12425" y="30962"/>
                      <a:pt x="13246" y="30530"/>
                      <a:pt x="14168" y="30530"/>
                    </a:cubicBezTo>
                    <a:close/>
                    <a:moveTo>
                      <a:pt x="27470" y="0"/>
                    </a:moveTo>
                    <a:cubicBezTo>
                      <a:pt x="24863" y="0"/>
                      <a:pt x="22357" y="326"/>
                      <a:pt x="19851" y="627"/>
                    </a:cubicBezTo>
                    <a:cubicBezTo>
                      <a:pt x="16718" y="1053"/>
                      <a:pt x="13685" y="1780"/>
                      <a:pt x="10878" y="3334"/>
                    </a:cubicBezTo>
                    <a:cubicBezTo>
                      <a:pt x="6267" y="6066"/>
                      <a:pt x="3134" y="10652"/>
                      <a:pt x="1580" y="15665"/>
                    </a:cubicBezTo>
                    <a:cubicBezTo>
                      <a:pt x="1" y="21103"/>
                      <a:pt x="327" y="26642"/>
                      <a:pt x="2006" y="31956"/>
                    </a:cubicBezTo>
                    <a:cubicBezTo>
                      <a:pt x="2833" y="34362"/>
                      <a:pt x="3760" y="36768"/>
                      <a:pt x="5013" y="38948"/>
                    </a:cubicBezTo>
                    <a:cubicBezTo>
                      <a:pt x="6166" y="41154"/>
                      <a:pt x="7645" y="43033"/>
                      <a:pt x="9099" y="45013"/>
                    </a:cubicBezTo>
                    <a:cubicBezTo>
                      <a:pt x="12758" y="50026"/>
                      <a:pt x="15790" y="55565"/>
                      <a:pt x="18071" y="61304"/>
                    </a:cubicBezTo>
                    <a:cubicBezTo>
                      <a:pt x="18798" y="62983"/>
                      <a:pt x="19425" y="64738"/>
                      <a:pt x="20051" y="66517"/>
                    </a:cubicBezTo>
                    <a:cubicBezTo>
                      <a:pt x="20176" y="66743"/>
                      <a:pt x="20277" y="66943"/>
                      <a:pt x="20477" y="66943"/>
                    </a:cubicBezTo>
                    <a:lnTo>
                      <a:pt x="28322" y="66943"/>
                    </a:lnTo>
                    <a:cubicBezTo>
                      <a:pt x="25590" y="67244"/>
                      <a:pt x="22883" y="67570"/>
                      <a:pt x="20176" y="67996"/>
                    </a:cubicBezTo>
                    <a:cubicBezTo>
                      <a:pt x="19550" y="68096"/>
                      <a:pt x="19550" y="68923"/>
                      <a:pt x="20176" y="68923"/>
                    </a:cubicBezTo>
                    <a:cubicBezTo>
                      <a:pt x="22983" y="69023"/>
                      <a:pt x="25690" y="69124"/>
                      <a:pt x="28522" y="69249"/>
                    </a:cubicBezTo>
                    <a:cubicBezTo>
                      <a:pt x="27570" y="69349"/>
                      <a:pt x="26643" y="69449"/>
                      <a:pt x="25590" y="69550"/>
                    </a:cubicBezTo>
                    <a:cubicBezTo>
                      <a:pt x="23811" y="69650"/>
                      <a:pt x="21931" y="69750"/>
                      <a:pt x="20176" y="70277"/>
                    </a:cubicBezTo>
                    <a:cubicBezTo>
                      <a:pt x="19425" y="70502"/>
                      <a:pt x="18798" y="71229"/>
                      <a:pt x="19750" y="71630"/>
                    </a:cubicBezTo>
                    <a:cubicBezTo>
                      <a:pt x="20730" y="72011"/>
                      <a:pt x="21881" y="72064"/>
                      <a:pt x="22956" y="72064"/>
                    </a:cubicBezTo>
                    <a:cubicBezTo>
                      <a:pt x="23365" y="72064"/>
                      <a:pt x="23763" y="72056"/>
                      <a:pt x="24136" y="72056"/>
                    </a:cubicBezTo>
                    <a:cubicBezTo>
                      <a:pt x="25389" y="72156"/>
                      <a:pt x="26542" y="72156"/>
                      <a:pt x="27796" y="72256"/>
                    </a:cubicBezTo>
                    <a:cubicBezTo>
                      <a:pt x="25189" y="72482"/>
                      <a:pt x="22557" y="72683"/>
                      <a:pt x="19851" y="72883"/>
                    </a:cubicBezTo>
                    <a:cubicBezTo>
                      <a:pt x="19224" y="73008"/>
                      <a:pt x="19224" y="73835"/>
                      <a:pt x="19851" y="73835"/>
                    </a:cubicBezTo>
                    <a:cubicBezTo>
                      <a:pt x="23410" y="74136"/>
                      <a:pt x="26943" y="74462"/>
                      <a:pt x="30402" y="74763"/>
                    </a:cubicBezTo>
                    <a:cubicBezTo>
                      <a:pt x="26943" y="74888"/>
                      <a:pt x="23610" y="75089"/>
                      <a:pt x="20176" y="75189"/>
                    </a:cubicBezTo>
                    <a:cubicBezTo>
                      <a:pt x="19550" y="75189"/>
                      <a:pt x="19550" y="76141"/>
                      <a:pt x="20176" y="76141"/>
                    </a:cubicBezTo>
                    <a:cubicBezTo>
                      <a:pt x="23184" y="76141"/>
                      <a:pt x="26217" y="76768"/>
                      <a:pt x="28623" y="78648"/>
                    </a:cubicBezTo>
                    <a:cubicBezTo>
                      <a:pt x="30502" y="80302"/>
                      <a:pt x="31755" y="82507"/>
                      <a:pt x="32282" y="84913"/>
                    </a:cubicBezTo>
                    <a:cubicBezTo>
                      <a:pt x="33209" y="88873"/>
                      <a:pt x="32908" y="93159"/>
                      <a:pt x="31956" y="97019"/>
                    </a:cubicBezTo>
                    <a:cubicBezTo>
                      <a:pt x="31555" y="98798"/>
                      <a:pt x="30928" y="100577"/>
                      <a:pt x="30076" y="102131"/>
                    </a:cubicBezTo>
                    <a:cubicBezTo>
                      <a:pt x="28948" y="104337"/>
                      <a:pt x="27470" y="106217"/>
                      <a:pt x="25916" y="108096"/>
                    </a:cubicBezTo>
                    <a:cubicBezTo>
                      <a:pt x="25690" y="108297"/>
                      <a:pt x="25490" y="108598"/>
                      <a:pt x="25389" y="108823"/>
                    </a:cubicBezTo>
                    <a:lnTo>
                      <a:pt x="26542" y="108823"/>
                    </a:lnTo>
                    <a:cubicBezTo>
                      <a:pt x="26843" y="108397"/>
                      <a:pt x="27169" y="107971"/>
                      <a:pt x="27470" y="107670"/>
                    </a:cubicBezTo>
                    <a:cubicBezTo>
                      <a:pt x="30202" y="104437"/>
                      <a:pt x="32081" y="100878"/>
                      <a:pt x="33009" y="96693"/>
                    </a:cubicBezTo>
                    <a:cubicBezTo>
                      <a:pt x="33836" y="92733"/>
                      <a:pt x="34161" y="88447"/>
                      <a:pt x="33109" y="84487"/>
                    </a:cubicBezTo>
                    <a:cubicBezTo>
                      <a:pt x="32482" y="81881"/>
                      <a:pt x="31129" y="79475"/>
                      <a:pt x="29049" y="77795"/>
                    </a:cubicBezTo>
                    <a:cubicBezTo>
                      <a:pt x="27996" y="76968"/>
                      <a:pt x="26743" y="76342"/>
                      <a:pt x="25490" y="75916"/>
                    </a:cubicBezTo>
                    <a:cubicBezTo>
                      <a:pt x="29349" y="75815"/>
                      <a:pt x="33209" y="75615"/>
                      <a:pt x="37094" y="75515"/>
                    </a:cubicBezTo>
                    <a:cubicBezTo>
                      <a:pt x="37720" y="75515"/>
                      <a:pt x="37595" y="74562"/>
                      <a:pt x="37094" y="74562"/>
                    </a:cubicBezTo>
                    <a:cubicBezTo>
                      <a:pt x="33209" y="74136"/>
                      <a:pt x="29450" y="73735"/>
                      <a:pt x="25590" y="73409"/>
                    </a:cubicBezTo>
                    <a:cubicBezTo>
                      <a:pt x="29149" y="73109"/>
                      <a:pt x="32708" y="72783"/>
                      <a:pt x="36141" y="72482"/>
                    </a:cubicBezTo>
                    <a:cubicBezTo>
                      <a:pt x="36768" y="72382"/>
                      <a:pt x="36768" y="71530"/>
                      <a:pt x="36141" y="71530"/>
                    </a:cubicBezTo>
                    <a:cubicBezTo>
                      <a:pt x="32908" y="71429"/>
                      <a:pt x="29575" y="71329"/>
                      <a:pt x="26317" y="71229"/>
                    </a:cubicBezTo>
                    <a:cubicBezTo>
                      <a:pt x="24763" y="71129"/>
                      <a:pt x="23084" y="71129"/>
                      <a:pt x="21530" y="70903"/>
                    </a:cubicBezTo>
                    <a:cubicBezTo>
                      <a:pt x="22983" y="70703"/>
                      <a:pt x="24337" y="70602"/>
                      <a:pt x="25690" y="70502"/>
                    </a:cubicBezTo>
                    <a:cubicBezTo>
                      <a:pt x="29450" y="70076"/>
                      <a:pt x="33109" y="69876"/>
                      <a:pt x="36768" y="69550"/>
                    </a:cubicBezTo>
                    <a:cubicBezTo>
                      <a:pt x="37395" y="69550"/>
                      <a:pt x="37395" y="68723"/>
                      <a:pt x="36768" y="68622"/>
                    </a:cubicBezTo>
                    <a:cubicBezTo>
                      <a:pt x="33109" y="68497"/>
                      <a:pt x="29450" y="68297"/>
                      <a:pt x="25816" y="68196"/>
                    </a:cubicBezTo>
                    <a:cubicBezTo>
                      <a:pt x="29049" y="67770"/>
                      <a:pt x="32382" y="67369"/>
                      <a:pt x="35615" y="66943"/>
                    </a:cubicBezTo>
                    <a:cubicBezTo>
                      <a:pt x="36141" y="66843"/>
                      <a:pt x="36242" y="65991"/>
                      <a:pt x="35615" y="65991"/>
                    </a:cubicBezTo>
                    <a:lnTo>
                      <a:pt x="20903" y="65991"/>
                    </a:lnTo>
                    <a:cubicBezTo>
                      <a:pt x="18923" y="60251"/>
                      <a:pt x="16417" y="54838"/>
                      <a:pt x="13284" y="49600"/>
                    </a:cubicBezTo>
                    <a:cubicBezTo>
                      <a:pt x="10653" y="45214"/>
                      <a:pt x="7018" y="41254"/>
                      <a:pt x="4813" y="36542"/>
                    </a:cubicBezTo>
                    <a:cubicBezTo>
                      <a:pt x="2407" y="31229"/>
                      <a:pt x="753" y="25264"/>
                      <a:pt x="1680" y="19424"/>
                    </a:cubicBezTo>
                    <a:cubicBezTo>
                      <a:pt x="2407" y="15038"/>
                      <a:pt x="4186" y="10752"/>
                      <a:pt x="7219" y="7519"/>
                    </a:cubicBezTo>
                    <a:cubicBezTo>
                      <a:pt x="9525" y="5013"/>
                      <a:pt x="12432" y="3234"/>
                      <a:pt x="15790" y="2406"/>
                    </a:cubicBezTo>
                    <a:cubicBezTo>
                      <a:pt x="18297" y="1680"/>
                      <a:pt x="21003" y="1354"/>
                      <a:pt x="23610" y="1153"/>
                    </a:cubicBezTo>
                    <a:cubicBezTo>
                      <a:pt x="24685" y="1060"/>
                      <a:pt x="25760" y="1009"/>
                      <a:pt x="26827" y="1009"/>
                    </a:cubicBezTo>
                    <a:cubicBezTo>
                      <a:pt x="31781" y="1009"/>
                      <a:pt x="36586" y="2103"/>
                      <a:pt x="40628" y="5113"/>
                    </a:cubicBezTo>
                    <a:cubicBezTo>
                      <a:pt x="47620" y="10351"/>
                      <a:pt x="51179" y="20151"/>
                      <a:pt x="49299" y="28722"/>
                    </a:cubicBezTo>
                    <a:cubicBezTo>
                      <a:pt x="48573" y="31855"/>
                      <a:pt x="47420" y="34988"/>
                      <a:pt x="46066" y="37920"/>
                    </a:cubicBezTo>
                    <a:cubicBezTo>
                      <a:pt x="44913" y="40427"/>
                      <a:pt x="43360" y="42707"/>
                      <a:pt x="41881" y="45013"/>
                    </a:cubicBezTo>
                    <a:cubicBezTo>
                      <a:pt x="38848" y="49825"/>
                      <a:pt x="36342" y="54838"/>
                      <a:pt x="34688" y="60151"/>
                    </a:cubicBezTo>
                    <a:cubicBezTo>
                      <a:pt x="34462" y="60778"/>
                      <a:pt x="34262" y="61505"/>
                      <a:pt x="34061" y="62131"/>
                    </a:cubicBezTo>
                    <a:cubicBezTo>
                      <a:pt x="33735" y="54938"/>
                      <a:pt x="33535" y="47720"/>
                      <a:pt x="33535" y="40527"/>
                    </a:cubicBezTo>
                    <a:lnTo>
                      <a:pt x="33535" y="36667"/>
                    </a:lnTo>
                    <a:cubicBezTo>
                      <a:pt x="34688" y="36342"/>
                      <a:pt x="35941" y="36041"/>
                      <a:pt x="37094" y="35514"/>
                    </a:cubicBezTo>
                    <a:cubicBezTo>
                      <a:pt x="38848" y="34788"/>
                      <a:pt x="40427" y="33209"/>
                      <a:pt x="40427" y="31128"/>
                    </a:cubicBezTo>
                    <a:cubicBezTo>
                      <a:pt x="40521" y="29373"/>
                      <a:pt x="39259" y="28076"/>
                      <a:pt x="37560" y="28076"/>
                    </a:cubicBezTo>
                    <a:cubicBezTo>
                      <a:pt x="37440" y="28076"/>
                      <a:pt x="37318" y="28083"/>
                      <a:pt x="37194" y="28096"/>
                    </a:cubicBezTo>
                    <a:cubicBezTo>
                      <a:pt x="33435" y="28522"/>
                      <a:pt x="32708" y="32783"/>
                      <a:pt x="32583" y="35815"/>
                    </a:cubicBezTo>
                    <a:cubicBezTo>
                      <a:pt x="32482" y="35815"/>
                      <a:pt x="32382" y="35915"/>
                      <a:pt x="32181" y="35915"/>
                    </a:cubicBezTo>
                    <a:cubicBezTo>
                      <a:pt x="30402" y="36241"/>
                      <a:pt x="28522" y="36542"/>
                      <a:pt x="26643" y="36667"/>
                    </a:cubicBezTo>
                    <a:cubicBezTo>
                      <a:pt x="25384" y="36738"/>
                      <a:pt x="24076" y="36809"/>
                      <a:pt x="22788" y="36809"/>
                    </a:cubicBezTo>
                    <a:cubicBezTo>
                      <a:pt x="22255" y="36809"/>
                      <a:pt x="21725" y="36797"/>
                      <a:pt x="21204" y="36768"/>
                    </a:cubicBezTo>
                    <a:cubicBezTo>
                      <a:pt x="21104" y="36241"/>
                      <a:pt x="20903" y="35715"/>
                      <a:pt x="20803" y="35088"/>
                    </a:cubicBezTo>
                    <a:cubicBezTo>
                      <a:pt x="20176" y="33409"/>
                      <a:pt x="19124" y="31855"/>
                      <a:pt x="17670" y="30803"/>
                    </a:cubicBezTo>
                    <a:cubicBezTo>
                      <a:pt x="16695" y="30125"/>
                      <a:pt x="15458" y="29523"/>
                      <a:pt x="14275" y="29523"/>
                    </a:cubicBezTo>
                    <a:cubicBezTo>
                      <a:pt x="13665" y="29523"/>
                      <a:pt x="13070" y="29683"/>
                      <a:pt x="12532" y="30076"/>
                    </a:cubicBezTo>
                    <a:cubicBezTo>
                      <a:pt x="11404" y="30903"/>
                      <a:pt x="10552" y="32482"/>
                      <a:pt x="11279" y="33835"/>
                    </a:cubicBezTo>
                    <a:cubicBezTo>
                      <a:pt x="11906" y="35189"/>
                      <a:pt x="13485" y="36041"/>
                      <a:pt x="14738" y="36542"/>
                    </a:cubicBezTo>
                    <a:cubicBezTo>
                      <a:pt x="16517" y="37294"/>
                      <a:pt x="18497" y="37595"/>
                      <a:pt x="20377" y="37695"/>
                    </a:cubicBezTo>
                    <a:cubicBezTo>
                      <a:pt x="20678" y="39374"/>
                      <a:pt x="20803" y="41053"/>
                      <a:pt x="20903" y="42607"/>
                    </a:cubicBezTo>
                    <a:cubicBezTo>
                      <a:pt x="21003" y="45314"/>
                      <a:pt x="21104" y="47946"/>
                      <a:pt x="21204" y="50652"/>
                    </a:cubicBezTo>
                    <a:cubicBezTo>
                      <a:pt x="21430" y="55239"/>
                      <a:pt x="21630" y="59951"/>
                      <a:pt x="21831" y="64637"/>
                    </a:cubicBezTo>
                    <a:cubicBezTo>
                      <a:pt x="21881" y="64951"/>
                      <a:pt x="22144" y="65107"/>
                      <a:pt x="22394" y="65107"/>
                    </a:cubicBezTo>
                    <a:cubicBezTo>
                      <a:pt x="22645" y="65107"/>
                      <a:pt x="22883" y="64951"/>
                      <a:pt x="22883" y="64637"/>
                    </a:cubicBezTo>
                    <a:cubicBezTo>
                      <a:pt x="22557" y="59725"/>
                      <a:pt x="22357" y="54838"/>
                      <a:pt x="22156" y="49926"/>
                    </a:cubicBezTo>
                    <a:cubicBezTo>
                      <a:pt x="22056" y="47194"/>
                      <a:pt x="21931" y="44387"/>
                      <a:pt x="21730" y="41680"/>
                    </a:cubicBezTo>
                    <a:cubicBezTo>
                      <a:pt x="21730" y="40301"/>
                      <a:pt x="21630" y="39048"/>
                      <a:pt x="21430" y="37695"/>
                    </a:cubicBezTo>
                    <a:lnTo>
                      <a:pt x="24663" y="37695"/>
                    </a:lnTo>
                    <a:cubicBezTo>
                      <a:pt x="26317" y="37595"/>
                      <a:pt x="27996" y="37494"/>
                      <a:pt x="29675" y="37294"/>
                    </a:cubicBezTo>
                    <a:cubicBezTo>
                      <a:pt x="30603" y="37169"/>
                      <a:pt x="31655" y="36968"/>
                      <a:pt x="32583" y="36868"/>
                    </a:cubicBezTo>
                    <a:lnTo>
                      <a:pt x="32583" y="36868"/>
                    </a:lnTo>
                    <a:cubicBezTo>
                      <a:pt x="32382" y="46266"/>
                      <a:pt x="32808" y="55865"/>
                      <a:pt x="33209" y="65264"/>
                    </a:cubicBezTo>
                    <a:cubicBezTo>
                      <a:pt x="33209" y="65561"/>
                      <a:pt x="33480" y="65754"/>
                      <a:pt x="33734" y="65754"/>
                    </a:cubicBezTo>
                    <a:cubicBezTo>
                      <a:pt x="33931" y="65754"/>
                      <a:pt x="34118" y="65638"/>
                      <a:pt x="34161" y="65364"/>
                    </a:cubicBezTo>
                    <a:cubicBezTo>
                      <a:pt x="35615" y="59324"/>
                      <a:pt x="37921" y="53459"/>
                      <a:pt x="41154" y="48046"/>
                    </a:cubicBezTo>
                    <a:cubicBezTo>
                      <a:pt x="42608" y="45540"/>
                      <a:pt x="44287" y="43134"/>
                      <a:pt x="45740" y="40627"/>
                    </a:cubicBezTo>
                    <a:cubicBezTo>
                      <a:pt x="47319" y="37795"/>
                      <a:pt x="48472" y="34788"/>
                      <a:pt x="49400" y="31655"/>
                    </a:cubicBezTo>
                    <a:cubicBezTo>
                      <a:pt x="50653" y="27670"/>
                      <a:pt x="51079" y="23610"/>
                      <a:pt x="50252" y="19524"/>
                    </a:cubicBezTo>
                    <a:cubicBezTo>
                      <a:pt x="49400" y="14838"/>
                      <a:pt x="47319" y="10351"/>
                      <a:pt x="43986" y="6893"/>
                    </a:cubicBezTo>
                    <a:cubicBezTo>
                      <a:pt x="39700" y="2306"/>
                      <a:pt x="33635" y="101"/>
                      <a:pt x="2747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2" name="Google Shape;792;p40"/>
              <p:cNvSpPr/>
              <p:nvPr/>
            </p:nvSpPr>
            <p:spPr>
              <a:xfrm>
                <a:off x="4665600" y="2137338"/>
                <a:ext cx="35400" cy="193925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7757" extrusionOk="0">
                    <a:moveTo>
                      <a:pt x="640" y="0"/>
                    </a:moveTo>
                    <a:cubicBezTo>
                      <a:pt x="408" y="0"/>
                      <a:pt x="151" y="157"/>
                      <a:pt x="101" y="470"/>
                    </a:cubicBezTo>
                    <a:cubicBezTo>
                      <a:pt x="0" y="2751"/>
                      <a:pt x="101" y="5057"/>
                      <a:pt x="502" y="7463"/>
                    </a:cubicBezTo>
                    <a:cubicBezTo>
                      <a:pt x="550" y="7665"/>
                      <a:pt x="702" y="7756"/>
                      <a:pt x="865" y="7756"/>
                    </a:cubicBezTo>
                    <a:cubicBezTo>
                      <a:pt x="1126" y="7756"/>
                      <a:pt x="1416" y="7522"/>
                      <a:pt x="1354" y="7137"/>
                    </a:cubicBezTo>
                    <a:cubicBezTo>
                      <a:pt x="1028" y="4956"/>
                      <a:pt x="928" y="2650"/>
                      <a:pt x="1028" y="470"/>
                    </a:cubicBezTo>
                    <a:cubicBezTo>
                      <a:pt x="1078" y="157"/>
                      <a:pt x="871" y="0"/>
                      <a:pt x="64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3" name="Google Shape;793;p40"/>
              <p:cNvSpPr/>
              <p:nvPr/>
            </p:nvSpPr>
            <p:spPr>
              <a:xfrm>
                <a:off x="4894400" y="2117313"/>
                <a:ext cx="157500" cy="281825"/>
              </a:xfrm>
              <a:custGeom>
                <a:avLst/>
                <a:gdLst/>
                <a:ahLst/>
                <a:cxnLst/>
                <a:rect l="l" t="t" r="r" b="b"/>
                <a:pathLst>
                  <a:path w="6300" h="11273" extrusionOk="0">
                    <a:moveTo>
                      <a:pt x="5618" y="0"/>
                    </a:moveTo>
                    <a:cubicBezTo>
                      <a:pt x="5481" y="0"/>
                      <a:pt x="5348" y="64"/>
                      <a:pt x="5260" y="218"/>
                    </a:cubicBezTo>
                    <a:cubicBezTo>
                      <a:pt x="3154" y="3552"/>
                      <a:pt x="1500" y="7010"/>
                      <a:pt x="122" y="10670"/>
                    </a:cubicBezTo>
                    <a:cubicBezTo>
                      <a:pt x="0" y="11049"/>
                      <a:pt x="302" y="11272"/>
                      <a:pt x="603" y="11272"/>
                    </a:cubicBezTo>
                    <a:cubicBezTo>
                      <a:pt x="799" y="11272"/>
                      <a:pt x="995" y="11178"/>
                      <a:pt x="1074" y="10970"/>
                    </a:cubicBezTo>
                    <a:cubicBezTo>
                      <a:pt x="2327" y="7411"/>
                      <a:pt x="4107" y="3978"/>
                      <a:pt x="6087" y="745"/>
                    </a:cubicBezTo>
                    <a:cubicBezTo>
                      <a:pt x="6299" y="373"/>
                      <a:pt x="5948" y="0"/>
                      <a:pt x="561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4" name="Google Shape;794;p40"/>
              <p:cNvSpPr/>
              <p:nvPr/>
            </p:nvSpPr>
            <p:spPr>
              <a:xfrm>
                <a:off x="5374375" y="2780488"/>
                <a:ext cx="272425" cy="71225"/>
              </a:xfrm>
              <a:custGeom>
                <a:avLst/>
                <a:gdLst/>
                <a:ahLst/>
                <a:cxnLst/>
                <a:rect l="l" t="t" r="r" b="b"/>
                <a:pathLst>
                  <a:path w="10897" h="2849" extrusionOk="0">
                    <a:moveTo>
                      <a:pt x="10355" y="0"/>
                    </a:moveTo>
                    <a:cubicBezTo>
                      <a:pt x="10328" y="0"/>
                      <a:pt x="10300" y="3"/>
                      <a:pt x="10271" y="7"/>
                    </a:cubicBezTo>
                    <a:cubicBezTo>
                      <a:pt x="7038" y="433"/>
                      <a:pt x="3705" y="1060"/>
                      <a:pt x="472" y="1887"/>
                    </a:cubicBezTo>
                    <a:cubicBezTo>
                      <a:pt x="0" y="2067"/>
                      <a:pt x="112" y="2849"/>
                      <a:pt x="590" y="2849"/>
                    </a:cubicBezTo>
                    <a:cubicBezTo>
                      <a:pt x="646" y="2849"/>
                      <a:pt x="707" y="2838"/>
                      <a:pt x="772" y="2814"/>
                    </a:cubicBezTo>
                    <a:cubicBezTo>
                      <a:pt x="3905" y="1987"/>
                      <a:pt x="7038" y="1361"/>
                      <a:pt x="10271" y="935"/>
                    </a:cubicBezTo>
                    <a:cubicBezTo>
                      <a:pt x="10869" y="935"/>
                      <a:pt x="10896" y="0"/>
                      <a:pt x="10355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5" name="Google Shape;795;p40"/>
              <p:cNvSpPr/>
              <p:nvPr/>
            </p:nvSpPr>
            <p:spPr>
              <a:xfrm>
                <a:off x="4405325" y="1966413"/>
                <a:ext cx="124825" cy="414525"/>
              </a:xfrm>
              <a:custGeom>
                <a:avLst/>
                <a:gdLst/>
                <a:ahLst/>
                <a:cxnLst/>
                <a:rect l="l" t="t" r="r" b="b"/>
                <a:pathLst>
                  <a:path w="4993" h="16581" extrusionOk="0">
                    <a:moveTo>
                      <a:pt x="524" y="1"/>
                    </a:moveTo>
                    <a:cubicBezTo>
                      <a:pt x="274" y="1"/>
                      <a:pt x="0" y="199"/>
                      <a:pt x="60" y="515"/>
                    </a:cubicBezTo>
                    <a:cubicBezTo>
                      <a:pt x="1414" y="5728"/>
                      <a:pt x="2767" y="11066"/>
                      <a:pt x="4020" y="16280"/>
                    </a:cubicBezTo>
                    <a:cubicBezTo>
                      <a:pt x="4071" y="16490"/>
                      <a:pt x="4250" y="16581"/>
                      <a:pt x="4433" y="16581"/>
                    </a:cubicBezTo>
                    <a:cubicBezTo>
                      <a:pt x="4708" y="16581"/>
                      <a:pt x="4993" y="16379"/>
                      <a:pt x="4873" y="16079"/>
                    </a:cubicBezTo>
                    <a:cubicBezTo>
                      <a:pt x="3619" y="10841"/>
                      <a:pt x="2266" y="5528"/>
                      <a:pt x="888" y="289"/>
                    </a:cubicBezTo>
                    <a:cubicBezTo>
                      <a:pt x="847" y="89"/>
                      <a:pt x="691" y="1"/>
                      <a:pt x="52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6" name="Google Shape;796;p40"/>
              <p:cNvSpPr/>
              <p:nvPr/>
            </p:nvSpPr>
            <p:spPr>
              <a:xfrm>
                <a:off x="4148100" y="2282663"/>
                <a:ext cx="151625" cy="165525"/>
              </a:xfrm>
              <a:custGeom>
                <a:avLst/>
                <a:gdLst/>
                <a:ahLst/>
                <a:cxnLst/>
                <a:rect l="l" t="t" r="r" b="b"/>
                <a:pathLst>
                  <a:path w="6065" h="6621" extrusionOk="0">
                    <a:moveTo>
                      <a:pt x="626" y="1"/>
                    </a:moveTo>
                    <a:cubicBezTo>
                      <a:pt x="284" y="1"/>
                      <a:pt x="1" y="493"/>
                      <a:pt x="324" y="797"/>
                    </a:cubicBezTo>
                    <a:lnTo>
                      <a:pt x="5036" y="6437"/>
                    </a:lnTo>
                    <a:cubicBezTo>
                      <a:pt x="5136" y="6567"/>
                      <a:pt x="5255" y="6621"/>
                      <a:pt x="5373" y="6621"/>
                    </a:cubicBezTo>
                    <a:cubicBezTo>
                      <a:pt x="5728" y="6621"/>
                      <a:pt x="6064" y="6130"/>
                      <a:pt x="5763" y="5810"/>
                    </a:cubicBezTo>
                    <a:cubicBezTo>
                      <a:pt x="4184" y="3930"/>
                      <a:pt x="2530" y="2051"/>
                      <a:pt x="951" y="171"/>
                    </a:cubicBezTo>
                    <a:cubicBezTo>
                      <a:pt x="848" y="50"/>
                      <a:pt x="734" y="1"/>
                      <a:pt x="626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7" name="Google Shape;797;p40"/>
              <p:cNvSpPr/>
              <p:nvPr/>
            </p:nvSpPr>
            <p:spPr>
              <a:xfrm>
                <a:off x="3870750" y="2665063"/>
                <a:ext cx="171475" cy="82650"/>
              </a:xfrm>
              <a:custGeom>
                <a:avLst/>
                <a:gdLst/>
                <a:ahLst/>
                <a:cxnLst/>
                <a:rect l="l" t="t" r="r" b="b"/>
                <a:pathLst>
                  <a:path w="6859" h="3306" extrusionOk="0">
                    <a:moveTo>
                      <a:pt x="760" y="0"/>
                    </a:moveTo>
                    <a:cubicBezTo>
                      <a:pt x="260" y="0"/>
                      <a:pt x="0" y="688"/>
                      <a:pt x="466" y="865"/>
                    </a:cubicBezTo>
                    <a:cubicBezTo>
                      <a:pt x="2220" y="1692"/>
                      <a:pt x="4100" y="2419"/>
                      <a:pt x="5879" y="3271"/>
                    </a:cubicBezTo>
                    <a:cubicBezTo>
                      <a:pt x="5942" y="3295"/>
                      <a:pt x="6004" y="3305"/>
                      <a:pt x="6064" y="3305"/>
                    </a:cubicBezTo>
                    <a:cubicBezTo>
                      <a:pt x="6514" y="3305"/>
                      <a:pt x="6858" y="2706"/>
                      <a:pt x="6306" y="2419"/>
                    </a:cubicBezTo>
                    <a:cubicBezTo>
                      <a:pt x="4526" y="1592"/>
                      <a:pt x="2747" y="865"/>
                      <a:pt x="967" y="38"/>
                    </a:cubicBezTo>
                    <a:cubicBezTo>
                      <a:pt x="895" y="12"/>
                      <a:pt x="826" y="0"/>
                      <a:pt x="76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8" name="Google Shape;798;p40"/>
              <p:cNvSpPr/>
              <p:nvPr/>
            </p:nvSpPr>
            <p:spPr>
              <a:xfrm>
                <a:off x="3759575" y="2932013"/>
                <a:ext cx="258125" cy="49800"/>
              </a:xfrm>
              <a:custGeom>
                <a:avLst/>
                <a:gdLst/>
                <a:ahLst/>
                <a:cxnLst/>
                <a:rect l="l" t="t" r="r" b="b"/>
                <a:pathLst>
                  <a:path w="10325" h="1992" extrusionOk="0">
                    <a:moveTo>
                      <a:pt x="9808" y="0"/>
                    </a:moveTo>
                    <a:cubicBezTo>
                      <a:pt x="9775" y="0"/>
                      <a:pt x="9738" y="4"/>
                      <a:pt x="9700" y="12"/>
                    </a:cubicBezTo>
                    <a:lnTo>
                      <a:pt x="627" y="939"/>
                    </a:lnTo>
                    <a:cubicBezTo>
                      <a:pt x="1" y="1039"/>
                      <a:pt x="1" y="1991"/>
                      <a:pt x="627" y="1991"/>
                    </a:cubicBezTo>
                    <a:cubicBezTo>
                      <a:pt x="3660" y="1565"/>
                      <a:pt x="6667" y="1265"/>
                      <a:pt x="9700" y="939"/>
                    </a:cubicBezTo>
                    <a:cubicBezTo>
                      <a:pt x="10288" y="845"/>
                      <a:pt x="10324" y="0"/>
                      <a:pt x="980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799" name="Google Shape;799;p40"/>
              <p:cNvSpPr/>
              <p:nvPr/>
            </p:nvSpPr>
            <p:spPr>
              <a:xfrm>
                <a:off x="5322300" y="2583863"/>
                <a:ext cx="161625" cy="89150"/>
              </a:xfrm>
              <a:custGeom>
                <a:avLst/>
                <a:gdLst/>
                <a:ahLst/>
                <a:cxnLst/>
                <a:rect l="l" t="t" r="r" b="b"/>
                <a:pathLst>
                  <a:path w="6465" h="3566" extrusionOk="0">
                    <a:moveTo>
                      <a:pt x="5853" y="0"/>
                    </a:moveTo>
                    <a:cubicBezTo>
                      <a:pt x="5802" y="0"/>
                      <a:pt x="5747" y="9"/>
                      <a:pt x="5687" y="28"/>
                    </a:cubicBezTo>
                    <a:cubicBezTo>
                      <a:pt x="3808" y="554"/>
                      <a:pt x="2028" y="1506"/>
                      <a:pt x="349" y="2760"/>
                    </a:cubicBezTo>
                    <a:cubicBezTo>
                      <a:pt x="1" y="3087"/>
                      <a:pt x="356" y="3565"/>
                      <a:pt x="784" y="3565"/>
                    </a:cubicBezTo>
                    <a:cubicBezTo>
                      <a:pt x="880" y="3565"/>
                      <a:pt x="980" y="3541"/>
                      <a:pt x="1076" y="3486"/>
                    </a:cubicBezTo>
                    <a:cubicBezTo>
                      <a:pt x="2555" y="2333"/>
                      <a:pt x="4209" y="1506"/>
                      <a:pt x="5988" y="980"/>
                    </a:cubicBezTo>
                    <a:cubicBezTo>
                      <a:pt x="6465" y="798"/>
                      <a:pt x="6345" y="0"/>
                      <a:pt x="5853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00" name="Google Shape;800;p40"/>
              <p:cNvSpPr/>
              <p:nvPr/>
            </p:nvSpPr>
            <p:spPr>
              <a:xfrm>
                <a:off x="5405225" y="2965913"/>
                <a:ext cx="152450" cy="41875"/>
              </a:xfrm>
              <a:custGeom>
                <a:avLst/>
                <a:gdLst/>
                <a:ahLst/>
                <a:cxnLst/>
                <a:rect l="l" t="t" r="r" b="b"/>
                <a:pathLst>
                  <a:path w="6098" h="1675" extrusionOk="0">
                    <a:moveTo>
                      <a:pt x="788" y="0"/>
                    </a:moveTo>
                    <a:cubicBezTo>
                      <a:pt x="234" y="0"/>
                      <a:pt x="0" y="741"/>
                      <a:pt x="591" y="836"/>
                    </a:cubicBezTo>
                    <a:cubicBezTo>
                      <a:pt x="2145" y="1162"/>
                      <a:pt x="3724" y="1362"/>
                      <a:pt x="5278" y="1663"/>
                    </a:cubicBezTo>
                    <a:cubicBezTo>
                      <a:pt x="5316" y="1671"/>
                      <a:pt x="5353" y="1674"/>
                      <a:pt x="5389" y="1674"/>
                    </a:cubicBezTo>
                    <a:cubicBezTo>
                      <a:pt x="5929" y="1674"/>
                      <a:pt x="6098" y="830"/>
                      <a:pt x="5604" y="736"/>
                    </a:cubicBezTo>
                    <a:cubicBezTo>
                      <a:pt x="4025" y="410"/>
                      <a:pt x="2471" y="209"/>
                      <a:pt x="892" y="9"/>
                    </a:cubicBezTo>
                    <a:cubicBezTo>
                      <a:pt x="856" y="3"/>
                      <a:pt x="821" y="0"/>
                      <a:pt x="78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01" name="Google Shape;801;p40"/>
              <p:cNvSpPr/>
              <p:nvPr/>
            </p:nvSpPr>
            <p:spPr>
              <a:xfrm>
                <a:off x="4007025" y="3274813"/>
                <a:ext cx="81400" cy="78325"/>
              </a:xfrm>
              <a:custGeom>
                <a:avLst/>
                <a:gdLst/>
                <a:ahLst/>
                <a:cxnLst/>
                <a:rect l="l" t="t" r="r" b="b"/>
                <a:pathLst>
                  <a:path w="3256" h="3133" extrusionOk="0">
                    <a:moveTo>
                      <a:pt x="2559" y="0"/>
                    </a:moveTo>
                    <a:cubicBezTo>
                      <a:pt x="2438" y="0"/>
                      <a:pt x="2314" y="54"/>
                      <a:pt x="2208" y="184"/>
                    </a:cubicBezTo>
                    <a:cubicBezTo>
                      <a:pt x="1581" y="811"/>
                      <a:pt x="955" y="1538"/>
                      <a:pt x="328" y="2265"/>
                    </a:cubicBezTo>
                    <a:cubicBezTo>
                      <a:pt x="1" y="2669"/>
                      <a:pt x="369" y="3132"/>
                      <a:pt x="739" y="3132"/>
                    </a:cubicBezTo>
                    <a:cubicBezTo>
                      <a:pt x="850" y="3132"/>
                      <a:pt x="962" y="3090"/>
                      <a:pt x="1055" y="2991"/>
                    </a:cubicBezTo>
                    <a:cubicBezTo>
                      <a:pt x="1682" y="2265"/>
                      <a:pt x="2308" y="1538"/>
                      <a:pt x="2935" y="811"/>
                    </a:cubicBezTo>
                    <a:cubicBezTo>
                      <a:pt x="3255" y="491"/>
                      <a:pt x="2924" y="0"/>
                      <a:pt x="255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02" name="Google Shape;802;p40"/>
              <p:cNvSpPr/>
              <p:nvPr/>
            </p:nvSpPr>
            <p:spPr>
              <a:xfrm>
                <a:off x="5325475" y="3292088"/>
                <a:ext cx="130925" cy="97150"/>
              </a:xfrm>
              <a:custGeom>
                <a:avLst/>
                <a:gdLst/>
                <a:ahLst/>
                <a:cxnLst/>
                <a:rect l="l" t="t" r="r" b="b"/>
                <a:pathLst>
                  <a:path w="5237" h="3886" extrusionOk="0">
                    <a:moveTo>
                      <a:pt x="557" y="1"/>
                    </a:moveTo>
                    <a:cubicBezTo>
                      <a:pt x="195" y="1"/>
                      <a:pt x="0" y="585"/>
                      <a:pt x="322" y="847"/>
                    </a:cubicBezTo>
                    <a:cubicBezTo>
                      <a:pt x="1676" y="1899"/>
                      <a:pt x="3054" y="2827"/>
                      <a:pt x="4307" y="3779"/>
                    </a:cubicBezTo>
                    <a:cubicBezTo>
                      <a:pt x="4401" y="3854"/>
                      <a:pt x="4495" y="3886"/>
                      <a:pt x="4583" y="3886"/>
                    </a:cubicBezTo>
                    <a:cubicBezTo>
                      <a:pt x="4968" y="3886"/>
                      <a:pt x="5237" y="3274"/>
                      <a:pt x="4809" y="2927"/>
                    </a:cubicBezTo>
                    <a:cubicBezTo>
                      <a:pt x="3455" y="2000"/>
                      <a:pt x="2202" y="1047"/>
                      <a:pt x="849" y="120"/>
                    </a:cubicBezTo>
                    <a:cubicBezTo>
                      <a:pt x="745" y="36"/>
                      <a:pt x="646" y="1"/>
                      <a:pt x="55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03" name="Google Shape;803;p40"/>
              <p:cNvSpPr/>
              <p:nvPr/>
            </p:nvSpPr>
            <p:spPr>
              <a:xfrm>
                <a:off x="5043675" y="2320938"/>
                <a:ext cx="107650" cy="132375"/>
              </a:xfrm>
              <a:custGeom>
                <a:avLst/>
                <a:gdLst/>
                <a:ahLst/>
                <a:cxnLst/>
                <a:rect l="l" t="t" r="r" b="b"/>
                <a:pathLst>
                  <a:path w="4306" h="5295" extrusionOk="0">
                    <a:moveTo>
                      <a:pt x="3611" y="1"/>
                    </a:moveTo>
                    <a:cubicBezTo>
                      <a:pt x="3472" y="1"/>
                      <a:pt x="3337" y="65"/>
                      <a:pt x="3248" y="219"/>
                    </a:cubicBezTo>
                    <a:cubicBezTo>
                      <a:pt x="2196" y="1672"/>
                      <a:pt x="1268" y="3151"/>
                      <a:pt x="216" y="4605"/>
                    </a:cubicBezTo>
                    <a:cubicBezTo>
                      <a:pt x="1" y="4982"/>
                      <a:pt x="363" y="5294"/>
                      <a:pt x="697" y="5294"/>
                    </a:cubicBezTo>
                    <a:cubicBezTo>
                      <a:pt x="830" y="5294"/>
                      <a:pt x="957" y="5245"/>
                      <a:pt x="1043" y="5131"/>
                    </a:cubicBezTo>
                    <a:cubicBezTo>
                      <a:pt x="1995" y="3652"/>
                      <a:pt x="3048" y="2199"/>
                      <a:pt x="4076" y="745"/>
                    </a:cubicBezTo>
                    <a:cubicBezTo>
                      <a:pt x="4306" y="373"/>
                      <a:pt x="3947" y="1"/>
                      <a:pt x="3611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</p:grpSp>
        <p:grpSp>
          <p:nvGrpSpPr>
            <p:cNvPr id="804" name="Google Shape;804;p40"/>
            <p:cNvGrpSpPr/>
            <p:nvPr/>
          </p:nvGrpSpPr>
          <p:grpSpPr>
            <a:xfrm rot="9819297">
              <a:off x="5175789" y="2087416"/>
              <a:ext cx="681864" cy="299398"/>
              <a:chOff x="2467225" y="2500013"/>
              <a:chExt cx="261325" cy="96525"/>
            </a:xfrm>
            <a:grpFill/>
          </p:grpSpPr>
          <p:sp>
            <p:nvSpPr>
              <p:cNvPr id="805" name="Google Shape;805;p40"/>
              <p:cNvSpPr/>
              <p:nvPr/>
            </p:nvSpPr>
            <p:spPr>
              <a:xfrm>
                <a:off x="2467225" y="2500638"/>
                <a:ext cx="261325" cy="69575"/>
              </a:xfrm>
              <a:custGeom>
                <a:avLst/>
                <a:gdLst/>
                <a:ahLst/>
                <a:cxnLst/>
                <a:rect l="l" t="t" r="r" b="b"/>
                <a:pathLst>
                  <a:path w="10453" h="2783" extrusionOk="0">
                    <a:moveTo>
                      <a:pt x="10402" y="1"/>
                    </a:moveTo>
                    <a:cubicBezTo>
                      <a:pt x="10377" y="1"/>
                      <a:pt x="10352" y="26"/>
                      <a:pt x="10352" y="76"/>
                    </a:cubicBezTo>
                    <a:cubicBezTo>
                      <a:pt x="10226" y="76"/>
                      <a:pt x="7094" y="1956"/>
                      <a:pt x="101" y="2482"/>
                    </a:cubicBezTo>
                    <a:cubicBezTo>
                      <a:pt x="1" y="2582"/>
                      <a:pt x="1" y="2582"/>
                      <a:pt x="1" y="2683"/>
                    </a:cubicBezTo>
                    <a:cubicBezTo>
                      <a:pt x="1" y="2683"/>
                      <a:pt x="1" y="2783"/>
                      <a:pt x="101" y="2783"/>
                    </a:cubicBezTo>
                    <a:cubicBezTo>
                      <a:pt x="7219" y="2156"/>
                      <a:pt x="10352" y="277"/>
                      <a:pt x="10452" y="176"/>
                    </a:cubicBezTo>
                    <a:lnTo>
                      <a:pt x="10452" y="76"/>
                    </a:lnTo>
                    <a:cubicBezTo>
                      <a:pt x="10452" y="26"/>
                      <a:pt x="10427" y="1"/>
                      <a:pt x="1040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06" name="Google Shape;806;p40"/>
              <p:cNvSpPr/>
              <p:nvPr/>
            </p:nvSpPr>
            <p:spPr>
              <a:xfrm>
                <a:off x="2467225" y="2500013"/>
                <a:ext cx="117825" cy="96525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861" extrusionOk="0">
                    <a:moveTo>
                      <a:pt x="3134" y="1"/>
                    </a:moveTo>
                    <a:cubicBezTo>
                      <a:pt x="3134" y="1"/>
                      <a:pt x="1881" y="1780"/>
                      <a:pt x="1" y="2607"/>
                    </a:cubicBezTo>
                    <a:lnTo>
                      <a:pt x="1" y="2808"/>
                    </a:lnTo>
                    <a:cubicBezTo>
                      <a:pt x="1580" y="3660"/>
                      <a:pt x="3033" y="3860"/>
                      <a:pt x="3861" y="3860"/>
                    </a:cubicBezTo>
                    <a:cubicBezTo>
                      <a:pt x="4287" y="3860"/>
                      <a:pt x="4587" y="3760"/>
                      <a:pt x="4587" y="3760"/>
                    </a:cubicBezTo>
                    <a:cubicBezTo>
                      <a:pt x="4713" y="3760"/>
                      <a:pt x="4713" y="3760"/>
                      <a:pt x="4713" y="3660"/>
                    </a:cubicBezTo>
                    <a:lnTo>
                      <a:pt x="4587" y="3560"/>
                    </a:lnTo>
                    <a:cubicBezTo>
                      <a:pt x="4553" y="3560"/>
                      <a:pt x="4298" y="3595"/>
                      <a:pt x="3889" y="3595"/>
                    </a:cubicBezTo>
                    <a:cubicBezTo>
                      <a:pt x="3106" y="3595"/>
                      <a:pt x="1760" y="3465"/>
                      <a:pt x="327" y="2708"/>
                    </a:cubicBezTo>
                    <a:cubicBezTo>
                      <a:pt x="2081" y="1881"/>
                      <a:pt x="3234" y="201"/>
                      <a:pt x="3334" y="101"/>
                    </a:cubicBezTo>
                    <a:cubicBezTo>
                      <a:pt x="3334" y="101"/>
                      <a:pt x="3334" y="1"/>
                      <a:pt x="323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</p:grpSp>
        <p:grpSp>
          <p:nvGrpSpPr>
            <p:cNvPr id="807" name="Google Shape;807;p40"/>
            <p:cNvGrpSpPr/>
            <p:nvPr/>
          </p:nvGrpSpPr>
          <p:grpSpPr>
            <a:xfrm rot="980703" flipH="1">
              <a:off x="5221289" y="3164291"/>
              <a:ext cx="681864" cy="299398"/>
              <a:chOff x="2467225" y="2500013"/>
              <a:chExt cx="261325" cy="96525"/>
            </a:xfrm>
            <a:grpFill/>
          </p:grpSpPr>
          <p:sp>
            <p:nvSpPr>
              <p:cNvPr id="808" name="Google Shape;808;p40"/>
              <p:cNvSpPr/>
              <p:nvPr/>
            </p:nvSpPr>
            <p:spPr>
              <a:xfrm>
                <a:off x="2467225" y="2500638"/>
                <a:ext cx="261325" cy="69575"/>
              </a:xfrm>
              <a:custGeom>
                <a:avLst/>
                <a:gdLst/>
                <a:ahLst/>
                <a:cxnLst/>
                <a:rect l="l" t="t" r="r" b="b"/>
                <a:pathLst>
                  <a:path w="10453" h="2783" extrusionOk="0">
                    <a:moveTo>
                      <a:pt x="10402" y="1"/>
                    </a:moveTo>
                    <a:cubicBezTo>
                      <a:pt x="10377" y="1"/>
                      <a:pt x="10352" y="26"/>
                      <a:pt x="10352" y="76"/>
                    </a:cubicBezTo>
                    <a:cubicBezTo>
                      <a:pt x="10226" y="76"/>
                      <a:pt x="7094" y="1956"/>
                      <a:pt x="101" y="2482"/>
                    </a:cubicBezTo>
                    <a:cubicBezTo>
                      <a:pt x="1" y="2582"/>
                      <a:pt x="1" y="2582"/>
                      <a:pt x="1" y="2683"/>
                    </a:cubicBezTo>
                    <a:cubicBezTo>
                      <a:pt x="1" y="2683"/>
                      <a:pt x="1" y="2783"/>
                      <a:pt x="101" y="2783"/>
                    </a:cubicBezTo>
                    <a:cubicBezTo>
                      <a:pt x="7219" y="2156"/>
                      <a:pt x="10352" y="277"/>
                      <a:pt x="10452" y="176"/>
                    </a:cubicBezTo>
                    <a:lnTo>
                      <a:pt x="10452" y="76"/>
                    </a:lnTo>
                    <a:cubicBezTo>
                      <a:pt x="10452" y="26"/>
                      <a:pt x="10427" y="1"/>
                      <a:pt x="1040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09" name="Google Shape;809;p40"/>
              <p:cNvSpPr/>
              <p:nvPr/>
            </p:nvSpPr>
            <p:spPr>
              <a:xfrm>
                <a:off x="2467225" y="2500013"/>
                <a:ext cx="117825" cy="96525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861" extrusionOk="0">
                    <a:moveTo>
                      <a:pt x="3134" y="1"/>
                    </a:moveTo>
                    <a:cubicBezTo>
                      <a:pt x="3134" y="1"/>
                      <a:pt x="1881" y="1780"/>
                      <a:pt x="1" y="2607"/>
                    </a:cubicBezTo>
                    <a:lnTo>
                      <a:pt x="1" y="2808"/>
                    </a:lnTo>
                    <a:cubicBezTo>
                      <a:pt x="1580" y="3660"/>
                      <a:pt x="3033" y="3860"/>
                      <a:pt x="3861" y="3860"/>
                    </a:cubicBezTo>
                    <a:cubicBezTo>
                      <a:pt x="4287" y="3860"/>
                      <a:pt x="4587" y="3760"/>
                      <a:pt x="4587" y="3760"/>
                    </a:cubicBezTo>
                    <a:cubicBezTo>
                      <a:pt x="4713" y="3760"/>
                      <a:pt x="4713" y="3760"/>
                      <a:pt x="4713" y="3660"/>
                    </a:cubicBezTo>
                    <a:lnTo>
                      <a:pt x="4587" y="3560"/>
                    </a:lnTo>
                    <a:cubicBezTo>
                      <a:pt x="4553" y="3560"/>
                      <a:pt x="4298" y="3595"/>
                      <a:pt x="3889" y="3595"/>
                    </a:cubicBezTo>
                    <a:cubicBezTo>
                      <a:pt x="3106" y="3595"/>
                      <a:pt x="1760" y="3465"/>
                      <a:pt x="327" y="2708"/>
                    </a:cubicBezTo>
                    <a:cubicBezTo>
                      <a:pt x="2081" y="1881"/>
                      <a:pt x="3234" y="201"/>
                      <a:pt x="3334" y="101"/>
                    </a:cubicBezTo>
                    <a:cubicBezTo>
                      <a:pt x="3334" y="101"/>
                      <a:pt x="3334" y="1"/>
                      <a:pt x="323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</p:grpSp>
        <p:grpSp>
          <p:nvGrpSpPr>
            <p:cNvPr id="810" name="Google Shape;810;p40"/>
            <p:cNvGrpSpPr/>
            <p:nvPr/>
          </p:nvGrpSpPr>
          <p:grpSpPr>
            <a:xfrm rot="-9819297" flipH="1">
              <a:off x="3286351" y="2087416"/>
              <a:ext cx="681864" cy="299398"/>
              <a:chOff x="2467225" y="2500013"/>
              <a:chExt cx="261325" cy="96525"/>
            </a:xfrm>
            <a:grpFill/>
          </p:grpSpPr>
          <p:sp>
            <p:nvSpPr>
              <p:cNvPr id="811" name="Google Shape;811;p40"/>
              <p:cNvSpPr/>
              <p:nvPr/>
            </p:nvSpPr>
            <p:spPr>
              <a:xfrm>
                <a:off x="2467225" y="2500638"/>
                <a:ext cx="261325" cy="69575"/>
              </a:xfrm>
              <a:custGeom>
                <a:avLst/>
                <a:gdLst/>
                <a:ahLst/>
                <a:cxnLst/>
                <a:rect l="l" t="t" r="r" b="b"/>
                <a:pathLst>
                  <a:path w="10453" h="2783" extrusionOk="0">
                    <a:moveTo>
                      <a:pt x="10402" y="1"/>
                    </a:moveTo>
                    <a:cubicBezTo>
                      <a:pt x="10377" y="1"/>
                      <a:pt x="10352" y="26"/>
                      <a:pt x="10352" y="76"/>
                    </a:cubicBezTo>
                    <a:cubicBezTo>
                      <a:pt x="10226" y="76"/>
                      <a:pt x="7094" y="1956"/>
                      <a:pt x="101" y="2482"/>
                    </a:cubicBezTo>
                    <a:cubicBezTo>
                      <a:pt x="1" y="2582"/>
                      <a:pt x="1" y="2582"/>
                      <a:pt x="1" y="2683"/>
                    </a:cubicBezTo>
                    <a:cubicBezTo>
                      <a:pt x="1" y="2683"/>
                      <a:pt x="1" y="2783"/>
                      <a:pt x="101" y="2783"/>
                    </a:cubicBezTo>
                    <a:cubicBezTo>
                      <a:pt x="7219" y="2156"/>
                      <a:pt x="10352" y="277"/>
                      <a:pt x="10452" y="176"/>
                    </a:cubicBezTo>
                    <a:lnTo>
                      <a:pt x="10452" y="76"/>
                    </a:lnTo>
                    <a:cubicBezTo>
                      <a:pt x="10452" y="26"/>
                      <a:pt x="10427" y="1"/>
                      <a:pt x="1040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12" name="Google Shape;812;p40"/>
              <p:cNvSpPr/>
              <p:nvPr/>
            </p:nvSpPr>
            <p:spPr>
              <a:xfrm>
                <a:off x="2467225" y="2500013"/>
                <a:ext cx="117825" cy="96525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861" extrusionOk="0">
                    <a:moveTo>
                      <a:pt x="3134" y="1"/>
                    </a:moveTo>
                    <a:cubicBezTo>
                      <a:pt x="3134" y="1"/>
                      <a:pt x="1881" y="1780"/>
                      <a:pt x="1" y="2607"/>
                    </a:cubicBezTo>
                    <a:lnTo>
                      <a:pt x="1" y="2808"/>
                    </a:lnTo>
                    <a:cubicBezTo>
                      <a:pt x="1580" y="3660"/>
                      <a:pt x="3033" y="3860"/>
                      <a:pt x="3861" y="3860"/>
                    </a:cubicBezTo>
                    <a:cubicBezTo>
                      <a:pt x="4287" y="3860"/>
                      <a:pt x="4587" y="3760"/>
                      <a:pt x="4587" y="3760"/>
                    </a:cubicBezTo>
                    <a:cubicBezTo>
                      <a:pt x="4713" y="3760"/>
                      <a:pt x="4713" y="3760"/>
                      <a:pt x="4713" y="3660"/>
                    </a:cubicBezTo>
                    <a:lnTo>
                      <a:pt x="4587" y="3560"/>
                    </a:lnTo>
                    <a:cubicBezTo>
                      <a:pt x="4553" y="3560"/>
                      <a:pt x="4298" y="3595"/>
                      <a:pt x="3889" y="3595"/>
                    </a:cubicBezTo>
                    <a:cubicBezTo>
                      <a:pt x="3106" y="3595"/>
                      <a:pt x="1760" y="3465"/>
                      <a:pt x="327" y="2708"/>
                    </a:cubicBezTo>
                    <a:cubicBezTo>
                      <a:pt x="2081" y="1881"/>
                      <a:pt x="3234" y="201"/>
                      <a:pt x="3334" y="101"/>
                    </a:cubicBezTo>
                    <a:cubicBezTo>
                      <a:pt x="3334" y="101"/>
                      <a:pt x="3334" y="1"/>
                      <a:pt x="323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</p:grpSp>
        <p:grpSp>
          <p:nvGrpSpPr>
            <p:cNvPr id="813" name="Google Shape;813;p40"/>
            <p:cNvGrpSpPr/>
            <p:nvPr/>
          </p:nvGrpSpPr>
          <p:grpSpPr>
            <a:xfrm rot="-980703">
              <a:off x="3240851" y="3164291"/>
              <a:ext cx="681864" cy="299398"/>
              <a:chOff x="2467225" y="2500013"/>
              <a:chExt cx="261325" cy="96525"/>
            </a:xfrm>
            <a:grpFill/>
          </p:grpSpPr>
          <p:sp>
            <p:nvSpPr>
              <p:cNvPr id="814" name="Google Shape;814;p40"/>
              <p:cNvSpPr/>
              <p:nvPr/>
            </p:nvSpPr>
            <p:spPr>
              <a:xfrm>
                <a:off x="2467225" y="2500638"/>
                <a:ext cx="261325" cy="69575"/>
              </a:xfrm>
              <a:custGeom>
                <a:avLst/>
                <a:gdLst/>
                <a:ahLst/>
                <a:cxnLst/>
                <a:rect l="l" t="t" r="r" b="b"/>
                <a:pathLst>
                  <a:path w="10453" h="2783" extrusionOk="0">
                    <a:moveTo>
                      <a:pt x="10402" y="1"/>
                    </a:moveTo>
                    <a:cubicBezTo>
                      <a:pt x="10377" y="1"/>
                      <a:pt x="10352" y="26"/>
                      <a:pt x="10352" y="76"/>
                    </a:cubicBezTo>
                    <a:cubicBezTo>
                      <a:pt x="10226" y="76"/>
                      <a:pt x="7094" y="1956"/>
                      <a:pt x="101" y="2482"/>
                    </a:cubicBezTo>
                    <a:cubicBezTo>
                      <a:pt x="1" y="2582"/>
                      <a:pt x="1" y="2582"/>
                      <a:pt x="1" y="2683"/>
                    </a:cubicBezTo>
                    <a:cubicBezTo>
                      <a:pt x="1" y="2683"/>
                      <a:pt x="1" y="2783"/>
                      <a:pt x="101" y="2783"/>
                    </a:cubicBezTo>
                    <a:cubicBezTo>
                      <a:pt x="7219" y="2156"/>
                      <a:pt x="10352" y="277"/>
                      <a:pt x="10452" y="176"/>
                    </a:cubicBezTo>
                    <a:lnTo>
                      <a:pt x="10452" y="76"/>
                    </a:lnTo>
                    <a:cubicBezTo>
                      <a:pt x="10452" y="26"/>
                      <a:pt x="10427" y="1"/>
                      <a:pt x="10402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  <p:sp>
            <p:nvSpPr>
              <p:cNvPr id="815" name="Google Shape;815;p40"/>
              <p:cNvSpPr/>
              <p:nvPr/>
            </p:nvSpPr>
            <p:spPr>
              <a:xfrm>
                <a:off x="2467225" y="2500013"/>
                <a:ext cx="117825" cy="96525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861" extrusionOk="0">
                    <a:moveTo>
                      <a:pt x="3134" y="1"/>
                    </a:moveTo>
                    <a:cubicBezTo>
                      <a:pt x="3134" y="1"/>
                      <a:pt x="1881" y="1780"/>
                      <a:pt x="1" y="2607"/>
                    </a:cubicBezTo>
                    <a:lnTo>
                      <a:pt x="1" y="2808"/>
                    </a:lnTo>
                    <a:cubicBezTo>
                      <a:pt x="1580" y="3660"/>
                      <a:pt x="3033" y="3860"/>
                      <a:pt x="3861" y="3860"/>
                    </a:cubicBezTo>
                    <a:cubicBezTo>
                      <a:pt x="4287" y="3860"/>
                      <a:pt x="4587" y="3760"/>
                      <a:pt x="4587" y="3760"/>
                    </a:cubicBezTo>
                    <a:cubicBezTo>
                      <a:pt x="4713" y="3760"/>
                      <a:pt x="4713" y="3760"/>
                      <a:pt x="4713" y="3660"/>
                    </a:cubicBezTo>
                    <a:lnTo>
                      <a:pt x="4587" y="3560"/>
                    </a:lnTo>
                    <a:cubicBezTo>
                      <a:pt x="4553" y="3560"/>
                      <a:pt x="4298" y="3595"/>
                      <a:pt x="3889" y="3595"/>
                    </a:cubicBezTo>
                    <a:cubicBezTo>
                      <a:pt x="3106" y="3595"/>
                      <a:pt x="1760" y="3465"/>
                      <a:pt x="327" y="2708"/>
                    </a:cubicBezTo>
                    <a:cubicBezTo>
                      <a:pt x="2081" y="1881"/>
                      <a:pt x="3234" y="201"/>
                      <a:pt x="3334" y="101"/>
                    </a:cubicBezTo>
                    <a:cubicBezTo>
                      <a:pt x="3334" y="101"/>
                      <a:pt x="3334" y="1"/>
                      <a:pt x="3234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01" tIns="91401" rIns="91401" bIns="91401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400"/>
              </a:p>
            </p:txBody>
          </p:sp>
        </p:grpSp>
      </p:grpSp>
      <p:sp>
        <p:nvSpPr>
          <p:cNvPr id="4" name="Text Placeholder 1"/>
          <p:cNvSpPr>
            <a:spLocks noGrp="1"/>
          </p:cNvSpPr>
          <p:nvPr/>
        </p:nvSpPr>
        <p:spPr>
          <a:xfrm>
            <a:off x="233297" y="140738"/>
            <a:ext cx="8677637" cy="543185"/>
          </a:xfrm>
          <a:prstGeom prst="rect">
            <a:avLst/>
          </a:prstGeom>
        </p:spPr>
        <p:txBody>
          <a:bodyPr anchor="ctr">
            <a:scene3d>
              <a:camera prst="orthographicFront"/>
              <a:lightRig rig="threePt" dir="t"/>
            </a:scene3d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buNone/>
              <a:defRPr sz="5400" b="0" i="0" u="none" strike="noStrike" cap="none" baseline="0">
                <a:solidFill>
                  <a:schemeClr val="bg1"/>
                </a:solidFill>
                <a:latin typeface="+mj-lt"/>
                <a:ea typeface="Arial" panose="020B0604020202090204"/>
                <a:cs typeface="Arial" panose="020B0604020202090204" pitchFamily="34" charset="0"/>
                <a:sym typeface="Arial" panose="020B060402020209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90204"/>
              <a:defRPr sz="1400" b="0" i="0" u="none" strike="noStrike" cap="none">
                <a:solidFill>
                  <a:srgbClr val="000000"/>
                </a:solidFill>
                <a:latin typeface="Arial" panose="020B0604020202090204"/>
                <a:ea typeface="Arial" panose="020B0604020202090204"/>
                <a:cs typeface="Arial" panose="020B0604020202090204"/>
                <a:sym typeface="Arial" panose="020B0604020202090204"/>
              </a:defRPr>
            </a:lvl9pPr>
          </a:lstStyle>
          <a:p>
            <a:r>
              <a:rPr lang="en-US" sz="2700" b="1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old" panose="020B0604020202090204" charset="0"/>
                <a:cs typeface="Arial Bold" panose="020B0604020202090204" charset="0"/>
              </a:rPr>
              <a:t>PENCEGAHAN PLAGIARISME</a:t>
            </a:r>
          </a:p>
        </p:txBody>
      </p:sp>
      <p:sp>
        <p:nvSpPr>
          <p:cNvPr id="1912" name="Google Shape;1912;p43"/>
          <p:cNvSpPr txBox="1"/>
          <p:nvPr/>
        </p:nvSpPr>
        <p:spPr>
          <a:xfrm>
            <a:off x="2841069" y="1750219"/>
            <a:ext cx="400050" cy="357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2100" b="1">
                <a:solidFill>
                  <a:srgbClr val="FFFFFF"/>
                </a:solidFill>
                <a:latin typeface="Sue Ellen Francisco"/>
                <a:ea typeface="Sue Ellen Francisco"/>
                <a:cs typeface="Sue Ellen Francisco"/>
                <a:sym typeface="Sue Ellen Francisco"/>
              </a:rPr>
              <a:t>1</a:t>
            </a:r>
          </a:p>
        </p:txBody>
      </p:sp>
      <p:sp>
        <p:nvSpPr>
          <p:cNvPr id="1914" name="Google Shape;1914;p43"/>
          <p:cNvSpPr txBox="1"/>
          <p:nvPr/>
        </p:nvSpPr>
        <p:spPr>
          <a:xfrm>
            <a:off x="5909548" y="1749743"/>
            <a:ext cx="477203" cy="377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GB" sz="2100" b="1">
                <a:solidFill>
                  <a:srgbClr val="FFFFFF"/>
                </a:solidFill>
                <a:latin typeface="Sue Ellen Francisco"/>
                <a:ea typeface="Sue Ellen Francisco"/>
                <a:cs typeface="Sue Ellen Francisco"/>
                <a:sym typeface="Sue Ellen Francisco"/>
              </a:rPr>
              <a:t>3</a:t>
            </a:r>
          </a:p>
        </p:txBody>
      </p:sp>
      <p:sp>
        <p:nvSpPr>
          <p:cNvPr id="2" name="Google Shape;1914;p43"/>
          <p:cNvSpPr txBox="1"/>
          <p:nvPr/>
        </p:nvSpPr>
        <p:spPr>
          <a:xfrm>
            <a:off x="5909548" y="3703796"/>
            <a:ext cx="480536" cy="4605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marR="0" lvl="0" indent="0" algn="ctr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lang="en-US" altLang="en-GB" sz="2100" b="1">
                <a:solidFill>
                  <a:srgbClr val="FFFFFF"/>
                </a:solidFill>
                <a:latin typeface="Sue Ellen Francisco"/>
                <a:ea typeface="Sue Ellen Francisco"/>
                <a:cs typeface="Sue Ellen Francisco"/>
                <a:sym typeface="Sue Ellen Francisco"/>
              </a:rPr>
              <a:t>4</a:t>
            </a:r>
          </a:p>
        </p:txBody>
      </p:sp>
      <p:sp>
        <p:nvSpPr>
          <p:cNvPr id="6" name="Google Shape;781;p40"/>
          <p:cNvSpPr txBox="1"/>
          <p:nvPr/>
        </p:nvSpPr>
        <p:spPr>
          <a:xfrm>
            <a:off x="233045" y="3545205"/>
            <a:ext cx="3048000" cy="125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buNone/>
            </a:pPr>
            <a:r>
              <a:rPr 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lt"/>
                <a:sym typeface="+mn-ea"/>
              </a:rPr>
              <a:t>Parafrase</a:t>
            </a:r>
            <a:endParaRPr lang="en-US" sz="2000" b="1">
              <a:solidFill>
                <a:schemeClr val="tx2"/>
              </a:solidFill>
              <a:latin typeface="+mn-lt"/>
              <a:cs typeface="+mn-lt"/>
              <a:sym typeface="+mn-ea"/>
            </a:endParaRPr>
          </a:p>
          <a:p>
            <a:pPr marL="12700" lvl="0" indent="0" algn="l" rtl="0">
              <a:lnSpc>
                <a:spcPct val="100000"/>
              </a:lnSpc>
              <a:buNone/>
            </a:pPr>
            <a:r>
              <a:rPr lang="en-US" altLang="en-GB">
                <a:solidFill>
                  <a:schemeClr val="tx1"/>
                </a:solidFill>
                <a:latin typeface="+mn-lt"/>
                <a:ea typeface="Barlow Semi Condensed Light"/>
                <a:cs typeface="+mn-lt"/>
                <a:sym typeface="Barlow Semi Condensed Light"/>
              </a:rPr>
              <a:t>Jika kutipan relatif pendek, kata-kata yang tepat diambil dari sumbernya, ditulis dengan cara diapit dalam tanda kutip, dan disebutkan sumbernya.</a:t>
            </a:r>
          </a:p>
        </p:txBody>
      </p:sp>
      <p:sp>
        <p:nvSpPr>
          <p:cNvPr id="3" name="Google Shape;781;p40"/>
          <p:cNvSpPr txBox="1"/>
          <p:nvPr/>
        </p:nvSpPr>
        <p:spPr>
          <a:xfrm>
            <a:off x="5951855" y="1398905"/>
            <a:ext cx="3048000" cy="125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buNone/>
            </a:pPr>
            <a:r>
              <a:rPr 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lt"/>
                <a:sym typeface="+mn-ea"/>
              </a:rPr>
              <a:t>Daftar Pustaka</a:t>
            </a:r>
            <a:endParaRPr lang="en-US" sz="2000" b="1">
              <a:solidFill>
                <a:schemeClr val="tx2"/>
              </a:solidFill>
              <a:latin typeface="+mn-lt"/>
              <a:cs typeface="+mn-lt"/>
              <a:sym typeface="+mn-ea"/>
            </a:endParaRPr>
          </a:p>
          <a:p>
            <a:pPr marL="12700" lvl="0" indent="0" algn="l" rtl="0">
              <a:lnSpc>
                <a:spcPct val="100000"/>
              </a:lnSpc>
              <a:buNone/>
            </a:pPr>
            <a:r>
              <a:rPr lang="en-US" altLang="en-GB">
                <a:solidFill>
                  <a:schemeClr val="tx1"/>
                </a:solidFill>
                <a:latin typeface="+mn-lt"/>
                <a:ea typeface="Barlow Semi Condensed Light"/>
                <a:cs typeface="+mn-lt"/>
                <a:sym typeface="Barlow Semi Condensed Light"/>
              </a:rPr>
              <a:t>Pada akhir karya ilmiah, dituliskan daftar pustaka atas karya yang dirujuk sesuai dengan ketentuan penulisan daftar pustaka yang berlaku pada lembaga.</a:t>
            </a:r>
          </a:p>
        </p:txBody>
      </p:sp>
      <p:sp>
        <p:nvSpPr>
          <p:cNvPr id="5" name="Google Shape;781;p40"/>
          <p:cNvSpPr txBox="1"/>
          <p:nvPr/>
        </p:nvSpPr>
        <p:spPr>
          <a:xfrm>
            <a:off x="5956935" y="3545205"/>
            <a:ext cx="3048000" cy="12579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91401" anchor="ctr" anchorCtr="0">
            <a:noAutofit/>
          </a:bodyPr>
          <a:lstStyle/>
          <a:p>
            <a:pPr marL="12700" lvl="0" indent="0" algn="l" rtl="0">
              <a:lnSpc>
                <a:spcPct val="100000"/>
              </a:lnSpc>
              <a:buNone/>
            </a:pPr>
            <a:r>
              <a:rPr lang="en-US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cs typeface="+mn-lt"/>
                <a:sym typeface="+mn-ea"/>
              </a:rPr>
              <a:t>Surat Pernyataan</a:t>
            </a:r>
            <a:endParaRPr lang="en-US" sz="2000" b="1">
              <a:solidFill>
                <a:schemeClr val="tx2"/>
              </a:solidFill>
              <a:latin typeface="+mn-lt"/>
              <a:cs typeface="+mn-lt"/>
              <a:sym typeface="+mn-ea"/>
            </a:endParaRPr>
          </a:p>
          <a:p>
            <a:pPr marL="12700" lvl="0" indent="0" algn="l" rtl="0">
              <a:lnSpc>
                <a:spcPct val="100000"/>
              </a:lnSpc>
              <a:buNone/>
            </a:pPr>
            <a:r>
              <a:rPr lang="en-US" altLang="en-GB">
                <a:solidFill>
                  <a:schemeClr val="tx1"/>
                </a:solidFill>
                <a:latin typeface="+mn-lt"/>
                <a:ea typeface="Barlow Semi Condensed Light"/>
                <a:cs typeface="+mn-lt"/>
                <a:sym typeface="Barlow Semi Condensed Light"/>
              </a:rPr>
              <a:t>Surat pernyataan ditandatangani oleh penyusun bahwa karya ilmiah tersebut bebas plagiat</a:t>
            </a:r>
          </a:p>
        </p:txBody>
      </p:sp>
      <p:pic>
        <p:nvPicPr>
          <p:cNvPr id="44" name="Picture 43" descr="3cc3b5ce652a8cbbb09c13abef27852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58082" y="13746"/>
            <a:ext cx="1893195" cy="1343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" grpId="0"/>
      <p:bldP spid="1" grpId="1"/>
      <p:bldP spid="1" grpId="2"/>
      <p:bldP spid="780" grpId="0"/>
      <p:bldP spid="781" grpId="0"/>
      <p:bldP spid="781" grpId="1"/>
      <p:bldP spid="781" grpId="2"/>
      <p:bldP spid="1912" grpId="0"/>
      <p:bldP spid="1914" grpId="0"/>
      <p:bldP spid="2" grpId="0"/>
      <p:bldP spid="3" grpId="0"/>
      <p:bldP spid="3" grpId="1"/>
      <p:bldP spid="3" grpId="2"/>
      <p:bldP spid="5" grpId="0"/>
      <p:bldP spid="5" grpId="1"/>
      <p:bldP spid="5" grpId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398</Words>
  <Application>Microsoft Office PowerPoint</Application>
  <PresentationFormat>On-screen Show (16:9)</PresentationFormat>
  <Paragraphs>55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MK:PK43F614 – Penulisan Ilmiah</vt:lpstr>
      <vt:lpstr> Mahasiswa dapat membuat proposal penelitian yang berkaitan dengan bidang keilmuannya  CP-KK12) </vt:lpstr>
      <vt:lpstr>Slide 3</vt:lpstr>
      <vt:lpstr>Slide 4</vt:lpstr>
      <vt:lpstr>Slide 5</vt:lpstr>
      <vt:lpstr>Slide 6</vt:lpstr>
      <vt:lpstr>Slide 7</vt:lpstr>
      <vt:lpstr>Slide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Penulisan Ilmiah</dc:title>
  <dc:creator>Randi Ramliyana</dc:creator>
  <cp:lastModifiedBy>Randi Ramliyana</cp:lastModifiedBy>
  <cp:revision>82</cp:revision>
  <dcterms:created xsi:type="dcterms:W3CDTF">2021-03-02T04:07:16Z</dcterms:created>
  <dcterms:modified xsi:type="dcterms:W3CDTF">2021-03-02T18:08:34Z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1033-3.1.1.5096</vt:lpwstr>
  </property>
</Properties>
</file>