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A8172-F6CE-465B-B65C-5DC281F5C1A5}" type="datetimeFigureOut">
              <a:rPr lang="en-US" smtClean="0"/>
              <a:pPr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ADCBA-77A2-4DF1-A8A9-F48EBD50DA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A8172-F6CE-465B-B65C-5DC281F5C1A5}" type="datetimeFigureOut">
              <a:rPr lang="en-US" smtClean="0"/>
              <a:pPr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ADCBA-77A2-4DF1-A8A9-F48EBD50DA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A8172-F6CE-465B-B65C-5DC281F5C1A5}" type="datetimeFigureOut">
              <a:rPr lang="en-US" smtClean="0"/>
              <a:pPr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ADCBA-77A2-4DF1-A8A9-F48EBD50DA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A8172-F6CE-465B-B65C-5DC281F5C1A5}" type="datetimeFigureOut">
              <a:rPr lang="en-US" smtClean="0"/>
              <a:pPr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ADCBA-77A2-4DF1-A8A9-F48EBD50DA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A8172-F6CE-465B-B65C-5DC281F5C1A5}" type="datetimeFigureOut">
              <a:rPr lang="en-US" smtClean="0"/>
              <a:pPr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ADCBA-77A2-4DF1-A8A9-F48EBD50DA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A8172-F6CE-465B-B65C-5DC281F5C1A5}" type="datetimeFigureOut">
              <a:rPr lang="en-US" smtClean="0"/>
              <a:pPr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ADCBA-77A2-4DF1-A8A9-F48EBD50DA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A8172-F6CE-465B-B65C-5DC281F5C1A5}" type="datetimeFigureOut">
              <a:rPr lang="en-US" smtClean="0"/>
              <a:pPr/>
              <a:t>2/24/2021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ADCBA-77A2-4DF1-A8A9-F48EBD50DA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A8172-F6CE-465B-B65C-5DC281F5C1A5}" type="datetimeFigureOut">
              <a:rPr lang="en-US" smtClean="0"/>
              <a:pPr/>
              <a:t>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ADCBA-77A2-4DF1-A8A9-F48EBD50DA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A8172-F6CE-465B-B65C-5DC281F5C1A5}" type="datetimeFigureOut">
              <a:rPr lang="en-US" smtClean="0"/>
              <a:pPr/>
              <a:t>2/24/2021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ADCBA-77A2-4DF1-A8A9-F48EBD50DA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A8172-F6CE-465B-B65C-5DC281F5C1A5}" type="datetimeFigureOut">
              <a:rPr lang="en-US" smtClean="0"/>
              <a:pPr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ADCBA-77A2-4DF1-A8A9-F48EBD50DA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A8172-F6CE-465B-B65C-5DC281F5C1A5}" type="datetimeFigureOut">
              <a:rPr lang="en-US" smtClean="0"/>
              <a:pPr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ADCBA-77A2-4DF1-A8A9-F48EBD50DA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3A8172-F6CE-465B-B65C-5DC281F5C1A5}" type="datetimeFigureOut">
              <a:rPr lang="en-US" smtClean="0"/>
              <a:pPr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ADCBA-77A2-4DF1-A8A9-F48EBD50DA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304800"/>
            <a:ext cx="7315200" cy="1470025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PROGRAM STUDI TEKNIK INFORMATIKA </a:t>
            </a:r>
            <a:br>
              <a:rPr lang="en-US" sz="2000" b="1" dirty="0" smtClean="0"/>
            </a:br>
            <a:r>
              <a:rPr lang="en-US" sz="2000" b="1" dirty="0" smtClean="0"/>
              <a:t>FAKULTAS TEKNIK DAN ILMU KOMPUTER </a:t>
            </a:r>
            <a:br>
              <a:rPr lang="en-US" sz="2000" b="1" dirty="0" smtClean="0"/>
            </a:br>
            <a:r>
              <a:rPr lang="en-US" sz="2000" b="1" dirty="0" smtClean="0"/>
              <a:t>UNIVERSITAS INDRAPRASTA PGRI </a:t>
            </a:r>
            <a:br>
              <a:rPr lang="en-US" sz="2000" b="1" dirty="0" smtClean="0"/>
            </a:br>
            <a:r>
              <a:rPr lang="en-US" sz="2000" b="1" dirty="0" smtClean="0"/>
              <a:t>SEMESTER GENAP TAHUN AJARAN 2020/2021 </a:t>
            </a:r>
            <a:endParaRPr lang="en-US" sz="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752600"/>
            <a:ext cx="8077200" cy="4800600"/>
          </a:xfrm>
        </p:spPr>
        <p:txBody>
          <a:bodyPr>
            <a:normAutofit lnSpcReduction="10000"/>
          </a:bodyPr>
          <a:lstStyle/>
          <a:p>
            <a:endParaRPr lang="en-US" sz="2800" dirty="0" smtClean="0">
              <a:solidFill>
                <a:schemeClr val="tx1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>MK : PK43F614 -  </a:t>
            </a:r>
            <a:r>
              <a:rPr lang="en-US" sz="2400" dirty="0" err="1" smtClean="0">
                <a:solidFill>
                  <a:schemeClr val="tx1"/>
                </a:solidFill>
              </a:rPr>
              <a:t>Penulisan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Ilmiah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sz="2400" dirty="0" err="1" smtClean="0">
                <a:solidFill>
                  <a:schemeClr val="tx1"/>
                </a:solidFill>
              </a:rPr>
              <a:t>Tatap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Muka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ke</a:t>
            </a:r>
            <a:r>
              <a:rPr lang="en-US" sz="2400" dirty="0" smtClean="0">
                <a:solidFill>
                  <a:schemeClr val="tx1"/>
                </a:solidFill>
              </a:rPr>
              <a:t>- 13 </a:t>
            </a:r>
            <a:r>
              <a:rPr lang="en-US" sz="2400" dirty="0" err="1" smtClean="0">
                <a:solidFill>
                  <a:schemeClr val="tx1"/>
                </a:solidFill>
              </a:rPr>
              <a:t>Penulisan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Artikel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Ilmiah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en-US" sz="1800" dirty="0" err="1" smtClean="0">
                <a:solidFill>
                  <a:schemeClr val="tx1"/>
                </a:solidFill>
              </a:rPr>
              <a:t>Dosen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Koordinator</a:t>
            </a:r>
            <a:r>
              <a:rPr lang="en-US" sz="1800" dirty="0" smtClean="0">
                <a:solidFill>
                  <a:schemeClr val="tx1"/>
                </a:solidFill>
              </a:rPr>
              <a:t> 		: </a:t>
            </a:r>
            <a:r>
              <a:rPr lang="en-US" sz="1800" dirty="0" err="1" smtClean="0">
                <a:solidFill>
                  <a:schemeClr val="tx1"/>
                </a:solidFill>
              </a:rPr>
              <a:t>Zetty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Karyati</a:t>
            </a:r>
            <a:r>
              <a:rPr lang="en-US" sz="1800" dirty="0" smtClean="0">
                <a:solidFill>
                  <a:schemeClr val="tx1"/>
                </a:solidFill>
              </a:rPr>
              <a:t>, S.S, </a:t>
            </a:r>
            <a:r>
              <a:rPr lang="en-US" sz="1800" dirty="0" err="1" smtClean="0">
                <a:solidFill>
                  <a:schemeClr val="tx1"/>
                </a:solidFill>
              </a:rPr>
              <a:t>M.Pd</a:t>
            </a:r>
            <a:r>
              <a:rPr lang="en-US" sz="1800" dirty="0" smtClean="0">
                <a:solidFill>
                  <a:schemeClr val="tx1"/>
                </a:solidFill>
              </a:rPr>
              <a:t>. 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Tim </a:t>
            </a:r>
            <a:r>
              <a:rPr lang="en-US" sz="1800" dirty="0" err="1" smtClean="0">
                <a:solidFill>
                  <a:schemeClr val="tx1"/>
                </a:solidFill>
              </a:rPr>
              <a:t>Penyusun</a:t>
            </a:r>
            <a:r>
              <a:rPr lang="en-US" sz="1800" dirty="0" smtClean="0">
                <a:solidFill>
                  <a:schemeClr val="tx1"/>
                </a:solidFill>
              </a:rPr>
              <a:t>		: </a:t>
            </a:r>
            <a:r>
              <a:rPr lang="en-US" sz="1800" dirty="0" err="1" smtClean="0">
                <a:solidFill>
                  <a:schemeClr val="tx1"/>
                </a:solidFill>
              </a:rPr>
              <a:t>Endang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Sulistyaniningsih</a:t>
            </a:r>
            <a:r>
              <a:rPr lang="en-US" sz="1800" dirty="0" smtClean="0">
                <a:solidFill>
                  <a:schemeClr val="tx1"/>
                </a:solidFill>
              </a:rPr>
              <a:t>, </a:t>
            </a:r>
            <a:r>
              <a:rPr lang="en-US" sz="1800" dirty="0" err="1" smtClean="0">
                <a:solidFill>
                  <a:schemeClr val="tx1"/>
                </a:solidFill>
              </a:rPr>
              <a:t>M.Pd</a:t>
            </a:r>
            <a:r>
              <a:rPr lang="en-US" sz="1800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</a:rPr>
              <a:t>	</a:t>
            </a:r>
            <a:r>
              <a:rPr lang="en-US" sz="1800" dirty="0" smtClean="0">
                <a:solidFill>
                  <a:schemeClr val="tx1"/>
                </a:solidFill>
              </a:rPr>
              <a:t>		: </a:t>
            </a:r>
            <a:r>
              <a:rPr lang="en-US" sz="1800" dirty="0" err="1" smtClean="0">
                <a:solidFill>
                  <a:schemeClr val="tx1"/>
                </a:solidFill>
              </a:rPr>
              <a:t>Noor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Komari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Pratiwi</a:t>
            </a:r>
            <a:r>
              <a:rPr lang="en-US" sz="1800" dirty="0" smtClean="0">
                <a:solidFill>
                  <a:schemeClr val="tx1"/>
                </a:solidFill>
              </a:rPr>
              <a:t>, </a:t>
            </a:r>
            <a:r>
              <a:rPr lang="en-US" sz="1800" dirty="0" err="1" smtClean="0">
                <a:solidFill>
                  <a:schemeClr val="tx1"/>
                </a:solidFill>
              </a:rPr>
              <a:t>M.Pd</a:t>
            </a:r>
            <a:r>
              <a:rPr lang="en-US" sz="1800" dirty="0" smtClean="0">
                <a:solidFill>
                  <a:schemeClr val="tx1"/>
                </a:solidFill>
              </a:rPr>
              <a:t>. 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</a:rPr>
              <a:t>	</a:t>
            </a:r>
            <a:r>
              <a:rPr lang="en-US" sz="1800" dirty="0" smtClean="0">
                <a:solidFill>
                  <a:schemeClr val="tx1"/>
                </a:solidFill>
              </a:rPr>
              <a:t>		: </a:t>
            </a:r>
            <a:r>
              <a:rPr lang="en-US" sz="1800" dirty="0" err="1" smtClean="0">
                <a:solidFill>
                  <a:schemeClr val="tx1"/>
                </a:solidFill>
              </a:rPr>
              <a:t>Rahmawati</a:t>
            </a:r>
            <a:r>
              <a:rPr lang="en-US" sz="1800" dirty="0" smtClean="0">
                <a:solidFill>
                  <a:schemeClr val="tx1"/>
                </a:solidFill>
              </a:rPr>
              <a:t>, </a:t>
            </a:r>
            <a:r>
              <a:rPr lang="en-US" sz="1800" dirty="0" err="1" smtClean="0">
                <a:solidFill>
                  <a:schemeClr val="tx1"/>
                </a:solidFill>
              </a:rPr>
              <a:t>S.Pd.I</a:t>
            </a:r>
            <a:r>
              <a:rPr lang="en-US" sz="1800" dirty="0" smtClean="0">
                <a:solidFill>
                  <a:schemeClr val="tx1"/>
                </a:solidFill>
              </a:rPr>
              <a:t>, </a:t>
            </a:r>
            <a:r>
              <a:rPr lang="en-US" sz="1800" dirty="0" err="1" smtClean="0">
                <a:solidFill>
                  <a:schemeClr val="tx1"/>
                </a:solidFill>
              </a:rPr>
              <a:t>M.Pd</a:t>
            </a:r>
            <a:r>
              <a:rPr lang="en-US" sz="1800" dirty="0" smtClean="0">
                <a:solidFill>
                  <a:schemeClr val="tx1"/>
                </a:solidFill>
              </a:rPr>
              <a:t>. 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</a:rPr>
              <a:t>	</a:t>
            </a:r>
            <a:r>
              <a:rPr lang="en-US" sz="1800" dirty="0" smtClean="0">
                <a:solidFill>
                  <a:schemeClr val="tx1"/>
                </a:solidFill>
              </a:rPr>
              <a:t>		: </a:t>
            </a:r>
            <a:r>
              <a:rPr lang="en-US" sz="1800" dirty="0" err="1" smtClean="0">
                <a:solidFill>
                  <a:schemeClr val="tx1"/>
                </a:solidFill>
              </a:rPr>
              <a:t>Rini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Sriyanti</a:t>
            </a:r>
            <a:r>
              <a:rPr lang="en-US" sz="1800" dirty="0" smtClean="0">
                <a:solidFill>
                  <a:schemeClr val="tx1"/>
                </a:solidFill>
              </a:rPr>
              <a:t>, </a:t>
            </a:r>
            <a:r>
              <a:rPr lang="en-US" sz="1800" dirty="0" err="1" smtClean="0">
                <a:solidFill>
                  <a:schemeClr val="tx1"/>
                </a:solidFill>
              </a:rPr>
              <a:t>M.Pd</a:t>
            </a:r>
            <a:r>
              <a:rPr lang="en-US" sz="1800" dirty="0">
                <a:solidFill>
                  <a:schemeClr val="tx1"/>
                </a:solidFill>
              </a:rPr>
              <a:t>.</a:t>
            </a:r>
            <a:endParaRPr lang="en-US" sz="1800" dirty="0" smtClean="0">
              <a:solidFill>
                <a:schemeClr val="tx1"/>
              </a:solidFill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</a:rPr>
              <a:t>	</a:t>
            </a:r>
            <a:r>
              <a:rPr lang="en-US" sz="1800" dirty="0" smtClean="0">
                <a:solidFill>
                  <a:schemeClr val="tx1"/>
                </a:solidFill>
              </a:rPr>
              <a:t>		: </a:t>
            </a:r>
            <a:r>
              <a:rPr lang="en-US" sz="1800" dirty="0" err="1" smtClean="0">
                <a:solidFill>
                  <a:schemeClr val="tx1"/>
                </a:solidFill>
              </a:rPr>
              <a:t>Retna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Ningsih</a:t>
            </a:r>
            <a:r>
              <a:rPr lang="en-US" sz="1800" dirty="0" smtClean="0">
                <a:solidFill>
                  <a:schemeClr val="tx1"/>
                </a:solidFill>
              </a:rPr>
              <a:t>, </a:t>
            </a:r>
            <a:r>
              <a:rPr lang="en-US" sz="1800" dirty="0" err="1" smtClean="0">
                <a:solidFill>
                  <a:schemeClr val="tx1"/>
                </a:solidFill>
              </a:rPr>
              <a:t>M.Pd</a:t>
            </a:r>
            <a:r>
              <a:rPr lang="en-US" sz="1800" dirty="0">
                <a:solidFill>
                  <a:schemeClr val="tx1"/>
                </a:solidFill>
              </a:rPr>
              <a:t>.</a:t>
            </a:r>
            <a:endParaRPr lang="en-US" sz="1800" dirty="0" smtClean="0">
              <a:solidFill>
                <a:schemeClr val="tx1"/>
              </a:solidFill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</a:rPr>
              <a:t>	</a:t>
            </a:r>
            <a:r>
              <a:rPr lang="en-US" sz="1800" dirty="0" smtClean="0">
                <a:solidFill>
                  <a:schemeClr val="tx1"/>
                </a:solidFill>
              </a:rPr>
              <a:t>		: </a:t>
            </a:r>
            <a:r>
              <a:rPr lang="en-US" sz="1800" dirty="0" err="1" smtClean="0">
                <a:solidFill>
                  <a:schemeClr val="tx1"/>
                </a:solidFill>
              </a:rPr>
              <a:t>Ayu</a:t>
            </a:r>
            <a:r>
              <a:rPr lang="en-US" sz="1800" dirty="0" smtClean="0">
                <a:solidFill>
                  <a:schemeClr val="tx1"/>
                </a:solidFill>
              </a:rPr>
              <a:t> Megawati, </a:t>
            </a:r>
            <a:r>
              <a:rPr lang="en-US" sz="1800" dirty="0" err="1" smtClean="0">
                <a:solidFill>
                  <a:schemeClr val="tx1"/>
                </a:solidFill>
              </a:rPr>
              <a:t>M.Pd</a:t>
            </a:r>
            <a:r>
              <a:rPr lang="en-US" sz="1800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</a:rPr>
              <a:t>	</a:t>
            </a:r>
            <a:r>
              <a:rPr lang="en-US" sz="1800" dirty="0" smtClean="0">
                <a:solidFill>
                  <a:schemeClr val="tx1"/>
                </a:solidFill>
              </a:rPr>
              <a:t>		: </a:t>
            </a:r>
            <a:r>
              <a:rPr lang="en-US" sz="1800" dirty="0" err="1" smtClean="0">
                <a:solidFill>
                  <a:schemeClr val="tx1"/>
                </a:solidFill>
              </a:rPr>
              <a:t>Nia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Damayanti</a:t>
            </a:r>
            <a:r>
              <a:rPr lang="en-US" sz="1800" dirty="0" smtClean="0">
                <a:solidFill>
                  <a:schemeClr val="tx1"/>
                </a:solidFill>
              </a:rPr>
              <a:t>, </a:t>
            </a:r>
            <a:r>
              <a:rPr lang="en-US" sz="1800" dirty="0" err="1" smtClean="0">
                <a:solidFill>
                  <a:schemeClr val="tx1"/>
                </a:solidFill>
              </a:rPr>
              <a:t>M.Pd</a:t>
            </a:r>
            <a:r>
              <a:rPr lang="en-US" sz="1800" dirty="0" smtClean="0">
                <a:solidFill>
                  <a:schemeClr val="tx1"/>
                </a:solidFill>
              </a:rPr>
              <a:t>. 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</a:rPr>
              <a:t>	</a:t>
            </a:r>
            <a:r>
              <a:rPr lang="en-US" sz="1800" dirty="0" smtClean="0">
                <a:solidFill>
                  <a:schemeClr val="tx1"/>
                </a:solidFill>
              </a:rPr>
              <a:t>		: </a:t>
            </a:r>
            <a:r>
              <a:rPr lang="en-US" sz="1800" dirty="0" err="1" smtClean="0">
                <a:solidFill>
                  <a:schemeClr val="tx1"/>
                </a:solidFill>
              </a:rPr>
              <a:t>Rina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Marlia</a:t>
            </a:r>
            <a:r>
              <a:rPr lang="en-US" sz="1800" dirty="0" smtClean="0">
                <a:solidFill>
                  <a:schemeClr val="tx1"/>
                </a:solidFill>
              </a:rPr>
              <a:t>, </a:t>
            </a:r>
            <a:r>
              <a:rPr lang="en-US" sz="1800" dirty="0" err="1" smtClean="0">
                <a:solidFill>
                  <a:schemeClr val="tx1"/>
                </a:solidFill>
              </a:rPr>
              <a:t>M.Pd</a:t>
            </a:r>
            <a:r>
              <a:rPr lang="en-US" sz="1800" dirty="0" smtClean="0">
                <a:solidFill>
                  <a:schemeClr val="tx1"/>
                </a:solidFill>
              </a:rPr>
              <a:t>. 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</a:rPr>
              <a:t>	</a:t>
            </a:r>
            <a:r>
              <a:rPr lang="en-US" sz="1800" dirty="0" smtClean="0">
                <a:solidFill>
                  <a:schemeClr val="tx1"/>
                </a:solidFill>
              </a:rPr>
              <a:t>		: </a:t>
            </a:r>
            <a:r>
              <a:rPr lang="en-US" sz="1800" dirty="0" err="1" smtClean="0">
                <a:solidFill>
                  <a:schemeClr val="tx1"/>
                </a:solidFill>
              </a:rPr>
              <a:t>Anggun</a:t>
            </a:r>
            <a:r>
              <a:rPr lang="en-US" sz="1800" dirty="0" smtClean="0">
                <a:solidFill>
                  <a:schemeClr val="tx1"/>
                </a:solidFill>
              </a:rPr>
              <a:t> Citra </a:t>
            </a:r>
            <a:r>
              <a:rPr lang="en-US" sz="1800" dirty="0" err="1" smtClean="0">
                <a:solidFill>
                  <a:schemeClr val="tx1"/>
                </a:solidFill>
              </a:rPr>
              <a:t>Dini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Dwi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Puspitasari</a:t>
            </a:r>
            <a:r>
              <a:rPr lang="en-US" sz="1800" dirty="0" smtClean="0">
                <a:solidFill>
                  <a:schemeClr val="tx1"/>
                </a:solidFill>
              </a:rPr>
              <a:t>, </a:t>
            </a:r>
            <a:r>
              <a:rPr lang="en-US" sz="1800" dirty="0" err="1" smtClean="0">
                <a:solidFill>
                  <a:schemeClr val="tx1"/>
                </a:solidFill>
              </a:rPr>
              <a:t>M.Pd</a:t>
            </a:r>
            <a:r>
              <a:rPr lang="en-US" sz="1800" dirty="0" smtClean="0">
                <a:solidFill>
                  <a:schemeClr val="tx1"/>
                </a:solidFill>
              </a:rPr>
              <a:t>. 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</a:rPr>
              <a:t>	</a:t>
            </a:r>
            <a:r>
              <a:rPr lang="en-US" sz="1800" dirty="0" smtClean="0">
                <a:solidFill>
                  <a:schemeClr val="tx1"/>
                </a:solidFill>
              </a:rPr>
              <a:t>		: Randi </a:t>
            </a:r>
            <a:r>
              <a:rPr lang="en-US" sz="1800" dirty="0" err="1" smtClean="0">
                <a:solidFill>
                  <a:schemeClr val="tx1"/>
                </a:solidFill>
              </a:rPr>
              <a:t>Ramliyana</a:t>
            </a:r>
            <a:r>
              <a:rPr lang="en-US" sz="1800" dirty="0" smtClean="0">
                <a:solidFill>
                  <a:schemeClr val="tx1"/>
                </a:solidFill>
              </a:rPr>
              <a:t>, </a:t>
            </a:r>
            <a:r>
              <a:rPr lang="en-US" sz="1800" dirty="0" err="1" smtClean="0">
                <a:solidFill>
                  <a:schemeClr val="tx1"/>
                </a:solidFill>
              </a:rPr>
              <a:t>M.Pd</a:t>
            </a:r>
            <a:r>
              <a:rPr lang="en-US" sz="1800" dirty="0" smtClean="0">
                <a:solidFill>
                  <a:schemeClr val="tx1"/>
                </a:solidFill>
              </a:rPr>
              <a:t>. 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026" name="AutoShape 2" descr="logo-unindra | Pengantar Teknologi dan Informas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8" name="AutoShape 4" descr="logo-unindra | Pengantar Teknologi dan Informas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Data Event yang pernah SEWABAGUS.COM selenggarakan di Universitas  Indraprasta PGRI (UNINDRA) | www.unindra.ac.id | Gambar, Desain logo,  Universita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1" name="Picture 7" descr="C:\Users\smartuser\Documents\download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05600" y="104775"/>
            <a:ext cx="2247900" cy="20288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dirty="0" smtClean="0"/>
              <a:t>G. Template </a:t>
            </a:r>
            <a:r>
              <a:rPr lang="en-US" b="1" dirty="0" err="1" smtClean="0"/>
              <a:t>Penulisan</a:t>
            </a:r>
            <a:r>
              <a:rPr lang="en-US" b="1" dirty="0" smtClean="0"/>
              <a:t> </a:t>
            </a:r>
            <a:r>
              <a:rPr lang="en-US" b="1" dirty="0" err="1" smtClean="0"/>
              <a:t>Artikel</a:t>
            </a:r>
            <a:r>
              <a:rPr lang="en-US" b="1" dirty="0" smtClean="0"/>
              <a:t> </a:t>
            </a:r>
            <a:r>
              <a:rPr lang="en-US" b="1" dirty="0" err="1" smtClean="0"/>
              <a:t>Ilmiah</a:t>
            </a:r>
            <a:r>
              <a:rPr lang="en-US" b="1" dirty="0" smtClean="0"/>
              <a:t> 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Judul</a:t>
            </a:r>
            <a:r>
              <a:rPr lang="en-US" dirty="0" smtClean="0"/>
              <a:t> 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Abstrak</a:t>
            </a:r>
            <a:r>
              <a:rPr lang="en-US" dirty="0" smtClean="0"/>
              <a:t> (Indonesia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Inggris</a:t>
            </a:r>
            <a:r>
              <a:rPr lang="en-US" dirty="0" smtClean="0"/>
              <a:t>) 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Kata</a:t>
            </a:r>
            <a:r>
              <a:rPr lang="en-US" dirty="0" smtClean="0"/>
              <a:t> </a:t>
            </a:r>
            <a:r>
              <a:rPr lang="en-US" dirty="0" err="1" smtClean="0"/>
              <a:t>Kunci</a:t>
            </a:r>
            <a:r>
              <a:rPr lang="en-US" dirty="0" smtClean="0"/>
              <a:t> 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Pendahuluan</a:t>
            </a:r>
            <a:r>
              <a:rPr lang="en-US" dirty="0" smtClean="0"/>
              <a:t> 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Penelitian</a:t>
            </a:r>
            <a:r>
              <a:rPr lang="en-US" dirty="0" smtClean="0"/>
              <a:t> Yang </a:t>
            </a:r>
            <a:r>
              <a:rPr lang="en-US" dirty="0" err="1" smtClean="0"/>
              <a:t>Relevan</a:t>
            </a:r>
            <a:r>
              <a:rPr lang="en-US" dirty="0" smtClean="0"/>
              <a:t> 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Pembahasan</a:t>
            </a:r>
            <a:r>
              <a:rPr lang="en-US" dirty="0" smtClean="0"/>
              <a:t> 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Simpulan</a:t>
            </a:r>
            <a:r>
              <a:rPr lang="en-US" dirty="0" smtClean="0"/>
              <a:t> 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Daftar</a:t>
            </a:r>
            <a:r>
              <a:rPr lang="en-US" dirty="0" smtClean="0"/>
              <a:t> </a:t>
            </a:r>
            <a:r>
              <a:rPr lang="en-US" dirty="0" err="1" smtClean="0"/>
              <a:t>Pustaka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5" name="Picture 7" descr="C:\Users\smartuser\Documents\download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05600" y="28575"/>
            <a:ext cx="2247900" cy="20288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55837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en-US" b="1" dirty="0" err="1" smtClean="0"/>
              <a:t>Capain</a:t>
            </a:r>
            <a:r>
              <a:rPr lang="en-US" b="1" dirty="0" smtClean="0"/>
              <a:t> </a:t>
            </a:r>
            <a:r>
              <a:rPr lang="en-US" b="1" dirty="0" err="1" smtClean="0"/>
              <a:t>Pembelajaran</a:t>
            </a:r>
            <a:r>
              <a:rPr lang="en-US" b="1" dirty="0" smtClean="0"/>
              <a:t> </a:t>
            </a:r>
          </a:p>
          <a:p>
            <a:pPr algn="ctr">
              <a:buNone/>
            </a:pPr>
            <a:r>
              <a:rPr lang="en-ID" i="1" dirty="0" err="1" smtClean="0"/>
              <a:t>Mahasiswa</a:t>
            </a:r>
            <a:r>
              <a:rPr lang="en-ID" i="1" dirty="0" smtClean="0"/>
              <a:t> </a:t>
            </a:r>
            <a:r>
              <a:rPr lang="en-ID" i="1" dirty="0" err="1" smtClean="0"/>
              <a:t>dapat</a:t>
            </a:r>
            <a:r>
              <a:rPr lang="en-ID" i="1" dirty="0" smtClean="0"/>
              <a:t> </a:t>
            </a:r>
            <a:r>
              <a:rPr lang="en-ID" i="1" dirty="0" err="1" smtClean="0"/>
              <a:t>memahami</a:t>
            </a:r>
            <a:r>
              <a:rPr lang="en-ID" i="1" dirty="0" smtClean="0"/>
              <a:t> </a:t>
            </a:r>
            <a:r>
              <a:rPr lang="en-ID" i="1" dirty="0" err="1" smtClean="0"/>
              <a:t>Penulisan</a:t>
            </a:r>
            <a:r>
              <a:rPr lang="en-ID" i="1" dirty="0" smtClean="0"/>
              <a:t> </a:t>
            </a:r>
            <a:r>
              <a:rPr lang="en-ID" i="1" dirty="0" err="1" smtClean="0"/>
              <a:t>Artikel</a:t>
            </a:r>
            <a:r>
              <a:rPr lang="en-ID" i="1" dirty="0" smtClean="0"/>
              <a:t> </a:t>
            </a:r>
            <a:r>
              <a:rPr lang="en-ID" i="1" dirty="0" err="1" smtClean="0"/>
              <a:t>Ilmiah</a:t>
            </a:r>
            <a:r>
              <a:rPr lang="en-ID" i="1" dirty="0" smtClean="0"/>
              <a:t> , </a:t>
            </a:r>
            <a:r>
              <a:rPr lang="en-ID" i="1" dirty="0" err="1" smtClean="0"/>
              <a:t>teknik</a:t>
            </a:r>
            <a:r>
              <a:rPr lang="en-ID" i="1" dirty="0" smtClean="0"/>
              <a:t> </a:t>
            </a:r>
            <a:r>
              <a:rPr lang="en-ID" i="1" dirty="0" err="1" smtClean="0"/>
              <a:t>penulisan</a:t>
            </a:r>
            <a:r>
              <a:rPr lang="en-ID" i="1" dirty="0" smtClean="0"/>
              <a:t> </a:t>
            </a:r>
            <a:r>
              <a:rPr lang="en-ID" i="1" dirty="0" err="1" smtClean="0"/>
              <a:t>Artikel</a:t>
            </a:r>
            <a:r>
              <a:rPr lang="en-ID" i="1" dirty="0" smtClean="0"/>
              <a:t> </a:t>
            </a:r>
            <a:r>
              <a:rPr lang="en-ID" i="1" dirty="0" err="1" smtClean="0"/>
              <a:t>ilmiah</a:t>
            </a:r>
            <a:r>
              <a:rPr lang="en-ID" i="1" dirty="0" smtClean="0"/>
              <a:t>, </a:t>
            </a:r>
            <a:r>
              <a:rPr lang="en-ID" i="1" dirty="0" err="1" smtClean="0"/>
              <a:t>serta</a:t>
            </a:r>
            <a:r>
              <a:rPr lang="en-ID" i="1" dirty="0" smtClean="0"/>
              <a:t> </a:t>
            </a:r>
            <a:r>
              <a:rPr lang="en-ID" i="1" dirty="0" err="1" smtClean="0"/>
              <a:t>dapat</a:t>
            </a:r>
            <a:r>
              <a:rPr lang="en-ID" i="1" dirty="0" smtClean="0"/>
              <a:t> </a:t>
            </a:r>
            <a:r>
              <a:rPr lang="en-ID" i="1" dirty="0" err="1" smtClean="0"/>
              <a:t>melaksanakan</a:t>
            </a:r>
            <a:r>
              <a:rPr lang="en-ID" i="1" dirty="0" smtClean="0"/>
              <a:t> </a:t>
            </a:r>
            <a:r>
              <a:rPr lang="en-ID" i="1" dirty="0" err="1" smtClean="0"/>
              <a:t>praktik</a:t>
            </a:r>
            <a:r>
              <a:rPr lang="en-ID" i="1" dirty="0" smtClean="0"/>
              <a:t> </a:t>
            </a:r>
            <a:r>
              <a:rPr lang="en-ID" i="1" dirty="0" err="1" smtClean="0"/>
              <a:t>penulisan</a:t>
            </a:r>
            <a:r>
              <a:rPr lang="en-ID" i="1" dirty="0" smtClean="0"/>
              <a:t> </a:t>
            </a:r>
            <a:r>
              <a:rPr lang="en-ID" i="1" dirty="0" err="1" smtClean="0"/>
              <a:t>artikel</a:t>
            </a:r>
            <a:r>
              <a:rPr lang="en-ID" i="1" dirty="0" smtClean="0"/>
              <a:t> </a:t>
            </a:r>
            <a:r>
              <a:rPr lang="en-ID" i="1" dirty="0" err="1" smtClean="0"/>
              <a:t>ilmiah</a:t>
            </a:r>
            <a:r>
              <a:rPr lang="en-ID" i="1" dirty="0" smtClean="0"/>
              <a:t>. (CP-KK12)</a:t>
            </a:r>
            <a:endParaRPr lang="en-US" dirty="0"/>
          </a:p>
        </p:txBody>
      </p:sp>
      <p:pic>
        <p:nvPicPr>
          <p:cNvPr id="5" name="Picture 7" descr="C:\Users\smartuser\Documents\download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05600" y="104775"/>
            <a:ext cx="2247900" cy="20288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b="1" dirty="0" err="1" smtClean="0"/>
              <a:t>Penulisan</a:t>
            </a:r>
            <a:r>
              <a:rPr lang="en-US" b="1" dirty="0" smtClean="0"/>
              <a:t> </a:t>
            </a:r>
            <a:r>
              <a:rPr lang="en-US" b="1" dirty="0" err="1" smtClean="0"/>
              <a:t>Artikel</a:t>
            </a:r>
            <a:r>
              <a:rPr lang="en-US" b="1" dirty="0" smtClean="0"/>
              <a:t> </a:t>
            </a:r>
            <a:r>
              <a:rPr lang="en-US" b="1" dirty="0" err="1" smtClean="0"/>
              <a:t>Ilmiah</a:t>
            </a:r>
            <a:r>
              <a:rPr lang="en-US" b="1" dirty="0" smtClean="0"/>
              <a:t> </a:t>
            </a:r>
          </a:p>
          <a:p>
            <a:pPr algn="ctr">
              <a:buNone/>
            </a:pPr>
            <a:endParaRPr lang="en-US" dirty="0" smtClean="0"/>
          </a:p>
          <a:p>
            <a:pPr marL="514350" indent="-514350">
              <a:buNone/>
            </a:pPr>
            <a:r>
              <a:rPr lang="en-US" b="1" dirty="0" smtClean="0"/>
              <a:t>	A. </a:t>
            </a:r>
            <a:r>
              <a:rPr lang="en-US" b="1" dirty="0" err="1" smtClean="0"/>
              <a:t>Pengertian</a:t>
            </a:r>
            <a:r>
              <a:rPr lang="en-US" b="1" dirty="0" smtClean="0"/>
              <a:t> </a:t>
            </a:r>
            <a:r>
              <a:rPr lang="en-US" b="1" dirty="0" err="1" smtClean="0"/>
              <a:t>Artikel</a:t>
            </a:r>
            <a:r>
              <a:rPr lang="en-US" b="1" dirty="0" smtClean="0"/>
              <a:t> </a:t>
            </a:r>
            <a:r>
              <a:rPr lang="en-US" b="1" dirty="0" err="1" smtClean="0"/>
              <a:t>Ilmiah</a:t>
            </a:r>
            <a:r>
              <a:rPr lang="en-US" b="1" dirty="0" smtClean="0"/>
              <a:t> </a:t>
            </a:r>
          </a:p>
          <a:p>
            <a:pPr marL="514350" indent="-514350">
              <a:buNone/>
            </a:pPr>
            <a:r>
              <a:rPr lang="en-ID" dirty="0" smtClean="0"/>
              <a:t>	</a:t>
            </a:r>
            <a:r>
              <a:rPr lang="en-ID" dirty="0" err="1" smtClean="0"/>
              <a:t>Artikel</a:t>
            </a:r>
            <a:r>
              <a:rPr lang="en-ID" dirty="0" smtClean="0"/>
              <a:t> </a:t>
            </a:r>
            <a:r>
              <a:rPr lang="en-ID" dirty="0" err="1"/>
              <a:t>ilmiah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tulisan</a:t>
            </a:r>
            <a:r>
              <a:rPr lang="en-ID" dirty="0"/>
              <a:t> yang </a:t>
            </a:r>
            <a:r>
              <a:rPr lang="en-ID" dirty="0" err="1"/>
              <a:t>berisi</a:t>
            </a:r>
            <a:r>
              <a:rPr lang="en-ID" dirty="0"/>
              <a:t> </a:t>
            </a:r>
            <a:r>
              <a:rPr lang="en-ID" dirty="0" err="1"/>
              <a:t>kumpulan</a:t>
            </a:r>
            <a:r>
              <a:rPr lang="en-ID" dirty="0"/>
              <a:t> </a:t>
            </a:r>
            <a:r>
              <a:rPr lang="en-ID" dirty="0" err="1"/>
              <a:t>gagasan</a:t>
            </a:r>
            <a:r>
              <a:rPr lang="en-ID" dirty="0"/>
              <a:t>, </a:t>
            </a:r>
            <a:r>
              <a:rPr lang="en-ID" dirty="0" err="1"/>
              <a:t>ide</a:t>
            </a:r>
            <a:r>
              <a:rPr lang="en-ID" dirty="0"/>
              <a:t>,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hasil</a:t>
            </a:r>
            <a:r>
              <a:rPr lang="en-ID" dirty="0"/>
              <a:t> </a:t>
            </a:r>
            <a:r>
              <a:rPr lang="en-ID" dirty="0" err="1"/>
              <a:t>pemikiran</a:t>
            </a:r>
            <a:r>
              <a:rPr lang="en-ID" dirty="0"/>
              <a:t> </a:t>
            </a:r>
            <a:r>
              <a:rPr lang="en-ID" dirty="0" err="1"/>
              <a:t>berdasarkan</a:t>
            </a:r>
            <a:r>
              <a:rPr lang="en-ID" dirty="0"/>
              <a:t> </a:t>
            </a:r>
            <a:r>
              <a:rPr lang="en-ID" dirty="0" err="1"/>
              <a:t>hasil</a:t>
            </a:r>
            <a:r>
              <a:rPr lang="en-ID" dirty="0"/>
              <a:t> </a:t>
            </a:r>
            <a:r>
              <a:rPr lang="en-ID" dirty="0" err="1"/>
              <a:t>penelitian</a:t>
            </a:r>
            <a:r>
              <a:rPr lang="en-ID" dirty="0"/>
              <a:t>, </a:t>
            </a:r>
            <a:r>
              <a:rPr lang="en-ID" dirty="0" err="1"/>
              <a:t>pengamatan</a:t>
            </a:r>
            <a:r>
              <a:rPr lang="en-ID" dirty="0"/>
              <a:t>, </a:t>
            </a:r>
            <a:r>
              <a:rPr lang="en-ID" dirty="0" err="1"/>
              <a:t>kajian</a:t>
            </a:r>
            <a:r>
              <a:rPr lang="en-ID" dirty="0"/>
              <a:t>,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evaluasi</a:t>
            </a:r>
            <a:r>
              <a:rPr lang="en-ID" dirty="0"/>
              <a:t> yang </a:t>
            </a:r>
            <a:r>
              <a:rPr lang="en-ID" dirty="0" err="1"/>
              <a:t>disajikan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terstruktur</a:t>
            </a:r>
            <a:r>
              <a:rPr lang="en-ID" dirty="0"/>
              <a:t> </a:t>
            </a:r>
            <a:r>
              <a:rPr lang="en-ID" dirty="0" err="1"/>
              <a:t>sesuai</a:t>
            </a:r>
            <a:r>
              <a:rPr lang="en-ID" dirty="0"/>
              <a:t> </a:t>
            </a:r>
            <a:r>
              <a:rPr lang="en-ID" dirty="0" err="1"/>
              <a:t>metode</a:t>
            </a:r>
            <a:r>
              <a:rPr lang="en-ID" dirty="0"/>
              <a:t> </a:t>
            </a:r>
            <a:r>
              <a:rPr lang="en-ID" dirty="0" err="1"/>
              <a:t>ilmiah</a:t>
            </a:r>
            <a:r>
              <a:rPr lang="en-ID" dirty="0"/>
              <a:t> </a:t>
            </a:r>
            <a:r>
              <a:rPr lang="en-ID" dirty="0" err="1"/>
              <a:t>sehingga</a:t>
            </a:r>
            <a:r>
              <a:rPr lang="en-ID" dirty="0"/>
              <a:t> </a:t>
            </a:r>
            <a:r>
              <a:rPr lang="en-ID" dirty="0" err="1"/>
              <a:t>isinya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dipertanggungjawabkan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ilmiah</a:t>
            </a:r>
            <a:r>
              <a:rPr lang="en-ID" dirty="0"/>
              <a:t>. </a:t>
            </a:r>
            <a:r>
              <a:rPr lang="en-ID" dirty="0" err="1"/>
              <a:t>Tujuan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artikel</a:t>
            </a:r>
            <a:r>
              <a:rPr lang="en-ID" dirty="0"/>
              <a:t> </a:t>
            </a:r>
            <a:r>
              <a:rPr lang="en-ID" dirty="0" err="1"/>
              <a:t>ilmiah</a:t>
            </a:r>
            <a:r>
              <a:rPr lang="en-ID" dirty="0"/>
              <a:t> </a:t>
            </a:r>
            <a:r>
              <a:rPr lang="en-ID" dirty="0" err="1"/>
              <a:t>sendiri</a:t>
            </a:r>
            <a:r>
              <a:rPr lang="en-ID" dirty="0"/>
              <a:t> </a:t>
            </a:r>
            <a:r>
              <a:rPr lang="en-ID" dirty="0" err="1"/>
              <a:t>yaitu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mendapatkan</a:t>
            </a:r>
            <a:r>
              <a:rPr lang="en-ID" dirty="0"/>
              <a:t> </a:t>
            </a:r>
            <a:r>
              <a:rPr lang="en-ID" dirty="0" err="1"/>
              <a:t>jawaban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ilmiah</a:t>
            </a:r>
            <a:r>
              <a:rPr lang="en-ID" dirty="0"/>
              <a:t> </a:t>
            </a:r>
            <a:r>
              <a:rPr lang="en-ID" dirty="0" err="1"/>
              <a:t>terhadap</a:t>
            </a:r>
            <a:r>
              <a:rPr lang="en-ID" dirty="0"/>
              <a:t> </a:t>
            </a:r>
            <a:r>
              <a:rPr lang="en-ID" dirty="0" err="1"/>
              <a:t>suatu</a:t>
            </a:r>
            <a:r>
              <a:rPr lang="en-ID" dirty="0"/>
              <a:t> </a:t>
            </a:r>
            <a:r>
              <a:rPr lang="en-ID" dirty="0" err="1"/>
              <a:t>permasalahan</a:t>
            </a:r>
            <a:r>
              <a:rPr lang="en-ID" dirty="0"/>
              <a:t>. Cara </a:t>
            </a:r>
            <a:r>
              <a:rPr lang="en-ID" dirty="0" err="1"/>
              <a:t>membuat</a:t>
            </a:r>
            <a:r>
              <a:rPr lang="en-ID" dirty="0"/>
              <a:t> </a:t>
            </a:r>
            <a:r>
              <a:rPr lang="en-ID" dirty="0" err="1"/>
              <a:t>artikel</a:t>
            </a:r>
            <a:r>
              <a:rPr lang="en-ID" dirty="0"/>
              <a:t> </a:t>
            </a:r>
            <a:r>
              <a:rPr lang="en-ID" dirty="0" err="1"/>
              <a:t>ilmiah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artikel</a:t>
            </a:r>
            <a:r>
              <a:rPr lang="en-ID" dirty="0"/>
              <a:t> </a:t>
            </a:r>
            <a:r>
              <a:rPr lang="en-ID" dirty="0" err="1"/>
              <a:t>biasa</a:t>
            </a:r>
            <a:r>
              <a:rPr lang="en-ID" dirty="0"/>
              <a:t> </a:t>
            </a:r>
            <a:r>
              <a:rPr lang="en-ID" dirty="0" err="1"/>
              <a:t>tentu</a:t>
            </a:r>
            <a:r>
              <a:rPr lang="en-ID" dirty="0"/>
              <a:t> </a:t>
            </a:r>
            <a:r>
              <a:rPr lang="en-ID" dirty="0" err="1"/>
              <a:t>berbeda</a:t>
            </a:r>
            <a:r>
              <a:rPr lang="en-ID" dirty="0"/>
              <a:t>. </a:t>
            </a:r>
            <a:r>
              <a:rPr lang="en-ID" dirty="0" err="1"/>
              <a:t>Penulisan</a:t>
            </a:r>
            <a:r>
              <a:rPr lang="en-ID" dirty="0"/>
              <a:t> </a:t>
            </a:r>
            <a:r>
              <a:rPr lang="en-ID" dirty="0" err="1"/>
              <a:t>artikel</a:t>
            </a:r>
            <a:r>
              <a:rPr lang="en-ID" dirty="0"/>
              <a:t> </a:t>
            </a:r>
            <a:r>
              <a:rPr lang="en-ID" dirty="0" err="1"/>
              <a:t>ilmiah</a:t>
            </a:r>
            <a:r>
              <a:rPr lang="en-ID" dirty="0"/>
              <a:t>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memenuhi</a:t>
            </a:r>
            <a:r>
              <a:rPr lang="en-ID" dirty="0"/>
              <a:t> </a:t>
            </a:r>
            <a:r>
              <a:rPr lang="en-ID" dirty="0" err="1"/>
              <a:t>kaidah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etika</a:t>
            </a:r>
            <a:r>
              <a:rPr lang="en-ID" dirty="0"/>
              <a:t> </a:t>
            </a:r>
            <a:r>
              <a:rPr lang="en-ID" dirty="0" err="1"/>
              <a:t>ilmiah</a:t>
            </a:r>
            <a:r>
              <a:rPr lang="en-ID" dirty="0"/>
              <a:t>.</a:t>
            </a:r>
            <a:endParaRPr lang="en-US" dirty="0"/>
          </a:p>
          <a:p>
            <a:pPr marL="514350" indent="-514350">
              <a:buNone/>
            </a:pPr>
            <a:endParaRPr lang="en-US" dirty="0"/>
          </a:p>
        </p:txBody>
      </p:sp>
      <p:pic>
        <p:nvPicPr>
          <p:cNvPr id="4" name="Picture 7" descr="C:\Users\smartuser\Documents\download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05600" y="104775"/>
            <a:ext cx="2247900" cy="20288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3434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	 </a:t>
            </a:r>
            <a:r>
              <a:rPr lang="en-US" b="1" dirty="0" smtClean="0"/>
              <a:t>B. </a:t>
            </a:r>
            <a:r>
              <a:rPr lang="en-US" b="1" dirty="0" err="1" smtClean="0"/>
              <a:t>Ciri</a:t>
            </a:r>
            <a:r>
              <a:rPr lang="en-US" b="1" dirty="0" smtClean="0"/>
              <a:t>-</a:t>
            </a:r>
            <a:r>
              <a:rPr lang="en-US" b="1" dirty="0" err="1" smtClean="0"/>
              <a:t>Ciri</a:t>
            </a:r>
            <a:r>
              <a:rPr lang="en-US" b="1" dirty="0" smtClean="0"/>
              <a:t> </a:t>
            </a:r>
            <a:r>
              <a:rPr lang="en-US" b="1" dirty="0" err="1" smtClean="0"/>
              <a:t>Artikel</a:t>
            </a:r>
            <a:r>
              <a:rPr lang="en-US" b="1" dirty="0" smtClean="0"/>
              <a:t> </a:t>
            </a:r>
            <a:r>
              <a:rPr lang="en-US" b="1" dirty="0" err="1" smtClean="0"/>
              <a:t>Ilmiah</a:t>
            </a:r>
            <a:r>
              <a:rPr lang="en-US" b="1" dirty="0" smtClean="0"/>
              <a:t> </a:t>
            </a:r>
          </a:p>
          <a:p>
            <a:pPr lvl="1">
              <a:buNone/>
            </a:pPr>
            <a:r>
              <a:rPr lang="en-US" dirty="0" smtClean="0"/>
              <a:t>1. </a:t>
            </a:r>
            <a:r>
              <a:rPr lang="en-US" dirty="0" err="1" smtClean="0"/>
              <a:t>Artikel</a:t>
            </a:r>
            <a:r>
              <a:rPr lang="en-US" dirty="0" smtClean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menyajikan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, </a:t>
            </a:r>
            <a:r>
              <a:rPr lang="en-US" dirty="0" err="1"/>
              <a:t>ide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pendapat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pemecahan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.</a:t>
            </a:r>
          </a:p>
          <a:p>
            <a:pPr lvl="1">
              <a:buNone/>
            </a:pPr>
            <a:r>
              <a:rPr lang="en-US" dirty="0" smtClean="0"/>
              <a:t>2.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/>
              <a:t>yang </a:t>
            </a:r>
            <a:r>
              <a:rPr lang="en-US" dirty="0" err="1"/>
              <a:t>disajikan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artikel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tulis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fakta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data yang valid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ditelusuri</a:t>
            </a:r>
            <a:r>
              <a:rPr lang="en-US" dirty="0"/>
              <a:t> </a:t>
            </a:r>
          </a:p>
          <a:p>
            <a:pPr lvl="1">
              <a:buNone/>
            </a:pPr>
            <a:r>
              <a:rPr lang="en-US" dirty="0" smtClean="0"/>
              <a:t>3.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/>
              <a:t>yang </a:t>
            </a:r>
            <a:r>
              <a:rPr lang="en-US" dirty="0" err="1"/>
              <a:t>disampaikan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artikel</a:t>
            </a:r>
            <a:r>
              <a:rPr lang="en-US" dirty="0"/>
              <a:t>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objektif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memihak</a:t>
            </a:r>
            <a:r>
              <a:rPr lang="en-US" dirty="0"/>
              <a:t> </a:t>
            </a:r>
          </a:p>
          <a:p>
            <a:pPr lvl="1">
              <a:buNone/>
            </a:pPr>
            <a:r>
              <a:rPr lang="en-US" dirty="0" smtClean="0"/>
              <a:t>4. </a:t>
            </a:r>
            <a:r>
              <a:rPr lang="en-US" dirty="0" err="1" smtClean="0"/>
              <a:t>Penulisan</a:t>
            </a:r>
            <a:r>
              <a:rPr lang="en-US" dirty="0" smtClean="0"/>
              <a:t> </a:t>
            </a:r>
            <a:r>
              <a:rPr lang="en-US" dirty="0" err="1"/>
              <a:t>artikel</a:t>
            </a:r>
            <a:r>
              <a:rPr lang="en-US" dirty="0"/>
              <a:t> </a:t>
            </a:r>
            <a:r>
              <a:rPr lang="en-US" dirty="0" err="1"/>
              <a:t>ilmiah</a:t>
            </a:r>
            <a:r>
              <a:rPr lang="en-US" dirty="0"/>
              <a:t> </a:t>
            </a:r>
            <a:r>
              <a:rPr lang="en-US" dirty="0" err="1"/>
              <a:t>didasarkan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pemikiran</a:t>
            </a:r>
            <a:r>
              <a:rPr lang="en-US" dirty="0"/>
              <a:t> yang </a:t>
            </a:r>
            <a:r>
              <a:rPr lang="en-US" dirty="0" err="1"/>
              <a:t>logis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empiris</a:t>
            </a:r>
            <a:r>
              <a:rPr lang="en-US" dirty="0"/>
              <a:t> </a:t>
            </a:r>
          </a:p>
          <a:p>
            <a:pPr lvl="1">
              <a:buNone/>
            </a:pPr>
            <a:r>
              <a:rPr lang="en-US" dirty="0" smtClean="0"/>
              <a:t>5. </a:t>
            </a:r>
            <a:r>
              <a:rPr lang="en-US" dirty="0" err="1" smtClean="0"/>
              <a:t>Penulisan</a:t>
            </a:r>
            <a:r>
              <a:rPr lang="en-US" dirty="0" smtClean="0"/>
              <a:t> </a:t>
            </a:r>
            <a:r>
              <a:rPr lang="en-US" dirty="0" err="1"/>
              <a:t>artikel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yang </a:t>
            </a:r>
            <a:r>
              <a:rPr lang="en-US" dirty="0" err="1"/>
              <a:t>baku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sistematis</a:t>
            </a:r>
            <a:r>
              <a:rPr lang="en-US" dirty="0"/>
              <a:t> 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pic>
        <p:nvPicPr>
          <p:cNvPr id="4" name="Picture 7" descr="C:\Users\smartuser\Documents\download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05600" y="104775"/>
            <a:ext cx="2247900" cy="20288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b="1" dirty="0" smtClean="0"/>
              <a:t> C. </a:t>
            </a:r>
            <a:r>
              <a:rPr lang="en-US" b="1" dirty="0" err="1" smtClean="0"/>
              <a:t>Syarat</a:t>
            </a:r>
            <a:r>
              <a:rPr lang="en-US" b="1" dirty="0" smtClean="0"/>
              <a:t>-</a:t>
            </a:r>
            <a:r>
              <a:rPr lang="en-US" b="1" dirty="0" err="1" smtClean="0"/>
              <a:t>Syarat</a:t>
            </a:r>
            <a:r>
              <a:rPr lang="en-US" b="1" dirty="0" smtClean="0"/>
              <a:t> </a:t>
            </a:r>
            <a:r>
              <a:rPr lang="en-US" b="1" dirty="0" err="1" smtClean="0"/>
              <a:t>Artikel</a:t>
            </a:r>
            <a:r>
              <a:rPr lang="en-US" b="1" dirty="0" smtClean="0"/>
              <a:t> </a:t>
            </a:r>
            <a:r>
              <a:rPr lang="en-US" b="1" dirty="0" err="1" smtClean="0"/>
              <a:t>Ilmiah</a:t>
            </a:r>
            <a:r>
              <a:rPr lang="en-US" b="1" dirty="0" smtClean="0"/>
              <a:t> </a:t>
            </a:r>
          </a:p>
          <a:p>
            <a:pPr marL="914400" lvl="1" indent="-514350">
              <a:buAutoNum type="arabicPeriod"/>
            </a:pPr>
            <a:r>
              <a:rPr lang="en-US" dirty="0" err="1" smtClean="0"/>
              <a:t>Komunikatif</a:t>
            </a:r>
            <a:r>
              <a:rPr lang="en-US" dirty="0" smtClean="0"/>
              <a:t> </a:t>
            </a:r>
          </a:p>
          <a:p>
            <a:pPr marL="914400" lvl="1" indent="-514350">
              <a:buAutoNum type="arabicPeriod"/>
            </a:pPr>
            <a:r>
              <a:rPr lang="en-US" dirty="0" err="1" smtClean="0"/>
              <a:t>Sistematis</a:t>
            </a:r>
            <a:r>
              <a:rPr lang="en-US" dirty="0" smtClean="0"/>
              <a:t> </a:t>
            </a:r>
          </a:p>
          <a:p>
            <a:pPr marL="914400" lvl="1" indent="-514350">
              <a:buAutoNum type="arabicPeriod"/>
            </a:pPr>
            <a:r>
              <a:rPr lang="en-US" dirty="0" err="1" smtClean="0"/>
              <a:t>Ekonomis</a:t>
            </a:r>
            <a:r>
              <a:rPr lang="en-US" dirty="0" smtClean="0"/>
              <a:t> </a:t>
            </a:r>
          </a:p>
          <a:p>
            <a:pPr marL="914400" lvl="1" indent="-514350">
              <a:buAutoNum type="arabicPeriod"/>
            </a:pP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landasan</a:t>
            </a:r>
            <a:r>
              <a:rPr lang="en-US" dirty="0" smtClean="0"/>
              <a:t> </a:t>
            </a:r>
            <a:r>
              <a:rPr lang="en-US" dirty="0" err="1" smtClean="0"/>
              <a:t>teori</a:t>
            </a:r>
            <a:r>
              <a:rPr lang="en-US" dirty="0" smtClean="0"/>
              <a:t> yang </a:t>
            </a:r>
            <a:r>
              <a:rPr lang="en-US" dirty="0" err="1" smtClean="0"/>
              <a:t>kuat</a:t>
            </a:r>
            <a:r>
              <a:rPr lang="en-US" dirty="0" smtClean="0"/>
              <a:t> </a:t>
            </a:r>
          </a:p>
          <a:p>
            <a:pPr lvl="1">
              <a:buNone/>
            </a:pPr>
            <a:r>
              <a:rPr lang="en-US" dirty="0" smtClean="0"/>
              <a:t>5.  </a:t>
            </a:r>
            <a:r>
              <a:rPr lang="en-US" dirty="0" err="1" smtClean="0"/>
              <a:t>Didukung</a:t>
            </a:r>
            <a:r>
              <a:rPr lang="en-US" dirty="0" smtClean="0"/>
              <a:t> </a:t>
            </a:r>
            <a:r>
              <a:rPr lang="en-US" dirty="0"/>
              <a:t>data yang </a:t>
            </a:r>
            <a:r>
              <a:rPr lang="en-US" dirty="0" err="1"/>
              <a:t>meyakinkan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pustaka</a:t>
            </a:r>
            <a:r>
              <a:rPr lang="en-US" dirty="0"/>
              <a:t> yang </a:t>
            </a:r>
            <a:r>
              <a:rPr lang="en-US" dirty="0" err="1"/>
              <a:t>mutakhir</a:t>
            </a:r>
            <a:r>
              <a:rPr lang="en-US" dirty="0"/>
              <a:t> </a:t>
            </a:r>
          </a:p>
          <a:p>
            <a:pPr lvl="1">
              <a:buNone/>
            </a:pPr>
            <a:r>
              <a:rPr lang="en-US" dirty="0" smtClean="0"/>
              <a:t>6.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dipertanggungjawabkan</a:t>
            </a:r>
            <a:r>
              <a:rPr lang="en-US" dirty="0" smtClean="0"/>
              <a:t> </a:t>
            </a:r>
            <a:endParaRPr lang="en-US" dirty="0"/>
          </a:p>
          <a:p>
            <a:pPr marL="514350" indent="-514350"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5" name="Picture 7" descr="C:\Users\smartuser\Documents\download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05600" y="104775"/>
            <a:ext cx="2247900" cy="20288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	 D. </a:t>
            </a:r>
            <a:r>
              <a:rPr lang="en-US" b="1" dirty="0" err="1" smtClean="0"/>
              <a:t>Jenis</a:t>
            </a:r>
            <a:r>
              <a:rPr lang="en-US" b="1" dirty="0" smtClean="0"/>
              <a:t>-</a:t>
            </a:r>
            <a:r>
              <a:rPr lang="en-US" b="1" dirty="0" err="1" smtClean="0"/>
              <a:t>Jenis</a:t>
            </a:r>
            <a:r>
              <a:rPr lang="en-US" b="1" dirty="0" smtClean="0"/>
              <a:t> </a:t>
            </a:r>
            <a:r>
              <a:rPr lang="en-US" b="1" dirty="0" err="1" smtClean="0"/>
              <a:t>Artikel</a:t>
            </a:r>
            <a:r>
              <a:rPr lang="en-US" b="1" dirty="0" smtClean="0"/>
              <a:t> </a:t>
            </a:r>
            <a:r>
              <a:rPr lang="en-US" b="1" dirty="0" err="1" smtClean="0"/>
              <a:t>Ilmiah</a:t>
            </a:r>
            <a:r>
              <a:rPr lang="en-US" b="1" dirty="0" smtClean="0"/>
              <a:t> </a:t>
            </a:r>
          </a:p>
          <a:p>
            <a:pPr>
              <a:buNone/>
            </a:pPr>
            <a:endParaRPr lang="en-US" b="1" dirty="0" smtClean="0"/>
          </a:p>
          <a:p>
            <a:pPr marL="914400" lvl="1" indent="-514350">
              <a:buAutoNum type="arabicPeriod"/>
            </a:pPr>
            <a:r>
              <a:rPr lang="en-US" sz="2400" dirty="0" err="1" smtClean="0"/>
              <a:t>Artikel</a:t>
            </a:r>
            <a:r>
              <a:rPr lang="en-US" sz="2400" dirty="0" smtClean="0"/>
              <a:t> </a:t>
            </a:r>
            <a:r>
              <a:rPr lang="en-US" sz="2400" dirty="0" err="1" smtClean="0"/>
              <a:t>Penelitian</a:t>
            </a:r>
            <a:r>
              <a:rPr lang="en-US" sz="2400" dirty="0" smtClean="0"/>
              <a:t> </a:t>
            </a:r>
          </a:p>
          <a:p>
            <a:pPr marL="914400" lvl="1" indent="-514350">
              <a:buAutoNum type="arabicPeriod"/>
            </a:pPr>
            <a:r>
              <a:rPr lang="en-US" sz="2400" dirty="0" err="1" smtClean="0"/>
              <a:t>Artikel</a:t>
            </a:r>
            <a:r>
              <a:rPr lang="en-US" sz="2400" dirty="0" smtClean="0"/>
              <a:t> Review</a:t>
            </a:r>
          </a:p>
          <a:p>
            <a:pPr marL="914400" lvl="1" indent="-514350">
              <a:buAutoNum type="arabicPeriod"/>
            </a:pPr>
            <a:r>
              <a:rPr lang="en-US" sz="2400" dirty="0" err="1" smtClean="0"/>
              <a:t>Artikel</a:t>
            </a:r>
            <a:r>
              <a:rPr lang="en-US" sz="2400" dirty="0" smtClean="0"/>
              <a:t> </a:t>
            </a:r>
            <a:r>
              <a:rPr lang="en-US" sz="2400" dirty="0" err="1" smtClean="0"/>
              <a:t>Berita</a:t>
            </a:r>
            <a:r>
              <a:rPr lang="en-US" sz="2400" dirty="0" smtClean="0"/>
              <a:t> </a:t>
            </a:r>
          </a:p>
          <a:p>
            <a:pPr marL="914400" lvl="1" indent="-514350">
              <a:buAutoNum type="arabicPeriod"/>
            </a:pPr>
            <a:r>
              <a:rPr lang="en-US" sz="2400" dirty="0" err="1" smtClean="0"/>
              <a:t>Artikel</a:t>
            </a:r>
            <a:r>
              <a:rPr lang="en-US" sz="2400" dirty="0" smtClean="0"/>
              <a:t> </a:t>
            </a:r>
            <a:r>
              <a:rPr lang="en-US" sz="2400" dirty="0" err="1" smtClean="0"/>
              <a:t>Abstrak</a:t>
            </a:r>
            <a:r>
              <a:rPr lang="en-US" sz="2400" dirty="0" smtClean="0"/>
              <a:t> </a:t>
            </a:r>
          </a:p>
          <a:p>
            <a:pPr marL="514350" indent="-514350">
              <a:buNone/>
            </a:pPr>
            <a:endParaRPr lang="en-US" dirty="0"/>
          </a:p>
        </p:txBody>
      </p:sp>
      <p:pic>
        <p:nvPicPr>
          <p:cNvPr id="4" name="Picture 7" descr="C:\Users\smartuser\Documents\download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05600" y="104775"/>
            <a:ext cx="2247900" cy="20288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smtClean="0"/>
              <a:t>E. </a:t>
            </a:r>
            <a:r>
              <a:rPr lang="en-US" b="1" dirty="0" err="1" smtClean="0"/>
              <a:t>Fungsi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Tujuan</a:t>
            </a:r>
            <a:r>
              <a:rPr lang="en-US" b="1" dirty="0" smtClean="0"/>
              <a:t> </a:t>
            </a:r>
            <a:r>
              <a:rPr lang="en-US" b="1" dirty="0" err="1" smtClean="0"/>
              <a:t>Artikel</a:t>
            </a:r>
            <a:r>
              <a:rPr lang="en-US" b="1" dirty="0" smtClean="0"/>
              <a:t> </a:t>
            </a:r>
            <a:r>
              <a:rPr lang="en-US" b="1" dirty="0" err="1" smtClean="0"/>
              <a:t>Ilmiah</a:t>
            </a:r>
            <a:r>
              <a:rPr lang="en-US" b="1" dirty="0" smtClean="0"/>
              <a:t> </a:t>
            </a:r>
          </a:p>
          <a:p>
            <a:pPr>
              <a:buNone/>
            </a:pPr>
            <a:r>
              <a:rPr lang="en-US" sz="2800" dirty="0"/>
              <a:t>	</a:t>
            </a:r>
            <a:r>
              <a:rPr lang="en-US" sz="2800" dirty="0" err="1" smtClean="0"/>
              <a:t>Fungsi</a:t>
            </a:r>
            <a:r>
              <a:rPr lang="en-US" sz="2800" dirty="0" smtClean="0"/>
              <a:t> </a:t>
            </a:r>
            <a:r>
              <a:rPr lang="en-US" sz="2800" dirty="0" err="1" smtClean="0"/>
              <a:t>Artikel</a:t>
            </a:r>
            <a:r>
              <a:rPr lang="en-US" sz="2800" dirty="0" smtClean="0"/>
              <a:t> </a:t>
            </a:r>
            <a:r>
              <a:rPr lang="en-US" sz="2800" dirty="0" err="1" smtClean="0"/>
              <a:t>Ilmiah</a:t>
            </a:r>
            <a:r>
              <a:rPr lang="en-US" sz="2800" dirty="0" smtClean="0"/>
              <a:t> : </a:t>
            </a:r>
          </a:p>
          <a:p>
            <a:pPr marL="514350" indent="-514350">
              <a:buAutoNum type="arabicPeriod"/>
            </a:pPr>
            <a:r>
              <a:rPr lang="en-US" sz="2800" dirty="0" err="1" smtClean="0"/>
              <a:t>Sebagai</a:t>
            </a:r>
            <a:r>
              <a:rPr lang="en-US" sz="2800" dirty="0" smtClean="0"/>
              <a:t> </a:t>
            </a:r>
            <a:r>
              <a:rPr lang="en-US" sz="2800" dirty="0" err="1" smtClean="0"/>
              <a:t>rujukan</a:t>
            </a:r>
            <a:r>
              <a:rPr lang="en-US" sz="2800" dirty="0" smtClean="0"/>
              <a:t> </a:t>
            </a:r>
          </a:p>
          <a:p>
            <a:pPr marL="514350" indent="-514350">
              <a:buAutoNum type="arabicPeriod"/>
            </a:pPr>
            <a:r>
              <a:rPr lang="en-US" sz="2800" dirty="0" err="1" smtClean="0"/>
              <a:t>Sebagai</a:t>
            </a:r>
            <a:r>
              <a:rPr lang="en-US" sz="2800" dirty="0" smtClean="0"/>
              <a:t> </a:t>
            </a:r>
            <a:r>
              <a:rPr lang="en-US" sz="2800" dirty="0" err="1" smtClean="0"/>
              <a:t>sumber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meningkatkan</a:t>
            </a:r>
            <a:r>
              <a:rPr lang="en-US" sz="2800" dirty="0" smtClean="0"/>
              <a:t> </a:t>
            </a:r>
            <a:r>
              <a:rPr lang="en-US" sz="2800" dirty="0" err="1" smtClean="0"/>
              <a:t>wawasan</a:t>
            </a:r>
            <a:r>
              <a:rPr lang="en-US" sz="2800" dirty="0" smtClean="0"/>
              <a:t> </a:t>
            </a:r>
          </a:p>
          <a:p>
            <a:pPr marL="514350" indent="-514350">
              <a:buAutoNum type="arabicPeriod"/>
            </a:pPr>
            <a:r>
              <a:rPr lang="en-US" sz="2800" dirty="0" err="1" smtClean="0"/>
              <a:t>Menyebarluaskan</a:t>
            </a:r>
            <a:r>
              <a:rPr lang="en-US" sz="2800" dirty="0" smtClean="0"/>
              <a:t> </a:t>
            </a:r>
            <a:r>
              <a:rPr lang="en-US" sz="2800" dirty="0" err="1" smtClean="0"/>
              <a:t>ilmu</a:t>
            </a:r>
            <a:r>
              <a:rPr lang="en-US" sz="2800" dirty="0" smtClean="0"/>
              <a:t> </a:t>
            </a:r>
            <a:r>
              <a:rPr lang="en-US" sz="2800" dirty="0" err="1" smtClean="0"/>
              <a:t>pengetahuan</a:t>
            </a:r>
            <a:r>
              <a:rPr lang="en-US" sz="2800" dirty="0" smtClean="0"/>
              <a:t> </a:t>
            </a:r>
          </a:p>
          <a:p>
            <a:pPr marL="514350" indent="-514350">
              <a:buNone/>
            </a:pPr>
            <a:r>
              <a:rPr lang="en-US" sz="2800" dirty="0"/>
              <a:t>	</a:t>
            </a:r>
            <a:r>
              <a:rPr lang="en-US" sz="2800" dirty="0" err="1" smtClean="0"/>
              <a:t>Tujuan</a:t>
            </a:r>
            <a:r>
              <a:rPr lang="en-US" sz="2800" dirty="0" smtClean="0"/>
              <a:t> </a:t>
            </a:r>
            <a:r>
              <a:rPr lang="en-US" sz="2800" dirty="0" err="1" smtClean="0"/>
              <a:t>Artikel</a:t>
            </a:r>
            <a:r>
              <a:rPr lang="en-US" sz="2800" dirty="0" smtClean="0"/>
              <a:t> </a:t>
            </a:r>
            <a:r>
              <a:rPr lang="en-US" sz="2800" dirty="0" err="1" smtClean="0"/>
              <a:t>Ilmiah</a:t>
            </a:r>
            <a:r>
              <a:rPr lang="en-US" sz="2800" dirty="0" smtClean="0"/>
              <a:t> : </a:t>
            </a:r>
          </a:p>
          <a:p>
            <a:pPr marL="514350" indent="-514350">
              <a:buNone/>
            </a:pPr>
            <a:r>
              <a:rPr lang="en-US" sz="2800" dirty="0" smtClean="0"/>
              <a:t>	</a:t>
            </a:r>
            <a:r>
              <a:rPr lang="en-US" sz="2800" dirty="0" err="1" smtClean="0"/>
              <a:t>Tujuan</a:t>
            </a:r>
            <a:r>
              <a:rPr lang="en-US" sz="2800" dirty="0" smtClean="0"/>
              <a:t> </a:t>
            </a:r>
            <a:r>
              <a:rPr lang="en-US" sz="2800" dirty="0" err="1"/>
              <a:t>penulisan</a:t>
            </a:r>
            <a:r>
              <a:rPr lang="en-US" sz="2800" dirty="0"/>
              <a:t> </a:t>
            </a:r>
            <a:r>
              <a:rPr lang="en-US" sz="2800" dirty="0" err="1" smtClean="0"/>
              <a:t>artikel</a:t>
            </a:r>
            <a:r>
              <a:rPr lang="en-US" sz="2800" dirty="0" smtClean="0"/>
              <a:t> </a:t>
            </a:r>
            <a:r>
              <a:rPr lang="en-US" sz="2800" dirty="0" err="1"/>
              <a:t>ilmiah</a:t>
            </a:r>
            <a:r>
              <a:rPr lang="en-US" sz="2800" dirty="0"/>
              <a:t> </a:t>
            </a:r>
            <a:r>
              <a:rPr lang="en-US" sz="2800" dirty="0" err="1"/>
              <a:t>menjadi</a:t>
            </a:r>
            <a:r>
              <a:rPr lang="en-US" sz="2800" dirty="0"/>
              <a:t> </a:t>
            </a:r>
            <a:r>
              <a:rPr lang="en-US" sz="2800" dirty="0" err="1"/>
              <a:t>salah</a:t>
            </a:r>
            <a:r>
              <a:rPr lang="en-US" sz="2800" dirty="0"/>
              <a:t> </a:t>
            </a:r>
            <a:r>
              <a:rPr lang="en-US" sz="2800" dirty="0" err="1"/>
              <a:t>satu</a:t>
            </a:r>
            <a:r>
              <a:rPr lang="en-US" sz="2800" dirty="0"/>
              <a:t> </a:t>
            </a:r>
            <a:r>
              <a:rPr lang="en-US" sz="2800" dirty="0" err="1"/>
              <a:t>wahana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melatih</a:t>
            </a:r>
            <a:r>
              <a:rPr lang="en-US" sz="2800" dirty="0"/>
              <a:t> </a:t>
            </a:r>
            <a:r>
              <a:rPr lang="en-US" sz="2800" dirty="0" err="1"/>
              <a:t>ide</a:t>
            </a:r>
            <a:r>
              <a:rPr lang="en-US" sz="2800" dirty="0"/>
              <a:t> </a:t>
            </a:r>
            <a:r>
              <a:rPr lang="en-US" sz="2800" dirty="0" err="1"/>
              <a:t>tersurat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hasil</a:t>
            </a:r>
            <a:r>
              <a:rPr lang="en-US" sz="2800" dirty="0"/>
              <a:t> </a:t>
            </a:r>
            <a:r>
              <a:rPr lang="en-US" sz="2800" dirty="0" err="1"/>
              <a:t>penelitian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bentuk</a:t>
            </a:r>
            <a:r>
              <a:rPr lang="en-US" sz="2800" dirty="0"/>
              <a:t> </a:t>
            </a:r>
            <a:r>
              <a:rPr lang="en-US" sz="2800" dirty="0" err="1" smtClean="0"/>
              <a:t>artikel</a:t>
            </a:r>
            <a:r>
              <a:rPr lang="en-US" sz="2800" dirty="0" smtClean="0"/>
              <a:t> </a:t>
            </a:r>
            <a:r>
              <a:rPr lang="en-US" sz="2800" dirty="0" err="1"/>
              <a:t>ilmiah</a:t>
            </a:r>
            <a:r>
              <a:rPr lang="en-US" sz="2800" dirty="0"/>
              <a:t> yang </a:t>
            </a:r>
            <a:r>
              <a:rPr lang="en-US" sz="2800" dirty="0" err="1"/>
              <a:t>sistematis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metodologis</a:t>
            </a:r>
            <a:r>
              <a:rPr lang="en-US" sz="2800" dirty="0"/>
              <a:t>. </a:t>
            </a:r>
            <a:r>
              <a:rPr lang="en-US" sz="2800" dirty="0" err="1"/>
              <a:t>Selain</a:t>
            </a:r>
            <a:r>
              <a:rPr lang="en-US" sz="2800" dirty="0"/>
              <a:t> </a:t>
            </a:r>
            <a:r>
              <a:rPr lang="en-US" sz="2800" dirty="0" err="1"/>
              <a:t>itu</a:t>
            </a:r>
            <a:r>
              <a:rPr lang="en-US" sz="2800" dirty="0"/>
              <a:t> </a:t>
            </a:r>
            <a:r>
              <a:rPr lang="en-US" sz="2800" dirty="0" err="1" smtClean="0"/>
              <a:t>artikel</a:t>
            </a:r>
            <a:r>
              <a:rPr lang="en-US" sz="2800" dirty="0" smtClean="0"/>
              <a:t> yang </a:t>
            </a:r>
            <a:r>
              <a:rPr lang="en-US" sz="2800" dirty="0" err="1"/>
              <a:t>ilmiah</a:t>
            </a:r>
            <a:r>
              <a:rPr lang="en-US" sz="2800" dirty="0"/>
              <a:t> </a:t>
            </a:r>
            <a:r>
              <a:rPr lang="en-US" sz="2800" dirty="0" err="1"/>
              <a:t>telah</a:t>
            </a:r>
            <a:r>
              <a:rPr lang="en-US" sz="2800" dirty="0"/>
              <a:t> </a:t>
            </a:r>
            <a:r>
              <a:rPr lang="en-US" sz="2800" dirty="0" err="1"/>
              <a:t>ditulis</a:t>
            </a:r>
            <a:r>
              <a:rPr lang="en-US" sz="2800" dirty="0"/>
              <a:t> </a:t>
            </a:r>
            <a:r>
              <a:rPr lang="en-US" sz="2800" dirty="0" err="1"/>
              <a:t>diharapkan</a:t>
            </a:r>
            <a:r>
              <a:rPr lang="en-US" sz="2800" dirty="0"/>
              <a:t> </a:t>
            </a:r>
            <a:r>
              <a:rPr lang="en-US" sz="2800" dirty="0" err="1"/>
              <a:t>menjadi</a:t>
            </a:r>
            <a:r>
              <a:rPr lang="en-US" sz="2800" dirty="0"/>
              <a:t> </a:t>
            </a:r>
            <a:r>
              <a:rPr lang="en-US" sz="2800" dirty="0" err="1"/>
              <a:t>wahana</a:t>
            </a:r>
            <a:r>
              <a:rPr lang="en-US" sz="2800" dirty="0"/>
              <a:t> </a:t>
            </a:r>
            <a:r>
              <a:rPr lang="en-US" sz="2800" dirty="0" err="1"/>
              <a:t>transformasi</a:t>
            </a:r>
            <a:r>
              <a:rPr lang="en-US" sz="2800" dirty="0"/>
              <a:t> </a:t>
            </a:r>
            <a:r>
              <a:rPr lang="en-US" sz="2800" dirty="0" err="1"/>
              <a:t>pengetahuan</a:t>
            </a:r>
            <a:r>
              <a:rPr lang="en-US" sz="2800" dirty="0"/>
              <a:t> </a:t>
            </a:r>
            <a:r>
              <a:rPr lang="en-US" sz="2800" dirty="0" err="1"/>
              <a:t>antara</a:t>
            </a:r>
            <a:r>
              <a:rPr lang="en-US" sz="2800" dirty="0"/>
              <a:t> </a:t>
            </a:r>
            <a:r>
              <a:rPr lang="en-US" sz="2800" dirty="0" err="1"/>
              <a:t>sekolah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masyarakat</a:t>
            </a:r>
            <a:r>
              <a:rPr lang="en-US" sz="2800" dirty="0"/>
              <a:t>.</a:t>
            </a:r>
          </a:p>
          <a:p>
            <a:pPr marL="514350" indent="-514350">
              <a:buNone/>
            </a:pPr>
            <a:endParaRPr lang="en-US" sz="2800" dirty="0"/>
          </a:p>
        </p:txBody>
      </p:sp>
      <p:pic>
        <p:nvPicPr>
          <p:cNvPr id="4" name="Picture 7" descr="C:\Users\smartuser\Documents\download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05600" y="104775"/>
            <a:ext cx="2247900" cy="20288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dirty="0" smtClean="0"/>
              <a:t>F. </a:t>
            </a:r>
            <a:r>
              <a:rPr lang="en-US" b="1" dirty="0" err="1" smtClean="0"/>
              <a:t>Sistematika</a:t>
            </a:r>
            <a:r>
              <a:rPr lang="en-US" b="1" dirty="0" smtClean="0"/>
              <a:t> </a:t>
            </a:r>
            <a:r>
              <a:rPr lang="en-US" b="1" dirty="0" err="1" smtClean="0"/>
              <a:t>Penulisan</a:t>
            </a:r>
            <a:r>
              <a:rPr lang="en-US" b="1" dirty="0" smtClean="0"/>
              <a:t> </a:t>
            </a:r>
            <a:r>
              <a:rPr lang="en-US" b="1" dirty="0" err="1" smtClean="0"/>
              <a:t>Artikel</a:t>
            </a:r>
            <a:r>
              <a:rPr lang="en-US" b="1" dirty="0" smtClean="0"/>
              <a:t> </a:t>
            </a:r>
            <a:r>
              <a:rPr lang="en-US" b="1" dirty="0" err="1" smtClean="0"/>
              <a:t>Ilmiah</a:t>
            </a:r>
            <a:r>
              <a:rPr lang="en-US" b="1" dirty="0" smtClean="0"/>
              <a:t> </a:t>
            </a:r>
          </a:p>
          <a:p>
            <a:pPr lvl="1" fontAlgn="base">
              <a:buNone/>
            </a:pPr>
            <a:r>
              <a:rPr lang="en-US" dirty="0" smtClean="0"/>
              <a:t>1. </a:t>
            </a:r>
            <a:r>
              <a:rPr lang="en-US" dirty="0" err="1" smtClean="0"/>
              <a:t>Judul</a:t>
            </a:r>
            <a:r>
              <a:rPr lang="en-US" dirty="0" smtClean="0"/>
              <a:t> </a:t>
            </a:r>
            <a:r>
              <a:rPr lang="en-US" dirty="0" err="1" smtClean="0"/>
              <a:t>artikel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judul</a:t>
            </a:r>
            <a:r>
              <a:rPr lang="en-US" dirty="0" smtClean="0"/>
              <a:t> </a:t>
            </a:r>
            <a:r>
              <a:rPr lang="en-US" dirty="0" err="1" smtClean="0"/>
              <a:t>laporan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. Di </a:t>
            </a:r>
            <a:r>
              <a:rPr lang="en-US" dirty="0" err="1" smtClean="0"/>
              <a:t>bawah</a:t>
            </a:r>
            <a:r>
              <a:rPr lang="en-US" dirty="0" smtClean="0"/>
              <a:t> </a:t>
            </a:r>
            <a:r>
              <a:rPr lang="en-US" dirty="0" err="1" smtClean="0"/>
              <a:t>judul</a:t>
            </a:r>
            <a:r>
              <a:rPr lang="en-US" dirty="0" smtClean="0"/>
              <a:t> </a:t>
            </a:r>
            <a:r>
              <a:rPr lang="en-US" dirty="0" err="1" smtClean="0"/>
              <a:t>dicantumkan</a:t>
            </a:r>
            <a:r>
              <a:rPr lang="en-US" dirty="0" smtClean="0"/>
              <a:t> </a:t>
            </a:r>
            <a:r>
              <a:rPr lang="en-US" dirty="0" err="1" smtClean="0"/>
              <a:t>nama</a:t>
            </a:r>
            <a:r>
              <a:rPr lang="en-US" dirty="0" smtClean="0"/>
              <a:t> </a:t>
            </a:r>
            <a:r>
              <a:rPr lang="en-US" dirty="0" err="1" smtClean="0"/>
              <a:t>penulis</a:t>
            </a:r>
            <a:r>
              <a:rPr lang="en-US" dirty="0" smtClean="0"/>
              <a:t> </a:t>
            </a:r>
            <a:r>
              <a:rPr lang="en-US" dirty="0" err="1" smtClean="0"/>
              <a:t>tanpa</a:t>
            </a:r>
            <a:r>
              <a:rPr lang="en-US" dirty="0" smtClean="0"/>
              <a:t> </a:t>
            </a:r>
            <a:r>
              <a:rPr lang="en-US" dirty="0" err="1" smtClean="0"/>
              <a:t>gelar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lembaga</a:t>
            </a:r>
            <a:r>
              <a:rPr lang="en-US" dirty="0" smtClean="0"/>
              <a:t> </a:t>
            </a:r>
            <a:r>
              <a:rPr lang="en-US" dirty="0" err="1" smtClean="0"/>
              <a:t>tempat</a:t>
            </a:r>
            <a:r>
              <a:rPr lang="en-US" dirty="0" smtClean="0"/>
              <a:t> </a:t>
            </a:r>
            <a:r>
              <a:rPr lang="en-US" dirty="0" err="1" smtClean="0"/>
              <a:t>bertugas</a:t>
            </a:r>
            <a:r>
              <a:rPr lang="en-US" dirty="0" smtClean="0"/>
              <a:t>.</a:t>
            </a:r>
            <a:endParaRPr lang="en-US" sz="2400" dirty="0" smtClean="0"/>
          </a:p>
          <a:p>
            <a:pPr lvl="1" fontAlgn="base">
              <a:buNone/>
            </a:pPr>
            <a:r>
              <a:rPr lang="en-US" dirty="0" smtClean="0"/>
              <a:t>2. </a:t>
            </a:r>
            <a:r>
              <a:rPr lang="en-US" dirty="0" err="1" smtClean="0"/>
              <a:t>Abstrak</a:t>
            </a:r>
            <a:r>
              <a:rPr lang="en-US" dirty="0" smtClean="0"/>
              <a:t> </a:t>
            </a:r>
            <a:r>
              <a:rPr lang="en-US" dirty="0" err="1" smtClean="0"/>
              <a:t>memuat</a:t>
            </a:r>
            <a:r>
              <a:rPr lang="en-US" dirty="0" smtClean="0"/>
              <a:t> </a:t>
            </a:r>
            <a:r>
              <a:rPr lang="en-US" dirty="0" err="1" smtClean="0"/>
              <a:t>inti</a:t>
            </a:r>
            <a:r>
              <a:rPr lang="en-US" dirty="0" smtClean="0"/>
              <a:t> </a:t>
            </a:r>
            <a:r>
              <a:rPr lang="en-US" dirty="0" err="1" smtClean="0"/>
              <a:t>permasalahan</a:t>
            </a:r>
            <a:r>
              <a:rPr lang="en-US" dirty="0" smtClean="0"/>
              <a:t>/</a:t>
            </a:r>
            <a:r>
              <a:rPr lang="en-US" dirty="0" err="1" smtClean="0"/>
              <a:t>tujuan</a:t>
            </a:r>
            <a:r>
              <a:rPr lang="en-US" dirty="0" smtClean="0"/>
              <a:t>,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,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kesimpulan</a:t>
            </a:r>
            <a:r>
              <a:rPr lang="en-US" dirty="0" smtClean="0"/>
              <a:t>. </a:t>
            </a:r>
            <a:r>
              <a:rPr lang="en-US" dirty="0" err="1" smtClean="0"/>
              <a:t>Berbahasa</a:t>
            </a:r>
            <a:r>
              <a:rPr lang="en-US" dirty="0" smtClean="0"/>
              <a:t> </a:t>
            </a:r>
            <a:r>
              <a:rPr lang="en-US" dirty="0" err="1" smtClean="0"/>
              <a:t>Inggris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Indonesia. Di </a:t>
            </a:r>
            <a:r>
              <a:rPr lang="en-US" dirty="0" err="1" smtClean="0"/>
              <a:t>akhir</a:t>
            </a:r>
            <a:r>
              <a:rPr lang="en-US" dirty="0" smtClean="0"/>
              <a:t> </a:t>
            </a:r>
            <a:r>
              <a:rPr lang="en-US" dirty="0" err="1" smtClean="0"/>
              <a:t>abstrak</a:t>
            </a:r>
            <a:r>
              <a:rPr lang="en-US" dirty="0" smtClean="0"/>
              <a:t> </a:t>
            </a:r>
            <a:r>
              <a:rPr lang="en-US" dirty="0" err="1" smtClean="0"/>
              <a:t>ditulis</a:t>
            </a:r>
            <a:r>
              <a:rPr lang="en-US" dirty="0" smtClean="0"/>
              <a:t> </a:t>
            </a:r>
            <a:r>
              <a:rPr lang="en-US" dirty="0" err="1" smtClean="0"/>
              <a:t>kata-kata</a:t>
            </a:r>
            <a:r>
              <a:rPr lang="en-US" dirty="0" smtClean="0"/>
              <a:t> </a:t>
            </a:r>
            <a:r>
              <a:rPr lang="en-US" dirty="0" err="1" smtClean="0"/>
              <a:t>kunci</a:t>
            </a:r>
            <a:r>
              <a:rPr lang="en-US" dirty="0" smtClean="0"/>
              <a:t> (</a:t>
            </a:r>
            <a:r>
              <a:rPr lang="en-US" i="1" dirty="0" smtClean="0"/>
              <a:t>keywords</a:t>
            </a:r>
            <a:r>
              <a:rPr lang="en-US" dirty="0" smtClean="0"/>
              <a:t>).</a:t>
            </a:r>
            <a:endParaRPr lang="en-US" sz="2400" dirty="0" smtClean="0"/>
          </a:p>
          <a:p>
            <a:pPr lvl="1" fontAlgn="base">
              <a:buNone/>
            </a:pPr>
            <a:r>
              <a:rPr lang="en-US" dirty="0" smtClean="0"/>
              <a:t>3. </a:t>
            </a:r>
            <a:r>
              <a:rPr lang="en-US" dirty="0" err="1" smtClean="0"/>
              <a:t>Pendahuluan</a:t>
            </a:r>
            <a:r>
              <a:rPr lang="en-US" dirty="0" smtClean="0"/>
              <a:t> </a:t>
            </a:r>
            <a:r>
              <a:rPr lang="en-US" dirty="0" err="1" smtClean="0"/>
              <a:t>berisi</a:t>
            </a:r>
            <a:r>
              <a:rPr lang="en-US" dirty="0" smtClean="0"/>
              <a:t> </a:t>
            </a:r>
            <a:r>
              <a:rPr lang="en-US" dirty="0" err="1" smtClean="0"/>
              <a:t>latar</a:t>
            </a:r>
            <a:r>
              <a:rPr lang="en-US" dirty="0" smtClean="0"/>
              <a:t> </a:t>
            </a:r>
            <a:r>
              <a:rPr lang="en-US" dirty="0" err="1" smtClean="0"/>
              <a:t>belakang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(</a:t>
            </a:r>
            <a:r>
              <a:rPr lang="en-US" dirty="0" err="1" smtClean="0"/>
              <a:t>mengapa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diteliti</a:t>
            </a:r>
            <a:r>
              <a:rPr lang="en-US" dirty="0" smtClean="0"/>
              <a:t>, </a:t>
            </a:r>
            <a:r>
              <a:rPr lang="en-US" dirty="0" err="1" smtClean="0"/>
              <a:t>perumusan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, </a:t>
            </a:r>
            <a:r>
              <a:rPr lang="en-US" dirty="0" err="1" smtClean="0"/>
              <a:t>tinjauan</a:t>
            </a:r>
            <a:r>
              <a:rPr lang="en-US" dirty="0" smtClean="0"/>
              <a:t> </a:t>
            </a:r>
            <a:r>
              <a:rPr lang="en-US" dirty="0" err="1" smtClean="0"/>
              <a:t>pustaka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keterangan</a:t>
            </a:r>
            <a:r>
              <a:rPr lang="en-US" dirty="0" smtClean="0"/>
              <a:t> </a:t>
            </a:r>
            <a:r>
              <a:rPr lang="en-US" dirty="0" err="1" smtClean="0"/>
              <a:t>terkait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tulisan</a:t>
            </a:r>
            <a:r>
              <a:rPr lang="en-US" dirty="0" smtClean="0"/>
              <a:t>. </a:t>
            </a:r>
            <a:r>
              <a:rPr lang="en-US" dirty="0" err="1" smtClean="0"/>
              <a:t>Rujukan</a:t>
            </a:r>
            <a:r>
              <a:rPr lang="en-US" dirty="0" smtClean="0"/>
              <a:t> </a:t>
            </a:r>
            <a:r>
              <a:rPr lang="en-US" dirty="0" err="1" smtClean="0"/>
              <a:t>ditunjukkan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menulis</a:t>
            </a:r>
            <a:r>
              <a:rPr lang="en-US" dirty="0" smtClean="0"/>
              <a:t> </a:t>
            </a:r>
            <a:r>
              <a:rPr lang="en-US" dirty="0" err="1" smtClean="0"/>
              <a:t>nama</a:t>
            </a:r>
            <a:r>
              <a:rPr lang="en-US" dirty="0" smtClean="0"/>
              <a:t> </a:t>
            </a:r>
            <a:r>
              <a:rPr lang="en-US" dirty="0" err="1" smtClean="0"/>
              <a:t>penulis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</a:t>
            </a:r>
            <a:r>
              <a:rPr lang="en-US" dirty="0" err="1" smtClean="0"/>
              <a:t>penerbitan</a:t>
            </a:r>
            <a:r>
              <a:rPr lang="en-US" dirty="0" smtClean="0"/>
              <a:t> </a:t>
            </a:r>
            <a:r>
              <a:rPr lang="en-US" dirty="0" err="1" smtClean="0"/>
              <a:t>buku</a:t>
            </a:r>
            <a:r>
              <a:rPr lang="en-US" dirty="0" smtClean="0"/>
              <a:t>. </a:t>
            </a:r>
            <a:r>
              <a:rPr lang="en-US" dirty="0" err="1" smtClean="0"/>
              <a:t>Landasan</a:t>
            </a:r>
            <a:r>
              <a:rPr lang="en-US" dirty="0" smtClean="0"/>
              <a:t> </a:t>
            </a:r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dimasukkan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.</a:t>
            </a:r>
            <a:endParaRPr lang="en-US" sz="2400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4" name="Picture 7" descr="C:\Users\smartuser\Documents\download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05600" y="28575"/>
            <a:ext cx="2247900" cy="20288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 fontScale="85000" lnSpcReduction="20000"/>
          </a:bodyPr>
          <a:lstStyle/>
          <a:p>
            <a:pPr lvl="1" fontAlgn="base">
              <a:buNone/>
            </a:pPr>
            <a:r>
              <a:rPr lang="en-US" dirty="0" smtClean="0"/>
              <a:t>4.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menguraikan</a:t>
            </a:r>
            <a:r>
              <a:rPr lang="en-US" dirty="0" smtClean="0"/>
              <a:t> </a:t>
            </a:r>
            <a:r>
              <a:rPr lang="en-US" dirty="0" err="1" smtClean="0"/>
              <a:t>cara-cara</a:t>
            </a:r>
            <a:r>
              <a:rPr lang="en-US" dirty="0" smtClean="0"/>
              <a:t> </a:t>
            </a:r>
            <a:r>
              <a:rPr lang="en-US" dirty="0" err="1" smtClean="0"/>
              <a:t>pelaksanan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mencakup</a:t>
            </a:r>
            <a:r>
              <a:rPr lang="en-US" dirty="0" smtClean="0"/>
              <a:t> </a:t>
            </a:r>
            <a:r>
              <a:rPr lang="en-US" dirty="0" err="1" smtClean="0"/>
              <a:t>subjek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, </a:t>
            </a:r>
            <a:r>
              <a:rPr lang="en-US" dirty="0" err="1" smtClean="0"/>
              <a:t>populasi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sampel</a:t>
            </a:r>
            <a:r>
              <a:rPr lang="en-US" dirty="0" smtClean="0"/>
              <a:t>, </a:t>
            </a:r>
            <a:r>
              <a:rPr lang="en-US" dirty="0" err="1" smtClean="0"/>
              <a:t>pengumpulan</a:t>
            </a:r>
            <a:r>
              <a:rPr lang="en-US" dirty="0" smtClean="0"/>
              <a:t> data,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teknik</a:t>
            </a:r>
            <a:r>
              <a:rPr lang="en-US" dirty="0" smtClean="0"/>
              <a:t> </a:t>
            </a:r>
            <a:r>
              <a:rPr lang="en-US" dirty="0" err="1" smtClean="0"/>
              <a:t>analisis</a:t>
            </a:r>
            <a:r>
              <a:rPr lang="en-US" dirty="0" smtClean="0"/>
              <a:t> data.</a:t>
            </a:r>
            <a:endParaRPr lang="en-US" sz="2400" dirty="0" smtClean="0"/>
          </a:p>
          <a:p>
            <a:pPr lvl="1" fontAlgn="base">
              <a:buNone/>
            </a:pPr>
            <a:r>
              <a:rPr lang="en-US" dirty="0" smtClean="0"/>
              <a:t>5.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pembahasan</a:t>
            </a:r>
            <a:r>
              <a:rPr lang="en-US" dirty="0" smtClean="0"/>
              <a:t> </a:t>
            </a:r>
            <a:r>
              <a:rPr lang="en-US" dirty="0" err="1" smtClean="0"/>
              <a:t>berisi</a:t>
            </a:r>
            <a:r>
              <a:rPr lang="en-US" dirty="0" smtClean="0"/>
              <a:t> </a:t>
            </a:r>
            <a:r>
              <a:rPr lang="en-US" dirty="0" err="1" smtClean="0"/>
              <a:t>uraian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yang </a:t>
            </a:r>
            <a:r>
              <a:rPr lang="en-US" dirty="0" err="1" smtClean="0"/>
              <a:t>diperoleh</a:t>
            </a:r>
            <a:r>
              <a:rPr lang="en-US" dirty="0" smtClean="0"/>
              <a:t> </a:t>
            </a:r>
            <a:r>
              <a:rPr lang="en-US" dirty="0" err="1" smtClean="0"/>
              <a:t>kemudian</a:t>
            </a:r>
            <a:r>
              <a:rPr lang="en-US" dirty="0" smtClean="0"/>
              <a:t> </a:t>
            </a:r>
            <a:r>
              <a:rPr lang="en-US" dirty="0" err="1" smtClean="0"/>
              <a:t>diberi</a:t>
            </a:r>
            <a:r>
              <a:rPr lang="en-US" dirty="0" smtClean="0"/>
              <a:t> </a:t>
            </a:r>
            <a:r>
              <a:rPr lang="en-US" dirty="0" err="1" smtClean="0"/>
              <a:t>pembahasan</a:t>
            </a:r>
            <a:r>
              <a:rPr lang="en-US" dirty="0" smtClean="0"/>
              <a:t> (</a:t>
            </a:r>
            <a:r>
              <a:rPr lang="en-US" dirty="0" err="1" smtClean="0"/>
              <a:t>penjelasan</a:t>
            </a:r>
            <a:r>
              <a:rPr lang="en-US" dirty="0" smtClean="0"/>
              <a:t>) </a:t>
            </a:r>
            <a:r>
              <a:rPr lang="en-US" dirty="0" err="1" smtClean="0"/>
              <a:t>ilmiah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rujukan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yang </a:t>
            </a:r>
            <a:r>
              <a:rPr lang="en-US" dirty="0" err="1" smtClean="0"/>
              <a:t>dikemukakan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dipecahkan</a:t>
            </a:r>
            <a:r>
              <a:rPr lang="en-US" dirty="0" smtClean="0"/>
              <a:t>.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dibandingkan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hsil-hasil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yang </a:t>
            </a:r>
            <a:r>
              <a:rPr lang="en-US" dirty="0" err="1" smtClean="0"/>
              <a:t>relevan</a:t>
            </a:r>
            <a:r>
              <a:rPr lang="en-US" dirty="0" smtClean="0"/>
              <a:t>.</a:t>
            </a:r>
            <a:endParaRPr lang="en-US" sz="2400" dirty="0" smtClean="0"/>
          </a:p>
          <a:p>
            <a:pPr lvl="1" fontAlgn="base">
              <a:buNone/>
            </a:pPr>
            <a:r>
              <a:rPr lang="en-US" dirty="0" smtClean="0"/>
              <a:t>6. </a:t>
            </a:r>
            <a:r>
              <a:rPr lang="en-US" dirty="0" err="1" smtClean="0"/>
              <a:t>Kesimpulan</a:t>
            </a:r>
            <a:r>
              <a:rPr lang="en-US" dirty="0" smtClean="0"/>
              <a:t> </a:t>
            </a:r>
            <a:r>
              <a:rPr lang="en-US" dirty="0" err="1" smtClean="0"/>
              <a:t>memuat</a:t>
            </a:r>
            <a:r>
              <a:rPr lang="en-US" dirty="0" smtClean="0"/>
              <a:t> </a:t>
            </a:r>
            <a:r>
              <a:rPr lang="en-US" dirty="0" err="1" smtClean="0"/>
              <a:t>pernyataan</a:t>
            </a:r>
            <a:r>
              <a:rPr lang="en-US" dirty="0" smtClean="0"/>
              <a:t> </a:t>
            </a:r>
            <a:r>
              <a:rPr lang="en-US" dirty="0" err="1" smtClean="0"/>
              <a:t>singkat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yang </a:t>
            </a:r>
            <a:r>
              <a:rPr lang="en-US" dirty="0" err="1" smtClean="0"/>
              <a:t>diperoleh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rumusan</a:t>
            </a:r>
            <a:r>
              <a:rPr lang="en-US" dirty="0" smtClean="0"/>
              <a:t> </a:t>
            </a:r>
            <a:r>
              <a:rPr lang="en-US" dirty="0" err="1" smtClean="0"/>
              <a:t>permasalahan</a:t>
            </a:r>
            <a:r>
              <a:rPr lang="en-US" dirty="0" smtClean="0"/>
              <a:t>.</a:t>
            </a:r>
            <a:endParaRPr lang="en-US" sz="2400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4" name="Picture 7" descr="C:\Users\smartuser\Documents\download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05600" y="28575"/>
            <a:ext cx="2247900" cy="2028825"/>
          </a:xfrm>
          <a:prstGeom prst="rect">
            <a:avLst/>
          </a:prstGeom>
          <a:noFill/>
        </p:spPr>
      </p:pic>
      <p:pic>
        <p:nvPicPr>
          <p:cNvPr id="5" name="Picture 7" descr="C:\Users\smartuser\Documents\download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53200" y="0"/>
            <a:ext cx="2247900" cy="20288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260</Words>
  <Application>Microsoft Office PowerPoint</Application>
  <PresentationFormat>On-screen Show (4:3)</PresentationFormat>
  <Paragraphs>65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PROGRAM STUDI TEKNIK INFORMATIKA  FAKULTAS TEKNIK DAN ILMU KOMPUTER  UNIVERSITAS INDRAPRASTA PGRI  SEMESTER GENAP TAHUN AJARAN 2020/2021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STUDI TEKNIK INFORMATIKA  FAKULTAS TEKNIK DAN ILMU KOMPUTER  UNIVERSITAS INDRAPRASTA PGRI  SEMESTER GENAP TAHUN AJARAN 2020/2021</dc:title>
  <dc:creator>smartuser</dc:creator>
  <cp:lastModifiedBy>smartuser</cp:lastModifiedBy>
  <cp:revision>11</cp:revision>
  <dcterms:created xsi:type="dcterms:W3CDTF">2021-02-23T02:31:56Z</dcterms:created>
  <dcterms:modified xsi:type="dcterms:W3CDTF">2021-02-23T23:13:22Z</dcterms:modified>
</cp:coreProperties>
</file>