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8172-F6CE-465B-B65C-5DC281F5C1A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DCBA-77A2-4DF1-A8A9-F48EBD50D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7315200" cy="147002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PROGRAM STUDI TEKNIK INFORMATIKA </a:t>
            </a:r>
            <a:br>
              <a:rPr lang="en-US" sz="2000" b="1" dirty="0" smtClean="0"/>
            </a:br>
            <a:r>
              <a:rPr lang="en-US" sz="2000" b="1" dirty="0" smtClean="0"/>
              <a:t>FAKULTAS TEKNIK DAN ILMU KOMPUTER </a:t>
            </a:r>
            <a:br>
              <a:rPr lang="en-US" sz="2000" b="1" dirty="0" smtClean="0"/>
            </a:br>
            <a:r>
              <a:rPr lang="en-US" sz="2000" b="1" dirty="0" smtClean="0"/>
              <a:t>UNIVERSITAS INDRAPRASTA PGRI </a:t>
            </a:r>
            <a:br>
              <a:rPr lang="en-US" sz="2000" b="1" dirty="0" smtClean="0"/>
            </a:br>
            <a:r>
              <a:rPr lang="en-US" sz="2000" b="1" dirty="0" smtClean="0"/>
              <a:t>SEMESTER GENAP TAHUN AJARAN 2020/2021 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77200" cy="4800600"/>
          </a:xfrm>
        </p:spPr>
        <p:txBody>
          <a:bodyPr>
            <a:normAutofit lnSpcReduction="10000"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MK : PK43F614 -  </a:t>
            </a:r>
            <a:r>
              <a:rPr lang="en-US" sz="2400" dirty="0" err="1" smtClean="0">
                <a:solidFill>
                  <a:schemeClr val="tx1"/>
                </a:solidFill>
              </a:rPr>
              <a:t>Penulisan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Ilmiah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Tatap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- 13 </a:t>
            </a:r>
            <a:r>
              <a:rPr lang="en-US" sz="2400" dirty="0" err="1" smtClean="0">
                <a:solidFill>
                  <a:schemeClr val="tx1"/>
                </a:solidFill>
              </a:rPr>
              <a:t>Penulisan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Artikel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Ilmiah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Dosen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Koordinator</a:t>
            </a:r>
            <a:r>
              <a:rPr lang="en-US" sz="1800" dirty="0" smtClean="0">
                <a:solidFill>
                  <a:schemeClr val="tx1"/>
                </a:solidFill>
              </a:rPr>
              <a:t> 		: </a:t>
            </a:r>
            <a:r>
              <a:rPr lang="en-US" sz="1800" dirty="0" err="1" smtClean="0">
                <a:solidFill>
                  <a:schemeClr val="tx1"/>
                </a:solidFill>
              </a:rPr>
              <a:t>Zetty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Karyati</a:t>
            </a:r>
            <a:r>
              <a:rPr lang="en-US" sz="1800" dirty="0" smtClean="0">
                <a:solidFill>
                  <a:schemeClr val="tx1"/>
                </a:solidFill>
              </a:rPr>
              <a:t>, S.S,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Tim </a:t>
            </a:r>
            <a:r>
              <a:rPr lang="en-US" sz="1800" dirty="0" err="1" smtClean="0">
                <a:solidFill>
                  <a:schemeClr val="tx1"/>
                </a:solidFill>
              </a:rPr>
              <a:t>Penyusun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Endang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Sulistyaniningsih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Noor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Komari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Pratiwi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Rahmawati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S.Pd.I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Rini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Sriyanti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Retna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Ningsih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Ayu</a:t>
            </a:r>
            <a:r>
              <a:rPr lang="en-US" sz="1800" dirty="0" smtClean="0">
                <a:solidFill>
                  <a:schemeClr val="tx1"/>
                </a:solidFill>
              </a:rPr>
              <a:t> Megawati,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Nia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Damayanti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Rina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Marlia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</a:t>
            </a:r>
            <a:r>
              <a:rPr lang="en-US" sz="1800" dirty="0" err="1" smtClean="0">
                <a:solidFill>
                  <a:schemeClr val="tx1"/>
                </a:solidFill>
              </a:rPr>
              <a:t>Anggun</a:t>
            </a:r>
            <a:r>
              <a:rPr lang="en-US" sz="1800" dirty="0" smtClean="0">
                <a:solidFill>
                  <a:schemeClr val="tx1"/>
                </a:solidFill>
              </a:rPr>
              <a:t> Citra </a:t>
            </a:r>
            <a:r>
              <a:rPr lang="en-US" sz="1800" dirty="0" err="1" smtClean="0">
                <a:solidFill>
                  <a:schemeClr val="tx1"/>
                </a:solidFill>
              </a:rPr>
              <a:t>Dini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Dwi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Puspitasari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	: Randi </a:t>
            </a:r>
            <a:r>
              <a:rPr lang="en-US" sz="1800" dirty="0" err="1" smtClean="0">
                <a:solidFill>
                  <a:schemeClr val="tx1"/>
                </a:solidFill>
              </a:rPr>
              <a:t>Ramliyana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M.Pd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26" name="AutoShape 2" descr="logo-unindra | Pengantar Teknologi dan Informa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go-unindra | Pengantar Teknologi dan Informa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 Event yang pernah SEWABAGUS.COM selenggarakan di Universitas  Indraprasta PGRI (UNINDRA) | www.unindra.ac.id | Gambar, Desain logo,  Universit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47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G. Template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Abstrak</a:t>
            </a:r>
            <a:r>
              <a:rPr lang="en-US" dirty="0" smtClean="0"/>
              <a:t> (Indonesia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)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Pendahuluan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Simpulan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85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err="1" smtClean="0"/>
              <a:t>Capain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ID" i="1" dirty="0" err="1" smtClean="0"/>
              <a:t>Mahasiswa</a:t>
            </a:r>
            <a:r>
              <a:rPr lang="en-ID" i="1" dirty="0" smtClean="0"/>
              <a:t> </a:t>
            </a:r>
            <a:r>
              <a:rPr lang="en-ID" i="1" dirty="0" err="1" smtClean="0"/>
              <a:t>dapat</a:t>
            </a:r>
            <a:r>
              <a:rPr lang="en-ID" i="1" dirty="0" smtClean="0"/>
              <a:t> </a:t>
            </a:r>
            <a:r>
              <a:rPr lang="en-ID" i="1" dirty="0" err="1" smtClean="0"/>
              <a:t>memahami</a:t>
            </a:r>
            <a:r>
              <a:rPr lang="en-ID" i="1" dirty="0" smtClean="0"/>
              <a:t> </a:t>
            </a:r>
            <a:r>
              <a:rPr lang="en-ID" i="1" dirty="0" err="1" smtClean="0"/>
              <a:t>Penulisan</a:t>
            </a:r>
            <a:r>
              <a:rPr lang="en-ID" i="1" dirty="0" smtClean="0"/>
              <a:t> </a:t>
            </a:r>
            <a:r>
              <a:rPr lang="en-ID" i="1" dirty="0" err="1" smtClean="0"/>
              <a:t>Artikel</a:t>
            </a:r>
            <a:r>
              <a:rPr lang="en-ID" i="1" dirty="0" smtClean="0"/>
              <a:t> </a:t>
            </a:r>
            <a:r>
              <a:rPr lang="en-ID" i="1" dirty="0" err="1" smtClean="0"/>
              <a:t>Ilmiah</a:t>
            </a:r>
            <a:r>
              <a:rPr lang="en-ID" i="1" dirty="0" smtClean="0"/>
              <a:t> , </a:t>
            </a:r>
            <a:r>
              <a:rPr lang="en-ID" i="1" dirty="0" err="1" smtClean="0"/>
              <a:t>teknik</a:t>
            </a:r>
            <a:r>
              <a:rPr lang="en-ID" i="1" dirty="0" smtClean="0"/>
              <a:t> </a:t>
            </a:r>
            <a:r>
              <a:rPr lang="en-ID" i="1" dirty="0" err="1" smtClean="0"/>
              <a:t>penulisan</a:t>
            </a:r>
            <a:r>
              <a:rPr lang="en-ID" i="1" dirty="0" smtClean="0"/>
              <a:t> </a:t>
            </a:r>
            <a:r>
              <a:rPr lang="en-ID" i="1" dirty="0" err="1" smtClean="0"/>
              <a:t>Artikel</a:t>
            </a:r>
            <a:r>
              <a:rPr lang="en-ID" i="1" dirty="0" smtClean="0"/>
              <a:t> </a:t>
            </a:r>
            <a:r>
              <a:rPr lang="en-ID" i="1" dirty="0" err="1" smtClean="0"/>
              <a:t>ilmiah</a:t>
            </a:r>
            <a:r>
              <a:rPr lang="en-ID" i="1" dirty="0" smtClean="0"/>
              <a:t>, </a:t>
            </a:r>
            <a:r>
              <a:rPr lang="en-ID" i="1" dirty="0" err="1" smtClean="0"/>
              <a:t>serta</a:t>
            </a:r>
            <a:r>
              <a:rPr lang="en-ID" i="1" dirty="0" smtClean="0"/>
              <a:t> </a:t>
            </a:r>
            <a:r>
              <a:rPr lang="en-ID" i="1" dirty="0" err="1" smtClean="0"/>
              <a:t>dapat</a:t>
            </a:r>
            <a:r>
              <a:rPr lang="en-ID" i="1" dirty="0" smtClean="0"/>
              <a:t> </a:t>
            </a:r>
            <a:r>
              <a:rPr lang="en-ID" i="1" dirty="0" err="1" smtClean="0"/>
              <a:t>melaksanakan</a:t>
            </a:r>
            <a:r>
              <a:rPr lang="en-ID" i="1" dirty="0" smtClean="0"/>
              <a:t> </a:t>
            </a:r>
            <a:r>
              <a:rPr lang="en-ID" i="1" dirty="0" err="1" smtClean="0"/>
              <a:t>praktik</a:t>
            </a:r>
            <a:r>
              <a:rPr lang="en-ID" i="1" dirty="0" smtClean="0"/>
              <a:t> </a:t>
            </a:r>
            <a:r>
              <a:rPr lang="en-ID" i="1" dirty="0" err="1" smtClean="0"/>
              <a:t>penulisan</a:t>
            </a:r>
            <a:r>
              <a:rPr lang="en-ID" i="1" dirty="0" smtClean="0"/>
              <a:t> </a:t>
            </a:r>
            <a:r>
              <a:rPr lang="en-ID" i="1" dirty="0" err="1" smtClean="0"/>
              <a:t>artikel</a:t>
            </a:r>
            <a:r>
              <a:rPr lang="en-ID" i="1" dirty="0" smtClean="0"/>
              <a:t> </a:t>
            </a:r>
            <a:r>
              <a:rPr lang="en-ID" i="1" dirty="0" err="1" smtClean="0"/>
              <a:t>ilmiah</a:t>
            </a:r>
            <a:r>
              <a:rPr lang="en-ID" i="1" dirty="0" smtClean="0"/>
              <a:t>. (CP-KK12)</a:t>
            </a:r>
            <a:endParaRPr lang="en-US" dirty="0"/>
          </a:p>
        </p:txBody>
      </p:sp>
      <p:pic>
        <p:nvPicPr>
          <p:cNvPr id="5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47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	A.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 marL="514350" indent="-514350">
              <a:buNone/>
            </a:pPr>
            <a:r>
              <a:rPr lang="en-ID" dirty="0" smtClean="0"/>
              <a:t>	</a:t>
            </a:r>
            <a:r>
              <a:rPr lang="en-ID" dirty="0" err="1" smtClean="0"/>
              <a:t>Artikel</a:t>
            </a:r>
            <a:r>
              <a:rPr lang="en-ID" dirty="0" smtClean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tulisan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gagasan</a:t>
            </a:r>
            <a:r>
              <a:rPr lang="en-ID" dirty="0"/>
              <a:t>, </a:t>
            </a:r>
            <a:r>
              <a:rPr lang="en-ID" dirty="0" err="1"/>
              <a:t>ide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pemikiran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, </a:t>
            </a:r>
            <a:r>
              <a:rPr lang="en-ID" dirty="0" err="1"/>
              <a:t>pengamatan</a:t>
            </a:r>
            <a:r>
              <a:rPr lang="en-ID" dirty="0"/>
              <a:t>, </a:t>
            </a:r>
            <a:r>
              <a:rPr lang="en-ID" dirty="0" err="1"/>
              <a:t>kajian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yang </a:t>
            </a:r>
            <a:r>
              <a:rPr lang="en-ID" dirty="0" err="1"/>
              <a:t>disajikan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terstruktur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isinya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dipertanggungjawabkan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.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artikel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. Cara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artikel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artikel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. </a:t>
            </a:r>
            <a:r>
              <a:rPr lang="en-ID" dirty="0" err="1"/>
              <a:t>Penulisan</a:t>
            </a:r>
            <a:r>
              <a:rPr lang="en-ID" dirty="0"/>
              <a:t> </a:t>
            </a:r>
            <a:r>
              <a:rPr lang="en-ID" dirty="0" err="1"/>
              <a:t>artikel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kaidah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etika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.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47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 </a:t>
            </a:r>
            <a:r>
              <a:rPr lang="en-US" b="1" dirty="0" smtClean="0"/>
              <a:t>B. </a:t>
            </a:r>
            <a:r>
              <a:rPr lang="en-US" b="1" dirty="0" err="1" smtClean="0"/>
              <a:t>Ciri</a:t>
            </a:r>
            <a:r>
              <a:rPr lang="en-US" b="1" dirty="0" smtClean="0"/>
              <a:t>-</a:t>
            </a:r>
            <a:r>
              <a:rPr lang="en-US" b="1" dirty="0" err="1" smtClean="0"/>
              <a:t>Ciri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 lvl="1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ide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yang valid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47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 C. </a:t>
            </a:r>
            <a:r>
              <a:rPr lang="en-US" b="1" dirty="0" err="1" smtClean="0"/>
              <a:t>Syarat</a:t>
            </a:r>
            <a:r>
              <a:rPr lang="en-US" b="1" dirty="0" smtClean="0"/>
              <a:t>-</a:t>
            </a:r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Komunikatif</a:t>
            </a:r>
            <a:r>
              <a:rPr lang="en-US" dirty="0" smtClean="0"/>
              <a:t> 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Sistematis</a:t>
            </a:r>
            <a:r>
              <a:rPr lang="en-US" dirty="0" smtClean="0"/>
              <a:t> 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Ekonomis</a:t>
            </a:r>
            <a:r>
              <a:rPr lang="en-US" dirty="0" smtClean="0"/>
              <a:t> 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5. 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/>
              <a:t>data yang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yang </a:t>
            </a:r>
            <a:r>
              <a:rPr lang="en-US" dirty="0" err="1"/>
              <a:t>mutakhir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dirty="0" smtClean="0"/>
              <a:t>6.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dipertanggungjawabkan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47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 D. </a:t>
            </a:r>
            <a:r>
              <a:rPr lang="en-US" b="1" dirty="0" err="1" smtClean="0"/>
              <a:t>Jenis</a:t>
            </a:r>
            <a:r>
              <a:rPr lang="en-US" b="1" dirty="0" smtClean="0"/>
              <a:t>-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 marL="914400" lvl="1" indent="-514350">
              <a:buAutoNum type="arabicPeriod"/>
            </a:pPr>
            <a:r>
              <a:rPr lang="en-US" sz="2400" dirty="0" err="1" smtClean="0"/>
              <a:t>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</a:p>
          <a:p>
            <a:pPr marL="914400" lvl="1" indent="-514350">
              <a:buAutoNum type="arabicPeriod"/>
            </a:pPr>
            <a:r>
              <a:rPr lang="en-US" sz="2400" dirty="0" err="1" smtClean="0"/>
              <a:t>Artikel</a:t>
            </a:r>
            <a:r>
              <a:rPr lang="en-US" sz="2400" dirty="0" smtClean="0"/>
              <a:t> Review</a:t>
            </a:r>
          </a:p>
          <a:p>
            <a:pPr marL="914400" lvl="1" indent="-514350">
              <a:buAutoNum type="arabicPeriod"/>
            </a:pPr>
            <a:r>
              <a:rPr lang="en-US" sz="2400" dirty="0" err="1" smtClean="0"/>
              <a:t>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Berita</a:t>
            </a:r>
            <a:r>
              <a:rPr lang="en-US" sz="2400" dirty="0" smtClean="0"/>
              <a:t> </a:t>
            </a:r>
          </a:p>
          <a:p>
            <a:pPr marL="914400" lvl="1" indent="-514350">
              <a:buAutoNum type="arabicPeriod"/>
            </a:pPr>
            <a:r>
              <a:rPr lang="en-US" sz="2400" dirty="0" err="1" smtClean="0"/>
              <a:t>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47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: 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wawasan</a:t>
            </a:r>
            <a:r>
              <a:rPr lang="en-US" sz="28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Menyebarluaskan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: 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/>
              <a:t>penulisan</a:t>
            </a:r>
            <a:r>
              <a:rPr lang="en-US" sz="2800" dirty="0"/>
              <a:t>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wahana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melatih</a:t>
            </a:r>
            <a:r>
              <a:rPr lang="en-US" sz="2800" dirty="0"/>
              <a:t> </a:t>
            </a:r>
            <a:r>
              <a:rPr lang="en-US" sz="2800" dirty="0" err="1"/>
              <a:t>ide</a:t>
            </a:r>
            <a:r>
              <a:rPr lang="en-US" sz="2800" dirty="0"/>
              <a:t> </a:t>
            </a:r>
            <a:r>
              <a:rPr lang="en-US" sz="2800" dirty="0" err="1"/>
              <a:t>tersurat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yang </a:t>
            </a:r>
            <a:r>
              <a:rPr lang="en-US" sz="2800" dirty="0" err="1"/>
              <a:t>sistematis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metodologis</a:t>
            </a:r>
            <a:r>
              <a:rPr lang="en-US" sz="2800" dirty="0"/>
              <a:t>.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yang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ditulis</a:t>
            </a:r>
            <a:r>
              <a:rPr lang="en-US" sz="2800" dirty="0"/>
              <a:t>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wahana</a:t>
            </a:r>
            <a:r>
              <a:rPr lang="en-US" sz="2800" dirty="0"/>
              <a:t> </a:t>
            </a:r>
            <a:r>
              <a:rPr lang="en-US" sz="2800" dirty="0" err="1"/>
              <a:t>transformasi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pPr marL="514350" indent="-514350">
              <a:buNone/>
            </a:pPr>
            <a:endParaRPr lang="en-US" sz="2800" dirty="0"/>
          </a:p>
        </p:txBody>
      </p:sp>
      <p:pic>
        <p:nvPicPr>
          <p:cNvPr id="4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47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F. </a:t>
            </a:r>
            <a:r>
              <a:rPr lang="en-US" b="1" dirty="0" err="1" smtClean="0"/>
              <a:t>Sistematika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</a:p>
          <a:p>
            <a:pPr lvl="1" fontAlgn="base">
              <a:buNone/>
            </a:pPr>
            <a:r>
              <a:rPr lang="en-US" dirty="0" smtClean="0"/>
              <a:t>1.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.</a:t>
            </a:r>
            <a:endParaRPr lang="en-US" sz="2400" dirty="0" smtClean="0"/>
          </a:p>
          <a:p>
            <a:pPr lvl="1" fontAlgn="base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/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.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Indonesia. 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</a:t>
            </a:r>
            <a:r>
              <a:rPr lang="en-US" i="1" dirty="0" smtClean="0"/>
              <a:t>keywords</a:t>
            </a:r>
            <a:r>
              <a:rPr lang="en-US" dirty="0" smtClean="0"/>
              <a:t>).</a:t>
            </a:r>
            <a:endParaRPr lang="en-US" sz="2400" dirty="0" smtClean="0"/>
          </a:p>
          <a:p>
            <a:pPr lvl="1" fontAlgn="base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,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8575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lvl="1" fontAlgn="base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pelaksanan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pengumpulan</a:t>
            </a:r>
            <a:r>
              <a:rPr lang="en-US" dirty="0" smtClean="0"/>
              <a:t> data,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data.</a:t>
            </a:r>
            <a:endParaRPr lang="en-US" sz="2400" dirty="0" smtClean="0"/>
          </a:p>
          <a:p>
            <a:pPr lvl="1" fontAlgn="base">
              <a:buNone/>
            </a:pPr>
            <a:r>
              <a:rPr lang="en-US" dirty="0" smtClean="0"/>
              <a:t>5.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(</a:t>
            </a:r>
            <a:r>
              <a:rPr lang="en-US" dirty="0" err="1" smtClean="0"/>
              <a:t>penjelasan</a:t>
            </a:r>
            <a:r>
              <a:rPr lang="en-US" dirty="0" smtClean="0"/>
              <a:t>)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hsil-hasil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.</a:t>
            </a:r>
            <a:endParaRPr lang="en-US" sz="2400" dirty="0" smtClean="0"/>
          </a:p>
          <a:p>
            <a:pPr lvl="1" fontAlgn="base">
              <a:buNone/>
            </a:pPr>
            <a:r>
              <a:rPr lang="en-US" dirty="0" smtClean="0"/>
              <a:t>6.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8575"/>
            <a:ext cx="2247900" cy="2028825"/>
          </a:xfrm>
          <a:prstGeom prst="rect">
            <a:avLst/>
          </a:prstGeom>
          <a:noFill/>
        </p:spPr>
      </p:pic>
      <p:pic>
        <p:nvPicPr>
          <p:cNvPr id="5" name="Picture 7" descr="C:\Users\smartuser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PROGRAM STUDI TEKNIK INFORMATIKA  FAKULTAS TEKNIK DAN ILMU KOMPUTER  UNIVERSITAS INDRAPRASTA PGRI  SEMESTER GENAP TAHUN AJARAN 2020/2021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STUDI TEKNIK INFORMATIKA  FAKULTAS TEKNIK DAN ILMU KOMPUTER  UNIVERSITAS INDRAPRASTA PGRI  SEMESTER GENAP TAHUN AJARAN 2020/2021</dc:title>
  <dc:creator>smartuser</dc:creator>
  <cp:lastModifiedBy>smartuser</cp:lastModifiedBy>
  <cp:revision>11</cp:revision>
  <dcterms:created xsi:type="dcterms:W3CDTF">2021-02-23T02:31:56Z</dcterms:created>
  <dcterms:modified xsi:type="dcterms:W3CDTF">2021-02-23T23:13:22Z</dcterms:modified>
</cp:coreProperties>
</file>